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0"/>
  </p:notesMasterIdLst>
  <p:handoutMasterIdLst>
    <p:handoutMasterId r:id="rId31"/>
  </p:handoutMasterIdLst>
  <p:sldIdLst>
    <p:sldId id="257" r:id="rId3"/>
    <p:sldId id="258" r:id="rId4"/>
    <p:sldId id="313" r:id="rId5"/>
    <p:sldId id="260" r:id="rId6"/>
    <p:sldId id="315" r:id="rId7"/>
    <p:sldId id="287" r:id="rId8"/>
    <p:sldId id="262" r:id="rId9"/>
    <p:sldId id="263" r:id="rId10"/>
    <p:sldId id="264" r:id="rId11"/>
    <p:sldId id="266" r:id="rId12"/>
    <p:sldId id="268" r:id="rId13"/>
    <p:sldId id="269" r:id="rId14"/>
    <p:sldId id="270" r:id="rId15"/>
    <p:sldId id="314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5" r:id="rId27"/>
    <p:sldId id="284" r:id="rId28"/>
    <p:sldId id="286" r:id="rId2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43" autoAdjust="0"/>
    <p:restoredTop sz="82382" autoAdjust="0"/>
  </p:normalViewPr>
  <p:slideViewPr>
    <p:cSldViewPr>
      <p:cViewPr>
        <p:scale>
          <a:sx n="80" d="100"/>
          <a:sy n="80" d="100"/>
        </p:scale>
        <p:origin x="-25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Mainland Urban</c:v>
                </c:pt>
                <c:pt idx="2">
                  <c:v>Mainland Rural</c:v>
                </c:pt>
                <c:pt idx="3">
                  <c:v>Zanzibar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">
                  <c:v>5.4</c:v>
                </c:pt>
                <c:pt idx="1">
                  <c:v>3.7</c:v>
                </c:pt>
                <c:pt idx="2">
                  <c:v>6.1</c:v>
                </c:pt>
                <c:pt idx="3">
                  <c:v>5.0999999999999996</c:v>
                </c:pt>
              </c:numCache>
            </c:numRef>
          </c:val>
        </c:ser>
        <c:dLbls>
          <c:showVal val="1"/>
        </c:dLbls>
        <c:gapWidth val="75"/>
        <c:overlap val="-5"/>
        <c:axId val="83428096"/>
        <c:axId val="83429632"/>
      </c:barChart>
      <c:catAx>
        <c:axId val="83428096"/>
        <c:scaling>
          <c:orientation val="minMax"/>
        </c:scaling>
        <c:axPos val="b"/>
        <c:majorTickMark val="none"/>
        <c:tickLblPos val="nextTo"/>
        <c:crossAx val="83429632"/>
        <c:crosses val="autoZero"/>
        <c:auto val="1"/>
        <c:lblAlgn val="ctr"/>
        <c:lblOffset val="100"/>
      </c:catAx>
      <c:valAx>
        <c:axId val="83429632"/>
        <c:scaling>
          <c:orientation val="minMax"/>
          <c:max val="7"/>
          <c:min val="0"/>
        </c:scaling>
        <c:delete val="1"/>
        <c:axPos val="l"/>
        <c:numFmt formatCode="0.0" sourceLinked="1"/>
        <c:tickLblPos val="none"/>
        <c:crossAx val="83428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b="1" dirty="0">
                        <a:solidFill>
                          <a:schemeClr val="bg1"/>
                        </a:solidFill>
                      </a:rPr>
                      <a:t>Have another later</a:t>
                    </a:r>
                    <a:r>
                      <a:rPr lang="en-US" b="1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b="1" smtClean="0">
                        <a:solidFill>
                          <a:schemeClr val="bg1"/>
                        </a:solidFill>
                      </a:rPr>
                      <a:t>44%</a:t>
                    </a:r>
                    <a:endParaRPr lang="en-US" b="1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Want no more or sterilised</c:v>
                </c:pt>
                <c:pt idx="1">
                  <c:v>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</c:v>
                </c:pt>
                <c:pt idx="5">
                  <c:v>Undecided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30</c:v>
                </c:pt>
                <c:pt idx="1">
                  <c:v>2</c:v>
                </c:pt>
                <c:pt idx="2">
                  <c:v>44</c:v>
                </c:pt>
                <c:pt idx="3">
                  <c:v>21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898305084745811E-2"/>
          <c:y val="8.4180979826834645E-2"/>
          <c:w val="0.95903954802259883"/>
          <c:h val="0.6671320556531381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dLbls>
            <c:dLbl>
              <c:idx val="0"/>
              <c:layout>
                <c:manualLayout>
                  <c:x val="2.824858757062161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 (Met need + unmet need)</c:v>
                </c:pt>
                <c:pt idx="1">
                  <c:v>Met need (Currently using)</c:v>
                </c:pt>
                <c:pt idx="2">
                  <c:v>Unmet need</c:v>
                </c:pt>
                <c:pt idx="3">
                  <c:v>Percent of demand satisifed (Met need/total demand)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60</c:v>
                </c:pt>
                <c:pt idx="1">
                  <c:v>34</c:v>
                </c:pt>
                <c:pt idx="2">
                  <c:v>25</c:v>
                </c:pt>
                <c:pt idx="3">
                  <c:v>58</c:v>
                </c:pt>
              </c:numCache>
            </c:numRef>
          </c:val>
        </c:ser>
        <c:dLbls>
          <c:showVal val="1"/>
        </c:dLbls>
        <c:gapWidth val="75"/>
        <c:overlap val="-25"/>
        <c:axId val="88509440"/>
        <c:axId val="88622208"/>
      </c:barChart>
      <c:catAx>
        <c:axId val="8850944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88622208"/>
        <c:crosses val="autoZero"/>
        <c:auto val="1"/>
        <c:lblAlgn val="ctr"/>
        <c:lblOffset val="100"/>
      </c:catAx>
      <c:valAx>
        <c:axId val="88622208"/>
        <c:scaling>
          <c:orientation val="minMax"/>
        </c:scaling>
        <c:delete val="1"/>
        <c:axPos val="l"/>
        <c:numFmt formatCode="0" sourceLinked="1"/>
        <c:tickLblPos val="none"/>
        <c:crossAx val="885094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All</c:v>
                </c:pt>
                <c:pt idx="1">
                  <c:v>Currently married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.0">
                  <c:v>4.9000000000000004</c:v>
                </c:pt>
                <c:pt idx="1">
                  <c:v>5.3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All</c:v>
                </c:pt>
                <c:pt idx="1">
                  <c:v>Currently married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 formatCode="0.0">
                  <c:v>4.8</c:v>
                </c:pt>
                <c:pt idx="1">
                  <c:v>5.3</c:v>
                </c:pt>
              </c:numCache>
            </c:numRef>
          </c:val>
        </c:ser>
        <c:dLbls>
          <c:showVal val="1"/>
        </c:dLbls>
        <c:overlap val="-25"/>
        <c:axId val="141624064"/>
        <c:axId val="141643776"/>
      </c:barChart>
      <c:catAx>
        <c:axId val="14162406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141643776"/>
        <c:crosses val="autoZero"/>
        <c:auto val="1"/>
        <c:lblAlgn val="ctr"/>
        <c:lblOffset val="100"/>
      </c:catAx>
      <c:valAx>
        <c:axId val="141643776"/>
        <c:scaling>
          <c:orientation val="minMax"/>
          <c:max val="6.5"/>
        </c:scaling>
        <c:delete val="1"/>
        <c:axPos val="l"/>
        <c:numFmt formatCode="0.0" sourceLinked="1"/>
        <c:tickLblPos val="none"/>
        <c:crossAx val="14162406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6369047619047623E-2"/>
          <c:y val="9.4643434173856247E-2"/>
          <c:w val="0.96726190476190421"/>
          <c:h val="0.7747595980179529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6</c:v>
                </c:pt>
                <c:pt idx="1">
                  <c:v>5.2</c:v>
                </c:pt>
                <c:pt idx="2" formatCode="General">
                  <c:v>4.7</c:v>
                </c:pt>
                <c:pt idx="3" formatCode="General">
                  <c:v>3.7</c:v>
                </c:pt>
              </c:numCache>
            </c:numRef>
          </c:val>
        </c:ser>
        <c:dLbls>
          <c:showVal val="1"/>
        </c:dLbls>
        <c:gapWidth val="75"/>
        <c:overlap val="-5"/>
        <c:axId val="148849408"/>
        <c:axId val="91128960"/>
      </c:barChart>
      <c:catAx>
        <c:axId val="14884940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91128960"/>
        <c:crosses val="autoZero"/>
        <c:auto val="1"/>
        <c:lblAlgn val="ctr"/>
        <c:lblOffset val="100"/>
      </c:catAx>
      <c:valAx>
        <c:axId val="91128960"/>
        <c:scaling>
          <c:orientation val="minMax"/>
        </c:scaling>
        <c:delete val="1"/>
        <c:axPos val="l"/>
        <c:numFmt formatCode="0.0" sourceLinked="1"/>
        <c:tickLblPos val="none"/>
        <c:crossAx val="1488494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2589627685428218"/>
          <c:y val="3.0866359269839376E-2"/>
          <c:w val="0.59877580927384111"/>
          <c:h val="0.9382672814603209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Total </c:v>
                </c:pt>
                <c:pt idx="1">
                  <c:v>Mainland Urban</c:v>
                </c:pt>
                <c:pt idx="2">
                  <c:v>Mainland Rural</c:v>
                </c:pt>
                <c:pt idx="3">
                  <c:v>Zanzibar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4.7</c:v>
                </c:pt>
                <c:pt idx="1">
                  <c:v>3.3</c:v>
                </c:pt>
                <c:pt idx="2">
                  <c:v>5.3</c:v>
                </c:pt>
                <c:pt idx="3">
                  <c:v>4.8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Difference in fertility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Total </c:v>
                </c:pt>
                <c:pt idx="1">
                  <c:v>Mainland Urban</c:v>
                </c:pt>
                <c:pt idx="2">
                  <c:v>Mainland Rural</c:v>
                </c:pt>
                <c:pt idx="3">
                  <c:v>Zanzibar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0.70000000000000018</c:v>
                </c:pt>
                <c:pt idx="1">
                  <c:v>0.4</c:v>
                </c:pt>
                <c:pt idx="2">
                  <c:v>0.8</c:v>
                </c:pt>
                <c:pt idx="3">
                  <c:v>0.3000000000000001</c:v>
                </c:pt>
              </c:numCache>
            </c:numRef>
          </c:val>
        </c:ser>
        <c:dLbls>
          <c:showVal val="1"/>
        </c:dLbls>
        <c:gapWidth val="95"/>
        <c:overlap val="100"/>
        <c:axId val="91260416"/>
        <c:axId val="91261952"/>
      </c:barChart>
      <c:catAx>
        <c:axId val="91260416"/>
        <c:scaling>
          <c:orientation val="minMax"/>
        </c:scaling>
        <c:axPos val="l"/>
        <c:majorTickMark val="none"/>
        <c:tickLblPos val="nextTo"/>
        <c:crossAx val="91261952"/>
        <c:crosses val="autoZero"/>
        <c:auto val="1"/>
        <c:lblAlgn val="ctr"/>
        <c:lblOffset val="100"/>
      </c:catAx>
      <c:valAx>
        <c:axId val="91261952"/>
        <c:scaling>
          <c:orientation val="minMax"/>
        </c:scaling>
        <c:delete val="1"/>
        <c:axPos val="b"/>
        <c:numFmt formatCode="General" sourceLinked="1"/>
        <c:tickLblPos val="none"/>
        <c:crossAx val="9126041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no more</c:v>
                </c:pt>
                <c:pt idx="2">
                  <c:v>Wanted later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74</c:v>
                </c:pt>
                <c:pt idx="1">
                  <c:v>4</c:v>
                </c:pt>
                <c:pt idx="2">
                  <c:v>22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TDHS 1991-92</c:v>
                </c:pt>
                <c:pt idx="1">
                  <c:v>TDHS 1996</c:v>
                </c:pt>
                <c:pt idx="2">
                  <c:v>TRCHS 1999</c:v>
                </c:pt>
                <c:pt idx="3">
                  <c:v>TDHS 2004-05</c:v>
                </c:pt>
                <c:pt idx="4">
                  <c:v>TDHS 2010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.0">
                  <c:v>6.3</c:v>
                </c:pt>
                <c:pt idx="1">
                  <c:v>5.8</c:v>
                </c:pt>
                <c:pt idx="2">
                  <c:v>5.6</c:v>
                </c:pt>
                <c:pt idx="3">
                  <c:v>5.7</c:v>
                </c:pt>
                <c:pt idx="4" formatCode="0.0">
                  <c:v>5.4</c:v>
                </c:pt>
              </c:numCache>
            </c:numRef>
          </c:val>
        </c:ser>
        <c:dLbls>
          <c:showVal val="1"/>
        </c:dLbls>
        <c:gapWidth val="100"/>
        <c:overlap val="-25"/>
        <c:axId val="118308224"/>
        <c:axId val="141423744"/>
      </c:barChart>
      <c:catAx>
        <c:axId val="118308224"/>
        <c:scaling>
          <c:orientation val="minMax"/>
        </c:scaling>
        <c:axPos val="b"/>
        <c:majorTickMark val="none"/>
        <c:tickLblPos val="nextTo"/>
        <c:crossAx val="141423744"/>
        <c:crosses val="autoZero"/>
        <c:auto val="1"/>
        <c:lblAlgn val="ctr"/>
        <c:lblOffset val="100"/>
      </c:catAx>
      <c:valAx>
        <c:axId val="141423744"/>
        <c:scaling>
          <c:orientation val="minMax"/>
          <c:max val="8"/>
          <c:min val="0"/>
        </c:scaling>
        <c:delete val="1"/>
        <c:axPos val="l"/>
        <c:numFmt formatCode="0.0" sourceLinked="1"/>
        <c:tickLblPos val="none"/>
        <c:crossAx val="1183082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Secondary+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7</c:v>
                </c:pt>
                <c:pt idx="1">
                  <c:v>6</c:v>
                </c:pt>
                <c:pt idx="2" formatCode="General">
                  <c:v>5.5</c:v>
                </c:pt>
                <c:pt idx="3">
                  <c:v>3</c:v>
                </c:pt>
              </c:numCache>
            </c:numRef>
          </c:val>
        </c:ser>
        <c:dLbls>
          <c:showVal val="1"/>
        </c:dLbls>
        <c:gapWidth val="75"/>
        <c:overlap val="-25"/>
        <c:axId val="141465472"/>
        <c:axId val="141467008"/>
      </c:barChart>
      <c:catAx>
        <c:axId val="141465472"/>
        <c:scaling>
          <c:orientation val="minMax"/>
        </c:scaling>
        <c:axPos val="b"/>
        <c:majorTickMark val="none"/>
        <c:tickLblPos val="nextTo"/>
        <c:crossAx val="141467008"/>
        <c:crosses val="autoZero"/>
        <c:auto val="1"/>
        <c:lblAlgn val="ctr"/>
        <c:lblOffset val="100"/>
      </c:catAx>
      <c:valAx>
        <c:axId val="141467008"/>
        <c:scaling>
          <c:orientation val="minMax"/>
        </c:scaling>
        <c:delete val="1"/>
        <c:axPos val="l"/>
        <c:numFmt formatCode="0.0" sourceLinked="1"/>
        <c:tickLblPos val="none"/>
        <c:crossAx val="1414654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7</c:v>
                </c:pt>
                <c:pt idx="1">
                  <c:v>6.8</c:v>
                </c:pt>
                <c:pt idx="2">
                  <c:v>6.1</c:v>
                </c:pt>
                <c:pt idx="3">
                  <c:v>4.7</c:v>
                </c:pt>
                <c:pt idx="4">
                  <c:v>3.2</c:v>
                </c:pt>
              </c:numCache>
            </c:numRef>
          </c:val>
        </c:ser>
        <c:dLbls>
          <c:showVal val="1"/>
        </c:dLbls>
        <c:gapWidth val="75"/>
        <c:overlap val="-25"/>
        <c:axId val="141877248"/>
        <c:axId val="141878784"/>
      </c:barChart>
      <c:catAx>
        <c:axId val="141877248"/>
        <c:scaling>
          <c:orientation val="minMax"/>
        </c:scaling>
        <c:axPos val="b"/>
        <c:numFmt formatCode="General" sourceLinked="1"/>
        <c:majorTickMark val="none"/>
        <c:tickLblPos val="nextTo"/>
        <c:crossAx val="141878784"/>
        <c:crosses val="autoZero"/>
        <c:auto val="1"/>
        <c:lblAlgn val="ctr"/>
        <c:lblOffset val="100"/>
      </c:catAx>
      <c:valAx>
        <c:axId val="141878784"/>
        <c:scaling>
          <c:orientation val="minMax"/>
        </c:scaling>
        <c:delete val="1"/>
        <c:axPos val="l"/>
        <c:numFmt formatCode="0.0" sourceLinked="1"/>
        <c:tickLblPos val="none"/>
        <c:crossAx val="1418772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9063700787401581"/>
          <c:y val="0"/>
          <c:w val="0.69936305732484072"/>
          <c:h val="1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dPt>
            <c:idx val="4"/>
            <c:spPr>
              <a:solidFill>
                <a:schemeClr val="accent5">
                  <a:lumMod val="75000"/>
                </a:schemeClr>
              </a:solidFill>
            </c:spPr>
          </c:dPt>
          <c:dLbls>
            <c:numFmt formatCode="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Namibia 2006-07</c:v>
                </c:pt>
                <c:pt idx="1">
                  <c:v>Zimbabwe 2005-06</c:v>
                </c:pt>
                <c:pt idx="2">
                  <c:v>Kenya 2008-09</c:v>
                </c:pt>
                <c:pt idx="3">
                  <c:v>Ethiopia 2005</c:v>
                </c:pt>
                <c:pt idx="4">
                  <c:v>Tanzania 2010</c:v>
                </c:pt>
                <c:pt idx="5">
                  <c:v>Rwanda Interim 2007-08</c:v>
                </c:pt>
                <c:pt idx="6">
                  <c:v>Zambia 2007</c:v>
                </c:pt>
                <c:pt idx="7">
                  <c:v>DRC 2007</c:v>
                </c:pt>
                <c:pt idx="8">
                  <c:v>Uganda 2006</c:v>
                </c:pt>
              </c:strCache>
            </c:strRef>
          </c:cat>
          <c:val>
            <c:numRef>
              <c:f>Sheet1!$B$2:$B$10</c:f>
              <c:numCache>
                <c:formatCode>0.0</c:formatCode>
                <c:ptCount val="9"/>
                <c:pt idx="0" formatCode="General">
                  <c:v>3.6</c:v>
                </c:pt>
                <c:pt idx="1">
                  <c:v>3.8</c:v>
                </c:pt>
                <c:pt idx="2">
                  <c:v>4.5999999999999996</c:v>
                </c:pt>
                <c:pt idx="3" formatCode="General">
                  <c:v>5.4</c:v>
                </c:pt>
                <c:pt idx="4" formatCode="General">
                  <c:v>5.4</c:v>
                </c:pt>
                <c:pt idx="5" formatCode="General">
                  <c:v>5.5</c:v>
                </c:pt>
                <c:pt idx="6" formatCode="General">
                  <c:v>6.2</c:v>
                </c:pt>
                <c:pt idx="7" formatCode="General">
                  <c:v>6.3</c:v>
                </c:pt>
                <c:pt idx="8" formatCode="General">
                  <c:v>6.7</c:v>
                </c:pt>
              </c:numCache>
            </c:numRef>
          </c:val>
        </c:ser>
        <c:dLbls>
          <c:showVal val="1"/>
        </c:dLbls>
        <c:gapWidth val="75"/>
        <c:axId val="142652928"/>
        <c:axId val="142654464"/>
      </c:barChart>
      <c:catAx>
        <c:axId val="14265292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42654464"/>
        <c:crosses val="autoZero"/>
        <c:auto val="1"/>
        <c:lblAlgn val="ctr"/>
        <c:lblOffset val="100"/>
        <c:tickLblSkip val="1"/>
        <c:tickMarkSkip val="1"/>
      </c:catAx>
      <c:valAx>
        <c:axId val="142654464"/>
        <c:scaling>
          <c:orientation val="minMax"/>
          <c:max val="8"/>
          <c:min val="2"/>
        </c:scaling>
        <c:delete val="1"/>
        <c:axPos val="b"/>
        <c:numFmt formatCode="General" sourceLinked="1"/>
        <c:tickLblPos val="none"/>
        <c:crossAx val="142652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 months</c:v>
                </c:pt>
                <c:pt idx="1">
                  <c:v>18-23 months</c:v>
                </c:pt>
                <c:pt idx="2">
                  <c:v>24-35 months</c:v>
                </c:pt>
                <c:pt idx="3">
                  <c:v>36-47 months</c:v>
                </c:pt>
                <c:pt idx="4">
                  <c:v>48-59 months</c:v>
                </c:pt>
                <c:pt idx="5">
                  <c:v>60+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11</c:v>
                </c:pt>
                <c:pt idx="2">
                  <c:v>40</c:v>
                </c:pt>
                <c:pt idx="3">
                  <c:v>20</c:v>
                </c:pt>
                <c:pt idx="4">
                  <c:v>10</c:v>
                </c:pt>
                <c:pt idx="5">
                  <c:v>14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52E-2"/>
          <c:y val="6.7344783861467708E-2"/>
          <c:w val="0.96783625730994161"/>
          <c:h val="0.793263223760334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4"/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Mainland Urban</c:v>
                </c:pt>
                <c:pt idx="2">
                  <c:v>Mainland Rural</c:v>
                </c:pt>
                <c:pt idx="3">
                  <c:v>Zanzibar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">
                  <c:v>19.5</c:v>
                </c:pt>
                <c:pt idx="1">
                  <c:v>19.899999999999999</c:v>
                </c:pt>
                <c:pt idx="2" formatCode="0.0">
                  <c:v>19.399999999999999</c:v>
                </c:pt>
                <c:pt idx="3">
                  <c:v>20.5</c:v>
                </c:pt>
              </c:numCache>
            </c:numRef>
          </c:val>
        </c:ser>
        <c:dLbls>
          <c:showVal val="1"/>
        </c:dLbls>
        <c:gapWidth val="75"/>
        <c:overlap val="-25"/>
        <c:axId val="141516800"/>
        <c:axId val="141518336"/>
      </c:barChart>
      <c:catAx>
        <c:axId val="141516800"/>
        <c:scaling>
          <c:orientation val="minMax"/>
        </c:scaling>
        <c:axPos val="b"/>
        <c:majorTickMark val="none"/>
        <c:tickLblPos val="nextTo"/>
        <c:crossAx val="141518336"/>
        <c:crosses val="autoZero"/>
        <c:auto val="1"/>
        <c:lblAlgn val="ctr"/>
        <c:lblOffset val="100"/>
      </c:catAx>
      <c:valAx>
        <c:axId val="141518336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1415168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1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layout>
                <c:manualLayout>
                  <c:x val="4.2939339613798304E-2"/>
                  <c:y val="2.4544619422572234E-2"/>
                </c:manualLayout>
              </c:layout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layout>
                <c:manualLayout>
                  <c:x val="2.3161792275965511E-2"/>
                  <c:y val="0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Never married</c:v>
                </c:pt>
                <c:pt idx="1">
                  <c:v>Married</c:v>
                </c:pt>
                <c:pt idx="2">
                  <c:v>Living together</c:v>
                </c:pt>
                <c:pt idx="3">
                  <c:v>Divorced/ separated</c:v>
                </c:pt>
                <c:pt idx="4">
                  <c:v>Widowed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58</c:v>
                </c:pt>
                <c:pt idx="2">
                  <c:v>5</c:v>
                </c:pt>
                <c:pt idx="3">
                  <c:v>9</c:v>
                </c:pt>
                <c:pt idx="4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 25-49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 formatCode="General">
                  <c:v>17.399999999999999</c:v>
                </c:pt>
                <c:pt idx="1">
                  <c:v>18.8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 25-49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Sheet1!$B$3:$C$3</c:f>
              <c:numCache>
                <c:formatCode>0.0</c:formatCode>
                <c:ptCount val="2"/>
                <c:pt idx="0" formatCode="General">
                  <c:v>18.5</c:v>
                </c:pt>
                <c:pt idx="1">
                  <c:v>24.3</c:v>
                </c:pt>
              </c:numCache>
            </c:numRef>
          </c:val>
        </c:ser>
        <c:dLbls>
          <c:showVal val="1"/>
        </c:dLbls>
        <c:gapWidth val="100"/>
        <c:overlap val="-10"/>
        <c:axId val="88762240"/>
        <c:axId val="88763776"/>
      </c:barChart>
      <c:catAx>
        <c:axId val="8876224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88763776"/>
        <c:crosses val="autoZero"/>
        <c:auto val="1"/>
        <c:lblAlgn val="ctr"/>
        <c:lblOffset val="100"/>
      </c:catAx>
      <c:valAx>
        <c:axId val="88763776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8876224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F426-EC8D-4221-A726-E7E58ADA5DB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3819-3936-40C1-8D5F-720CB9EFFC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Numbers don’t add</a:t>
            </a:r>
            <a:r>
              <a:rPr lang="en-US" baseline="0" dirty="0" smtClean="0"/>
              <a:t> exactly due to rounding.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Ideal family size decreases with increasing</a:t>
            </a:r>
            <a:r>
              <a:rPr lang="en-US" baseline="0" dirty="0" smtClean="0"/>
              <a:t> education. 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 </a:t>
            </a:r>
            <a:r>
              <a:rPr lang="en-US" dirty="0" smtClean="0"/>
              <a:t>Fertility decreases as education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Doctors recommend a birth interval of at least 36 months.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addition to their impact on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birth intervals may also affect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mothers and their children.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2400300"/>
            <a:ext cx="92583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A064-DCFC-44B3-BEED-40C78766DC6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D690B-2799-487C-A328-E8743C11A33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B852-9FFD-4FF1-8EC6-75C3EE7CD17B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22-8D40-4E46-A70B-80A8B5DD2332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C143-CFFF-4BC4-87D7-EDADE9E06B5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AE8E4-889C-44E8-B4AA-52B9CBA8B3B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AB04-5759-4A92-B62C-451BC95A21E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2AE9-F523-49E0-8CA7-3AAB1B2E6E9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A0EE2-4F1F-487D-9064-003B42DD986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4B66-E293-405A-82B4-BBF7A0E2119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826D0-2F46-4A84-9230-CC9A04320BD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57200" y="228600"/>
            <a:ext cx="82296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Fertility, Proximate Determinants, and Fertility Preferences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Length of Birth Intervals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477000" y="1219200"/>
            <a:ext cx="2514600" cy="214526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16% </a:t>
            </a:r>
            <a:r>
              <a:rPr lang="en-US" sz="2400" dirty="0" smtClean="0"/>
              <a:t>of births occur less than </a:t>
            </a:r>
            <a:br>
              <a:rPr lang="en-US" sz="2400" dirty="0" smtClean="0"/>
            </a:br>
            <a:r>
              <a:rPr lang="en-US" sz="2400" b="1" dirty="0" smtClean="0"/>
              <a:t>24 months</a:t>
            </a:r>
            <a:r>
              <a:rPr lang="en-US" sz="2400" dirty="0" smtClean="0"/>
              <a:t> after the preceding birth. 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-838200" y="990600"/>
          <a:ext cx="82296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Autofit/>
          </a:bodyPr>
          <a:lstStyle/>
          <a:p>
            <a:r>
              <a:rPr lang="en-US" sz="3600" dirty="0" smtClean="0"/>
              <a:t>Median Age at First Birth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11430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 for women age 25-49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Teenage Pregnancy and Motherhood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17%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6%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0" y="1524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Tanzania</a:t>
            </a:r>
          </a:p>
          <a:p>
            <a:pPr algn="ctr"/>
            <a:r>
              <a:rPr lang="en-US" sz="2400" b="1" dirty="0" smtClean="0"/>
              <a:t>23%</a:t>
            </a:r>
            <a:endParaRPr lang="en-US" sz="2400" b="1" dirty="0">
              <a:latin typeface="+mn-lt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1752600" y="762000"/>
            <a:ext cx="6282749" cy="6096000"/>
            <a:chOff x="1938" y="1525"/>
            <a:chExt cx="1884" cy="182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628" y="2001"/>
              <a:ext cx="615" cy="619"/>
            </a:xfrm>
            <a:custGeom>
              <a:avLst/>
              <a:gdLst/>
              <a:ahLst/>
              <a:cxnLst>
                <a:cxn ang="0">
                  <a:pos x="293" y="154"/>
                </a:cxn>
                <a:cxn ang="0">
                  <a:pos x="344" y="180"/>
                </a:cxn>
                <a:cxn ang="0">
                  <a:pos x="379" y="120"/>
                </a:cxn>
                <a:cxn ang="0">
                  <a:pos x="393" y="108"/>
                </a:cxn>
                <a:cxn ang="0">
                  <a:pos x="490" y="121"/>
                </a:cxn>
                <a:cxn ang="0">
                  <a:pos x="582" y="435"/>
                </a:cxn>
                <a:cxn ang="0">
                  <a:pos x="551" y="492"/>
                </a:cxn>
                <a:cxn ang="0">
                  <a:pos x="546" y="510"/>
                </a:cxn>
                <a:cxn ang="0">
                  <a:pos x="547" y="533"/>
                </a:cxn>
                <a:cxn ang="0">
                  <a:pos x="535" y="548"/>
                </a:cxn>
                <a:cxn ang="0">
                  <a:pos x="525" y="569"/>
                </a:cxn>
                <a:cxn ang="0">
                  <a:pos x="526" y="593"/>
                </a:cxn>
                <a:cxn ang="0">
                  <a:pos x="511" y="602"/>
                </a:cxn>
                <a:cxn ang="0">
                  <a:pos x="493" y="601"/>
                </a:cxn>
                <a:cxn ang="0">
                  <a:pos x="486" y="584"/>
                </a:cxn>
                <a:cxn ang="0">
                  <a:pos x="471" y="572"/>
                </a:cxn>
                <a:cxn ang="0">
                  <a:pos x="452" y="565"/>
                </a:cxn>
                <a:cxn ang="0">
                  <a:pos x="432" y="565"/>
                </a:cxn>
                <a:cxn ang="0">
                  <a:pos x="411" y="558"/>
                </a:cxn>
                <a:cxn ang="0">
                  <a:pos x="386" y="555"/>
                </a:cxn>
                <a:cxn ang="0">
                  <a:pos x="368" y="546"/>
                </a:cxn>
                <a:cxn ang="0">
                  <a:pos x="353" y="537"/>
                </a:cxn>
                <a:cxn ang="0">
                  <a:pos x="334" y="532"/>
                </a:cxn>
                <a:cxn ang="0">
                  <a:pos x="315" y="537"/>
                </a:cxn>
                <a:cxn ang="0">
                  <a:pos x="298" y="546"/>
                </a:cxn>
                <a:cxn ang="0">
                  <a:pos x="284" y="533"/>
                </a:cxn>
                <a:cxn ang="0">
                  <a:pos x="265" y="527"/>
                </a:cxn>
                <a:cxn ang="0">
                  <a:pos x="247" y="530"/>
                </a:cxn>
                <a:cxn ang="0">
                  <a:pos x="229" y="541"/>
                </a:cxn>
                <a:cxn ang="0">
                  <a:pos x="214" y="552"/>
                </a:cxn>
                <a:cxn ang="0">
                  <a:pos x="201" y="571"/>
                </a:cxn>
                <a:cxn ang="0">
                  <a:pos x="185" y="584"/>
                </a:cxn>
                <a:cxn ang="0">
                  <a:pos x="168" y="597"/>
                </a:cxn>
                <a:cxn ang="0">
                  <a:pos x="147" y="599"/>
                </a:cxn>
                <a:cxn ang="0">
                  <a:pos x="130" y="606"/>
                </a:cxn>
                <a:cxn ang="0">
                  <a:pos x="111" y="611"/>
                </a:cxn>
                <a:cxn ang="0">
                  <a:pos x="59" y="578"/>
                </a:cxn>
                <a:cxn ang="0">
                  <a:pos x="45" y="552"/>
                </a:cxn>
                <a:cxn ang="0">
                  <a:pos x="18" y="542"/>
                </a:cxn>
                <a:cxn ang="0">
                  <a:pos x="7" y="485"/>
                </a:cxn>
                <a:cxn ang="0">
                  <a:pos x="39" y="467"/>
                </a:cxn>
                <a:cxn ang="0">
                  <a:pos x="57" y="444"/>
                </a:cxn>
                <a:cxn ang="0">
                  <a:pos x="79" y="427"/>
                </a:cxn>
                <a:cxn ang="0">
                  <a:pos x="104" y="410"/>
                </a:cxn>
                <a:cxn ang="0">
                  <a:pos x="109" y="379"/>
                </a:cxn>
                <a:cxn ang="0">
                  <a:pos x="110" y="355"/>
                </a:cxn>
                <a:cxn ang="0">
                  <a:pos x="108" y="334"/>
                </a:cxn>
                <a:cxn ang="0">
                  <a:pos x="101" y="315"/>
                </a:cxn>
                <a:cxn ang="0">
                  <a:pos x="107" y="303"/>
                </a:cxn>
                <a:cxn ang="0">
                  <a:pos x="121" y="286"/>
                </a:cxn>
                <a:cxn ang="0">
                  <a:pos x="132" y="262"/>
                </a:cxn>
                <a:cxn ang="0">
                  <a:pos x="75" y="165"/>
                </a:cxn>
                <a:cxn ang="0">
                  <a:pos x="77" y="144"/>
                </a:cxn>
                <a:cxn ang="0">
                  <a:pos x="87" y="127"/>
                </a:cxn>
                <a:cxn ang="0">
                  <a:pos x="97" y="108"/>
                </a:cxn>
                <a:cxn ang="0">
                  <a:pos x="110" y="93"/>
                </a:cxn>
                <a:cxn ang="0">
                  <a:pos x="118" y="74"/>
                </a:cxn>
                <a:cxn ang="0">
                  <a:pos x="139" y="55"/>
                </a:cxn>
                <a:cxn ang="0">
                  <a:pos x="151" y="37"/>
                </a:cxn>
                <a:cxn ang="0">
                  <a:pos x="168" y="29"/>
                </a:cxn>
                <a:cxn ang="0">
                  <a:pos x="185" y="20"/>
                </a:cxn>
                <a:cxn ang="0">
                  <a:pos x="204" y="15"/>
                </a:cxn>
                <a:cxn ang="0">
                  <a:pos x="217" y="4"/>
                </a:cxn>
              </a:cxnLst>
              <a:rect l="0" t="0" r="r" b="b"/>
              <a:pathLst>
                <a:path w="615" h="619">
                  <a:moveTo>
                    <a:pt x="231" y="1"/>
                  </a:moveTo>
                  <a:lnTo>
                    <a:pt x="231" y="2"/>
                  </a:lnTo>
                  <a:lnTo>
                    <a:pt x="231" y="3"/>
                  </a:lnTo>
                  <a:lnTo>
                    <a:pt x="231" y="4"/>
                  </a:lnTo>
                  <a:lnTo>
                    <a:pt x="232" y="5"/>
                  </a:lnTo>
                  <a:lnTo>
                    <a:pt x="233" y="5"/>
                  </a:lnTo>
                  <a:lnTo>
                    <a:pt x="234" y="6"/>
                  </a:lnTo>
                  <a:lnTo>
                    <a:pt x="235" y="7"/>
                  </a:lnTo>
                  <a:lnTo>
                    <a:pt x="241" y="12"/>
                  </a:lnTo>
                  <a:lnTo>
                    <a:pt x="265" y="34"/>
                  </a:lnTo>
                  <a:lnTo>
                    <a:pt x="277" y="44"/>
                  </a:lnTo>
                  <a:lnTo>
                    <a:pt x="262" y="61"/>
                  </a:lnTo>
                  <a:lnTo>
                    <a:pt x="250" y="84"/>
                  </a:lnTo>
                  <a:lnTo>
                    <a:pt x="236" y="115"/>
                  </a:lnTo>
                  <a:lnTo>
                    <a:pt x="266" y="118"/>
                  </a:lnTo>
                  <a:lnTo>
                    <a:pt x="281" y="143"/>
                  </a:lnTo>
                  <a:lnTo>
                    <a:pt x="291" y="143"/>
                  </a:lnTo>
                  <a:lnTo>
                    <a:pt x="291" y="144"/>
                  </a:lnTo>
                  <a:lnTo>
                    <a:pt x="292" y="145"/>
                  </a:lnTo>
                  <a:lnTo>
                    <a:pt x="292" y="146"/>
                  </a:lnTo>
                  <a:lnTo>
                    <a:pt x="293" y="147"/>
                  </a:lnTo>
                  <a:lnTo>
                    <a:pt x="293" y="149"/>
                  </a:lnTo>
                  <a:lnTo>
                    <a:pt x="293" y="152"/>
                  </a:lnTo>
                  <a:lnTo>
                    <a:pt x="293" y="153"/>
                  </a:lnTo>
                  <a:lnTo>
                    <a:pt x="293" y="154"/>
                  </a:lnTo>
                  <a:lnTo>
                    <a:pt x="293" y="155"/>
                  </a:lnTo>
                  <a:lnTo>
                    <a:pt x="294" y="157"/>
                  </a:lnTo>
                  <a:lnTo>
                    <a:pt x="294" y="159"/>
                  </a:lnTo>
                  <a:lnTo>
                    <a:pt x="294" y="160"/>
                  </a:lnTo>
                  <a:lnTo>
                    <a:pt x="295" y="162"/>
                  </a:lnTo>
                  <a:lnTo>
                    <a:pt x="295" y="163"/>
                  </a:lnTo>
                  <a:lnTo>
                    <a:pt x="296" y="164"/>
                  </a:lnTo>
                  <a:lnTo>
                    <a:pt x="325" y="179"/>
                  </a:lnTo>
                  <a:lnTo>
                    <a:pt x="325" y="179"/>
                  </a:lnTo>
                  <a:lnTo>
                    <a:pt x="326" y="179"/>
                  </a:lnTo>
                  <a:lnTo>
                    <a:pt x="328" y="179"/>
                  </a:lnTo>
                  <a:lnTo>
                    <a:pt x="329" y="180"/>
                  </a:lnTo>
                  <a:lnTo>
                    <a:pt x="330" y="180"/>
                  </a:lnTo>
                  <a:lnTo>
                    <a:pt x="332" y="181"/>
                  </a:lnTo>
                  <a:lnTo>
                    <a:pt x="332" y="181"/>
                  </a:lnTo>
                  <a:lnTo>
                    <a:pt x="334" y="180"/>
                  </a:lnTo>
                  <a:lnTo>
                    <a:pt x="335" y="180"/>
                  </a:lnTo>
                  <a:lnTo>
                    <a:pt x="336" y="180"/>
                  </a:lnTo>
                  <a:lnTo>
                    <a:pt x="337" y="181"/>
                  </a:lnTo>
                  <a:lnTo>
                    <a:pt x="338" y="181"/>
                  </a:lnTo>
                  <a:lnTo>
                    <a:pt x="338" y="180"/>
                  </a:lnTo>
                  <a:lnTo>
                    <a:pt x="339" y="180"/>
                  </a:lnTo>
                  <a:lnTo>
                    <a:pt x="341" y="180"/>
                  </a:lnTo>
                  <a:lnTo>
                    <a:pt x="343" y="180"/>
                  </a:lnTo>
                  <a:lnTo>
                    <a:pt x="344" y="180"/>
                  </a:lnTo>
                  <a:lnTo>
                    <a:pt x="345" y="180"/>
                  </a:lnTo>
                  <a:lnTo>
                    <a:pt x="346" y="180"/>
                  </a:lnTo>
                  <a:lnTo>
                    <a:pt x="347" y="180"/>
                  </a:lnTo>
                  <a:lnTo>
                    <a:pt x="348" y="180"/>
                  </a:lnTo>
                  <a:lnTo>
                    <a:pt x="349" y="181"/>
                  </a:lnTo>
                  <a:lnTo>
                    <a:pt x="351" y="180"/>
                  </a:lnTo>
                  <a:lnTo>
                    <a:pt x="351" y="180"/>
                  </a:lnTo>
                  <a:lnTo>
                    <a:pt x="352" y="180"/>
                  </a:lnTo>
                  <a:lnTo>
                    <a:pt x="353" y="179"/>
                  </a:lnTo>
                  <a:lnTo>
                    <a:pt x="354" y="179"/>
                  </a:lnTo>
                  <a:lnTo>
                    <a:pt x="355" y="179"/>
                  </a:lnTo>
                  <a:lnTo>
                    <a:pt x="357" y="179"/>
                  </a:lnTo>
                  <a:lnTo>
                    <a:pt x="358" y="179"/>
                  </a:lnTo>
                  <a:lnTo>
                    <a:pt x="359" y="179"/>
                  </a:lnTo>
                  <a:lnTo>
                    <a:pt x="376" y="141"/>
                  </a:lnTo>
                  <a:lnTo>
                    <a:pt x="380" y="128"/>
                  </a:lnTo>
                  <a:lnTo>
                    <a:pt x="380" y="127"/>
                  </a:lnTo>
                  <a:lnTo>
                    <a:pt x="380" y="126"/>
                  </a:lnTo>
                  <a:lnTo>
                    <a:pt x="379" y="126"/>
                  </a:lnTo>
                  <a:lnTo>
                    <a:pt x="379" y="125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2"/>
                  </a:lnTo>
                  <a:lnTo>
                    <a:pt x="378" y="121"/>
                  </a:lnTo>
                  <a:lnTo>
                    <a:pt x="379" y="120"/>
                  </a:lnTo>
                  <a:lnTo>
                    <a:pt x="379" y="119"/>
                  </a:lnTo>
                  <a:lnTo>
                    <a:pt x="379" y="118"/>
                  </a:lnTo>
                  <a:lnTo>
                    <a:pt x="380" y="117"/>
                  </a:lnTo>
                  <a:lnTo>
                    <a:pt x="380" y="116"/>
                  </a:lnTo>
                  <a:lnTo>
                    <a:pt x="381" y="116"/>
                  </a:lnTo>
                  <a:lnTo>
                    <a:pt x="382" y="116"/>
                  </a:lnTo>
                  <a:lnTo>
                    <a:pt x="383" y="116"/>
                  </a:lnTo>
                  <a:lnTo>
                    <a:pt x="383" y="115"/>
                  </a:lnTo>
                  <a:lnTo>
                    <a:pt x="383" y="115"/>
                  </a:lnTo>
                  <a:lnTo>
                    <a:pt x="384" y="115"/>
                  </a:lnTo>
                  <a:lnTo>
                    <a:pt x="385" y="114"/>
                  </a:lnTo>
                  <a:lnTo>
                    <a:pt x="386" y="114"/>
                  </a:lnTo>
                  <a:lnTo>
                    <a:pt x="386" y="113"/>
                  </a:lnTo>
                  <a:lnTo>
                    <a:pt x="387" y="113"/>
                  </a:lnTo>
                  <a:lnTo>
                    <a:pt x="388" y="112"/>
                  </a:lnTo>
                  <a:lnTo>
                    <a:pt x="388" y="111"/>
                  </a:lnTo>
                  <a:lnTo>
                    <a:pt x="389" y="111"/>
                  </a:lnTo>
                  <a:lnTo>
                    <a:pt x="389" y="110"/>
                  </a:lnTo>
                  <a:lnTo>
                    <a:pt x="389" y="110"/>
                  </a:lnTo>
                  <a:lnTo>
                    <a:pt x="390" y="110"/>
                  </a:lnTo>
                  <a:lnTo>
                    <a:pt x="391" y="110"/>
                  </a:lnTo>
                  <a:lnTo>
                    <a:pt x="391" y="109"/>
                  </a:lnTo>
                  <a:lnTo>
                    <a:pt x="392" y="109"/>
                  </a:lnTo>
                  <a:lnTo>
                    <a:pt x="392" y="108"/>
                  </a:lnTo>
                  <a:lnTo>
                    <a:pt x="393" y="108"/>
                  </a:lnTo>
                  <a:lnTo>
                    <a:pt x="394" y="108"/>
                  </a:lnTo>
                  <a:lnTo>
                    <a:pt x="395" y="107"/>
                  </a:lnTo>
                  <a:lnTo>
                    <a:pt x="395" y="106"/>
                  </a:lnTo>
                  <a:lnTo>
                    <a:pt x="395" y="105"/>
                  </a:lnTo>
                  <a:lnTo>
                    <a:pt x="396" y="105"/>
                  </a:lnTo>
                  <a:lnTo>
                    <a:pt x="397" y="104"/>
                  </a:lnTo>
                  <a:lnTo>
                    <a:pt x="398" y="103"/>
                  </a:lnTo>
                  <a:lnTo>
                    <a:pt x="398" y="102"/>
                  </a:lnTo>
                  <a:lnTo>
                    <a:pt x="399" y="102"/>
                  </a:lnTo>
                  <a:lnTo>
                    <a:pt x="400" y="101"/>
                  </a:lnTo>
                  <a:lnTo>
                    <a:pt x="402" y="100"/>
                  </a:lnTo>
                  <a:lnTo>
                    <a:pt x="403" y="98"/>
                  </a:lnTo>
                  <a:lnTo>
                    <a:pt x="408" y="87"/>
                  </a:lnTo>
                  <a:lnTo>
                    <a:pt x="409" y="89"/>
                  </a:lnTo>
                  <a:lnTo>
                    <a:pt x="412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19" y="89"/>
                  </a:lnTo>
                  <a:lnTo>
                    <a:pt x="421" y="90"/>
                  </a:lnTo>
                  <a:lnTo>
                    <a:pt x="424" y="91"/>
                  </a:lnTo>
                  <a:lnTo>
                    <a:pt x="427" y="93"/>
                  </a:lnTo>
                  <a:lnTo>
                    <a:pt x="437" y="88"/>
                  </a:lnTo>
                  <a:lnTo>
                    <a:pt x="488" y="65"/>
                  </a:lnTo>
                  <a:lnTo>
                    <a:pt x="489" y="106"/>
                  </a:lnTo>
                  <a:lnTo>
                    <a:pt x="490" y="121"/>
                  </a:lnTo>
                  <a:lnTo>
                    <a:pt x="504" y="152"/>
                  </a:lnTo>
                  <a:lnTo>
                    <a:pt x="489" y="204"/>
                  </a:lnTo>
                  <a:lnTo>
                    <a:pt x="478" y="252"/>
                  </a:lnTo>
                  <a:lnTo>
                    <a:pt x="488" y="252"/>
                  </a:lnTo>
                  <a:lnTo>
                    <a:pt x="491" y="265"/>
                  </a:lnTo>
                  <a:lnTo>
                    <a:pt x="482" y="285"/>
                  </a:lnTo>
                  <a:lnTo>
                    <a:pt x="484" y="286"/>
                  </a:lnTo>
                  <a:lnTo>
                    <a:pt x="505" y="303"/>
                  </a:lnTo>
                  <a:lnTo>
                    <a:pt x="510" y="311"/>
                  </a:lnTo>
                  <a:lnTo>
                    <a:pt x="521" y="322"/>
                  </a:lnTo>
                  <a:lnTo>
                    <a:pt x="535" y="330"/>
                  </a:lnTo>
                  <a:lnTo>
                    <a:pt x="556" y="364"/>
                  </a:lnTo>
                  <a:lnTo>
                    <a:pt x="573" y="365"/>
                  </a:lnTo>
                  <a:lnTo>
                    <a:pt x="577" y="364"/>
                  </a:lnTo>
                  <a:lnTo>
                    <a:pt x="615" y="365"/>
                  </a:lnTo>
                  <a:lnTo>
                    <a:pt x="599" y="374"/>
                  </a:lnTo>
                  <a:lnTo>
                    <a:pt x="577" y="387"/>
                  </a:lnTo>
                  <a:lnTo>
                    <a:pt x="581" y="418"/>
                  </a:lnTo>
                  <a:lnTo>
                    <a:pt x="581" y="419"/>
                  </a:lnTo>
                  <a:lnTo>
                    <a:pt x="582" y="431"/>
                  </a:lnTo>
                  <a:lnTo>
                    <a:pt x="582" y="432"/>
                  </a:lnTo>
                  <a:lnTo>
                    <a:pt x="582" y="432"/>
                  </a:lnTo>
                  <a:lnTo>
                    <a:pt x="583" y="433"/>
                  </a:lnTo>
                  <a:lnTo>
                    <a:pt x="583" y="434"/>
                  </a:lnTo>
                  <a:lnTo>
                    <a:pt x="582" y="435"/>
                  </a:lnTo>
                  <a:lnTo>
                    <a:pt x="581" y="438"/>
                  </a:lnTo>
                  <a:lnTo>
                    <a:pt x="578" y="450"/>
                  </a:lnTo>
                  <a:lnTo>
                    <a:pt x="572" y="445"/>
                  </a:lnTo>
                  <a:lnTo>
                    <a:pt x="571" y="446"/>
                  </a:lnTo>
                  <a:lnTo>
                    <a:pt x="571" y="447"/>
                  </a:lnTo>
                  <a:lnTo>
                    <a:pt x="570" y="448"/>
                  </a:lnTo>
                  <a:lnTo>
                    <a:pt x="569" y="448"/>
                  </a:lnTo>
                  <a:lnTo>
                    <a:pt x="569" y="449"/>
                  </a:lnTo>
                  <a:lnTo>
                    <a:pt x="568" y="450"/>
                  </a:lnTo>
                  <a:lnTo>
                    <a:pt x="567" y="450"/>
                  </a:lnTo>
                  <a:lnTo>
                    <a:pt x="566" y="451"/>
                  </a:lnTo>
                  <a:lnTo>
                    <a:pt x="565" y="451"/>
                  </a:lnTo>
                  <a:lnTo>
                    <a:pt x="565" y="452"/>
                  </a:lnTo>
                  <a:lnTo>
                    <a:pt x="561" y="467"/>
                  </a:lnTo>
                  <a:lnTo>
                    <a:pt x="557" y="480"/>
                  </a:lnTo>
                  <a:lnTo>
                    <a:pt x="557" y="481"/>
                  </a:lnTo>
                  <a:lnTo>
                    <a:pt x="557" y="482"/>
                  </a:lnTo>
                  <a:lnTo>
                    <a:pt x="556" y="482"/>
                  </a:lnTo>
                  <a:lnTo>
                    <a:pt x="556" y="483"/>
                  </a:lnTo>
                  <a:lnTo>
                    <a:pt x="555" y="483"/>
                  </a:lnTo>
                  <a:lnTo>
                    <a:pt x="546" y="482"/>
                  </a:lnTo>
                  <a:lnTo>
                    <a:pt x="551" y="489"/>
                  </a:lnTo>
                  <a:lnTo>
                    <a:pt x="551" y="490"/>
                  </a:lnTo>
                  <a:lnTo>
                    <a:pt x="551" y="491"/>
                  </a:lnTo>
                  <a:lnTo>
                    <a:pt x="551" y="492"/>
                  </a:lnTo>
                  <a:lnTo>
                    <a:pt x="550" y="493"/>
                  </a:lnTo>
                  <a:lnTo>
                    <a:pt x="549" y="494"/>
                  </a:lnTo>
                  <a:lnTo>
                    <a:pt x="549" y="495"/>
                  </a:lnTo>
                  <a:lnTo>
                    <a:pt x="548" y="495"/>
                  </a:lnTo>
                  <a:lnTo>
                    <a:pt x="548" y="495"/>
                  </a:lnTo>
                  <a:lnTo>
                    <a:pt x="548" y="496"/>
                  </a:lnTo>
                  <a:lnTo>
                    <a:pt x="547" y="496"/>
                  </a:lnTo>
                  <a:lnTo>
                    <a:pt x="546" y="497"/>
                  </a:lnTo>
                  <a:lnTo>
                    <a:pt x="546" y="498"/>
                  </a:lnTo>
                  <a:lnTo>
                    <a:pt x="546" y="499"/>
                  </a:lnTo>
                  <a:lnTo>
                    <a:pt x="545" y="499"/>
                  </a:lnTo>
                  <a:lnTo>
                    <a:pt x="544" y="500"/>
                  </a:lnTo>
                  <a:lnTo>
                    <a:pt x="545" y="501"/>
                  </a:lnTo>
                  <a:lnTo>
                    <a:pt x="545" y="502"/>
                  </a:lnTo>
                  <a:lnTo>
                    <a:pt x="546" y="502"/>
                  </a:lnTo>
                  <a:lnTo>
                    <a:pt x="546" y="502"/>
                  </a:lnTo>
                  <a:lnTo>
                    <a:pt x="547" y="503"/>
                  </a:lnTo>
                  <a:lnTo>
                    <a:pt x="547" y="504"/>
                  </a:lnTo>
                  <a:lnTo>
                    <a:pt x="547" y="505"/>
                  </a:lnTo>
                  <a:lnTo>
                    <a:pt x="547" y="506"/>
                  </a:lnTo>
                  <a:lnTo>
                    <a:pt x="547" y="507"/>
                  </a:lnTo>
                  <a:lnTo>
                    <a:pt x="547" y="508"/>
                  </a:lnTo>
                  <a:lnTo>
                    <a:pt x="547" y="508"/>
                  </a:lnTo>
                  <a:lnTo>
                    <a:pt x="546" y="509"/>
                  </a:lnTo>
                  <a:lnTo>
                    <a:pt x="546" y="510"/>
                  </a:lnTo>
                  <a:lnTo>
                    <a:pt x="547" y="511"/>
                  </a:lnTo>
                  <a:lnTo>
                    <a:pt x="547" y="512"/>
                  </a:lnTo>
                  <a:lnTo>
                    <a:pt x="547" y="513"/>
                  </a:lnTo>
                  <a:lnTo>
                    <a:pt x="547" y="514"/>
                  </a:lnTo>
                  <a:lnTo>
                    <a:pt x="547" y="514"/>
                  </a:lnTo>
                  <a:lnTo>
                    <a:pt x="546" y="516"/>
                  </a:lnTo>
                  <a:lnTo>
                    <a:pt x="546" y="517"/>
                  </a:lnTo>
                  <a:lnTo>
                    <a:pt x="546" y="518"/>
                  </a:lnTo>
                  <a:lnTo>
                    <a:pt x="546" y="519"/>
                  </a:lnTo>
                  <a:lnTo>
                    <a:pt x="547" y="520"/>
                  </a:lnTo>
                  <a:lnTo>
                    <a:pt x="547" y="521"/>
                  </a:lnTo>
                  <a:lnTo>
                    <a:pt x="547" y="521"/>
                  </a:lnTo>
                  <a:lnTo>
                    <a:pt x="547" y="522"/>
                  </a:lnTo>
                  <a:lnTo>
                    <a:pt x="547" y="523"/>
                  </a:lnTo>
                  <a:lnTo>
                    <a:pt x="547" y="524"/>
                  </a:lnTo>
                  <a:lnTo>
                    <a:pt x="547" y="525"/>
                  </a:lnTo>
                  <a:lnTo>
                    <a:pt x="547" y="526"/>
                  </a:lnTo>
                  <a:lnTo>
                    <a:pt x="546" y="527"/>
                  </a:lnTo>
                  <a:lnTo>
                    <a:pt x="546" y="527"/>
                  </a:lnTo>
                  <a:lnTo>
                    <a:pt x="545" y="528"/>
                  </a:lnTo>
                  <a:lnTo>
                    <a:pt x="545" y="529"/>
                  </a:lnTo>
                  <a:lnTo>
                    <a:pt x="545" y="530"/>
                  </a:lnTo>
                  <a:lnTo>
                    <a:pt x="546" y="531"/>
                  </a:lnTo>
                  <a:lnTo>
                    <a:pt x="546" y="532"/>
                  </a:lnTo>
                  <a:lnTo>
                    <a:pt x="547" y="533"/>
                  </a:lnTo>
                  <a:lnTo>
                    <a:pt x="547" y="533"/>
                  </a:lnTo>
                  <a:lnTo>
                    <a:pt x="547" y="534"/>
                  </a:lnTo>
                  <a:lnTo>
                    <a:pt x="547" y="535"/>
                  </a:lnTo>
                  <a:lnTo>
                    <a:pt x="547" y="536"/>
                  </a:lnTo>
                  <a:lnTo>
                    <a:pt x="547" y="537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40"/>
                  </a:lnTo>
                  <a:lnTo>
                    <a:pt x="547" y="540"/>
                  </a:lnTo>
                  <a:lnTo>
                    <a:pt x="548" y="541"/>
                  </a:lnTo>
                  <a:lnTo>
                    <a:pt x="548" y="542"/>
                  </a:lnTo>
                  <a:lnTo>
                    <a:pt x="548" y="543"/>
                  </a:lnTo>
                  <a:lnTo>
                    <a:pt x="547" y="543"/>
                  </a:lnTo>
                  <a:lnTo>
                    <a:pt x="546" y="544"/>
                  </a:lnTo>
                  <a:lnTo>
                    <a:pt x="545" y="544"/>
                  </a:lnTo>
                  <a:lnTo>
                    <a:pt x="544" y="544"/>
                  </a:lnTo>
                  <a:lnTo>
                    <a:pt x="543" y="545"/>
                  </a:lnTo>
                  <a:lnTo>
                    <a:pt x="542" y="545"/>
                  </a:lnTo>
                  <a:lnTo>
                    <a:pt x="542" y="546"/>
                  </a:lnTo>
                  <a:lnTo>
                    <a:pt x="541" y="546"/>
                  </a:lnTo>
                  <a:lnTo>
                    <a:pt x="540" y="546"/>
                  </a:lnTo>
                  <a:lnTo>
                    <a:pt x="539" y="546"/>
                  </a:lnTo>
                  <a:lnTo>
                    <a:pt x="538" y="546"/>
                  </a:lnTo>
                  <a:lnTo>
                    <a:pt x="536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5" y="550"/>
                  </a:lnTo>
                  <a:lnTo>
                    <a:pt x="534" y="551"/>
                  </a:lnTo>
                  <a:lnTo>
                    <a:pt x="534" y="552"/>
                  </a:lnTo>
                  <a:lnTo>
                    <a:pt x="533" y="552"/>
                  </a:lnTo>
                  <a:lnTo>
                    <a:pt x="533" y="553"/>
                  </a:lnTo>
                  <a:lnTo>
                    <a:pt x="532" y="555"/>
                  </a:lnTo>
                  <a:lnTo>
                    <a:pt x="531" y="556"/>
                  </a:lnTo>
                  <a:lnTo>
                    <a:pt x="530" y="557"/>
                  </a:lnTo>
                  <a:lnTo>
                    <a:pt x="530" y="558"/>
                  </a:lnTo>
                  <a:lnTo>
                    <a:pt x="529" y="559"/>
                  </a:lnTo>
                  <a:lnTo>
                    <a:pt x="529" y="559"/>
                  </a:lnTo>
                  <a:lnTo>
                    <a:pt x="529" y="559"/>
                  </a:lnTo>
                  <a:lnTo>
                    <a:pt x="529" y="560"/>
                  </a:lnTo>
                  <a:lnTo>
                    <a:pt x="529" y="561"/>
                  </a:lnTo>
                  <a:lnTo>
                    <a:pt x="529" y="562"/>
                  </a:lnTo>
                  <a:lnTo>
                    <a:pt x="529" y="563"/>
                  </a:lnTo>
                  <a:lnTo>
                    <a:pt x="528" y="564"/>
                  </a:lnTo>
                  <a:lnTo>
                    <a:pt x="528" y="565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26" y="566"/>
                  </a:lnTo>
                  <a:lnTo>
                    <a:pt x="526" y="567"/>
                  </a:lnTo>
                  <a:lnTo>
                    <a:pt x="525" y="568"/>
                  </a:lnTo>
                  <a:lnTo>
                    <a:pt x="525" y="569"/>
                  </a:lnTo>
                  <a:lnTo>
                    <a:pt x="524" y="570"/>
                  </a:lnTo>
                  <a:lnTo>
                    <a:pt x="523" y="571"/>
                  </a:lnTo>
                  <a:lnTo>
                    <a:pt x="523" y="572"/>
                  </a:lnTo>
                  <a:lnTo>
                    <a:pt x="523" y="572"/>
                  </a:lnTo>
                  <a:lnTo>
                    <a:pt x="523" y="573"/>
                  </a:lnTo>
                  <a:lnTo>
                    <a:pt x="523" y="574"/>
                  </a:lnTo>
                  <a:lnTo>
                    <a:pt x="523" y="575"/>
                  </a:lnTo>
                  <a:lnTo>
                    <a:pt x="523" y="576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3" y="578"/>
                  </a:lnTo>
                  <a:lnTo>
                    <a:pt x="523" y="579"/>
                  </a:lnTo>
                  <a:lnTo>
                    <a:pt x="523" y="579"/>
                  </a:lnTo>
                  <a:lnTo>
                    <a:pt x="523" y="580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3" y="583"/>
                  </a:lnTo>
                  <a:lnTo>
                    <a:pt x="524" y="584"/>
                  </a:lnTo>
                  <a:lnTo>
                    <a:pt x="524" y="584"/>
                  </a:lnTo>
                  <a:lnTo>
                    <a:pt x="524" y="585"/>
                  </a:lnTo>
                  <a:lnTo>
                    <a:pt x="524" y="586"/>
                  </a:lnTo>
                  <a:lnTo>
                    <a:pt x="524" y="588"/>
                  </a:lnTo>
                  <a:lnTo>
                    <a:pt x="525" y="589"/>
                  </a:lnTo>
                  <a:lnTo>
                    <a:pt x="525" y="591"/>
                  </a:lnTo>
                  <a:lnTo>
                    <a:pt x="526" y="593"/>
                  </a:lnTo>
                  <a:lnTo>
                    <a:pt x="526" y="595"/>
                  </a:lnTo>
                  <a:lnTo>
                    <a:pt x="526" y="596"/>
                  </a:lnTo>
                  <a:lnTo>
                    <a:pt x="527" y="597"/>
                  </a:lnTo>
                  <a:lnTo>
                    <a:pt x="527" y="597"/>
                  </a:lnTo>
                  <a:lnTo>
                    <a:pt x="527" y="598"/>
                  </a:lnTo>
                  <a:lnTo>
                    <a:pt x="527" y="599"/>
                  </a:lnTo>
                  <a:lnTo>
                    <a:pt x="526" y="600"/>
                  </a:lnTo>
                  <a:lnTo>
                    <a:pt x="525" y="601"/>
                  </a:lnTo>
                  <a:lnTo>
                    <a:pt x="524" y="602"/>
                  </a:lnTo>
                  <a:lnTo>
                    <a:pt x="523" y="603"/>
                  </a:lnTo>
                  <a:lnTo>
                    <a:pt x="523" y="603"/>
                  </a:lnTo>
                  <a:lnTo>
                    <a:pt x="522" y="604"/>
                  </a:lnTo>
                  <a:lnTo>
                    <a:pt x="520" y="605"/>
                  </a:lnTo>
                  <a:lnTo>
                    <a:pt x="519" y="606"/>
                  </a:lnTo>
                  <a:lnTo>
                    <a:pt x="518" y="605"/>
                  </a:lnTo>
                  <a:lnTo>
                    <a:pt x="517" y="604"/>
                  </a:lnTo>
                  <a:lnTo>
                    <a:pt x="517" y="603"/>
                  </a:lnTo>
                  <a:lnTo>
                    <a:pt x="516" y="603"/>
                  </a:lnTo>
                  <a:lnTo>
                    <a:pt x="516" y="603"/>
                  </a:lnTo>
                  <a:lnTo>
                    <a:pt x="515" y="603"/>
                  </a:lnTo>
                  <a:lnTo>
                    <a:pt x="514" y="603"/>
                  </a:lnTo>
                  <a:lnTo>
                    <a:pt x="514" y="602"/>
                  </a:lnTo>
                  <a:lnTo>
                    <a:pt x="513" y="602"/>
                  </a:lnTo>
                  <a:lnTo>
                    <a:pt x="512" y="602"/>
                  </a:lnTo>
                  <a:lnTo>
                    <a:pt x="511" y="602"/>
                  </a:lnTo>
                  <a:lnTo>
                    <a:pt x="510" y="601"/>
                  </a:lnTo>
                  <a:lnTo>
                    <a:pt x="510" y="600"/>
                  </a:lnTo>
                  <a:lnTo>
                    <a:pt x="510" y="600"/>
                  </a:lnTo>
                  <a:lnTo>
                    <a:pt x="509" y="600"/>
                  </a:lnTo>
                  <a:lnTo>
                    <a:pt x="508" y="600"/>
                  </a:lnTo>
                  <a:lnTo>
                    <a:pt x="508" y="599"/>
                  </a:lnTo>
                  <a:lnTo>
                    <a:pt x="507" y="599"/>
                  </a:lnTo>
                  <a:lnTo>
                    <a:pt x="506" y="599"/>
                  </a:lnTo>
                  <a:lnTo>
                    <a:pt x="505" y="599"/>
                  </a:lnTo>
                  <a:lnTo>
                    <a:pt x="505" y="598"/>
                  </a:lnTo>
                  <a:lnTo>
                    <a:pt x="504" y="597"/>
                  </a:lnTo>
                  <a:lnTo>
                    <a:pt x="504" y="597"/>
                  </a:lnTo>
                  <a:lnTo>
                    <a:pt x="504" y="598"/>
                  </a:lnTo>
                  <a:lnTo>
                    <a:pt x="503" y="598"/>
                  </a:lnTo>
                  <a:lnTo>
                    <a:pt x="502" y="598"/>
                  </a:lnTo>
                  <a:lnTo>
                    <a:pt x="501" y="598"/>
                  </a:lnTo>
                  <a:lnTo>
                    <a:pt x="500" y="599"/>
                  </a:lnTo>
                  <a:lnTo>
                    <a:pt x="499" y="600"/>
                  </a:lnTo>
                  <a:lnTo>
                    <a:pt x="498" y="600"/>
                  </a:lnTo>
                  <a:lnTo>
                    <a:pt x="497" y="600"/>
                  </a:lnTo>
                  <a:lnTo>
                    <a:pt x="497" y="600"/>
                  </a:lnTo>
                  <a:lnTo>
                    <a:pt x="496" y="600"/>
                  </a:lnTo>
                  <a:lnTo>
                    <a:pt x="495" y="601"/>
                  </a:lnTo>
                  <a:lnTo>
                    <a:pt x="494" y="601"/>
                  </a:lnTo>
                  <a:lnTo>
                    <a:pt x="493" y="601"/>
                  </a:lnTo>
                  <a:lnTo>
                    <a:pt x="492" y="600"/>
                  </a:lnTo>
                  <a:lnTo>
                    <a:pt x="491" y="600"/>
                  </a:lnTo>
                  <a:lnTo>
                    <a:pt x="491" y="599"/>
                  </a:lnTo>
                  <a:lnTo>
                    <a:pt x="491" y="598"/>
                  </a:lnTo>
                  <a:lnTo>
                    <a:pt x="491" y="597"/>
                  </a:lnTo>
                  <a:lnTo>
                    <a:pt x="491" y="597"/>
                  </a:lnTo>
                  <a:lnTo>
                    <a:pt x="491" y="596"/>
                  </a:lnTo>
                  <a:lnTo>
                    <a:pt x="491" y="595"/>
                  </a:lnTo>
                  <a:lnTo>
                    <a:pt x="491" y="594"/>
                  </a:lnTo>
                  <a:lnTo>
                    <a:pt x="492" y="593"/>
                  </a:lnTo>
                  <a:lnTo>
                    <a:pt x="492" y="592"/>
                  </a:lnTo>
                  <a:lnTo>
                    <a:pt x="491" y="591"/>
                  </a:lnTo>
                  <a:lnTo>
                    <a:pt x="491" y="591"/>
                  </a:lnTo>
                  <a:lnTo>
                    <a:pt x="491" y="590"/>
                  </a:lnTo>
                  <a:lnTo>
                    <a:pt x="491" y="589"/>
                  </a:lnTo>
                  <a:lnTo>
                    <a:pt x="490" y="589"/>
                  </a:lnTo>
                  <a:lnTo>
                    <a:pt x="490" y="588"/>
                  </a:lnTo>
                  <a:lnTo>
                    <a:pt x="490" y="587"/>
                  </a:lnTo>
                  <a:lnTo>
                    <a:pt x="489" y="587"/>
                  </a:lnTo>
                  <a:lnTo>
                    <a:pt x="488" y="587"/>
                  </a:lnTo>
                  <a:lnTo>
                    <a:pt x="488" y="586"/>
                  </a:lnTo>
                  <a:lnTo>
                    <a:pt x="488" y="585"/>
                  </a:lnTo>
                  <a:lnTo>
                    <a:pt x="488" y="584"/>
                  </a:lnTo>
                  <a:lnTo>
                    <a:pt x="487" y="585"/>
                  </a:lnTo>
                  <a:lnTo>
                    <a:pt x="486" y="584"/>
                  </a:lnTo>
                  <a:lnTo>
                    <a:pt x="485" y="584"/>
                  </a:lnTo>
                  <a:lnTo>
                    <a:pt x="484" y="583"/>
                  </a:lnTo>
                  <a:lnTo>
                    <a:pt x="484" y="583"/>
                  </a:lnTo>
                  <a:lnTo>
                    <a:pt x="484" y="582"/>
                  </a:lnTo>
                  <a:lnTo>
                    <a:pt x="484" y="581"/>
                  </a:lnTo>
                  <a:lnTo>
                    <a:pt x="483" y="581"/>
                  </a:lnTo>
                  <a:lnTo>
                    <a:pt x="483" y="580"/>
                  </a:lnTo>
                  <a:lnTo>
                    <a:pt x="482" y="579"/>
                  </a:lnTo>
                  <a:lnTo>
                    <a:pt x="482" y="578"/>
                  </a:lnTo>
                  <a:lnTo>
                    <a:pt x="481" y="578"/>
                  </a:lnTo>
                  <a:lnTo>
                    <a:pt x="481" y="577"/>
                  </a:lnTo>
                  <a:lnTo>
                    <a:pt x="481" y="576"/>
                  </a:lnTo>
                  <a:lnTo>
                    <a:pt x="480" y="575"/>
                  </a:lnTo>
                  <a:lnTo>
                    <a:pt x="480" y="574"/>
                  </a:lnTo>
                  <a:lnTo>
                    <a:pt x="479" y="573"/>
                  </a:lnTo>
                  <a:lnTo>
                    <a:pt x="478" y="573"/>
                  </a:lnTo>
                  <a:lnTo>
                    <a:pt x="478" y="573"/>
                  </a:lnTo>
                  <a:lnTo>
                    <a:pt x="477" y="572"/>
                  </a:lnTo>
                  <a:lnTo>
                    <a:pt x="476" y="572"/>
                  </a:lnTo>
                  <a:lnTo>
                    <a:pt x="475" y="572"/>
                  </a:lnTo>
                  <a:lnTo>
                    <a:pt x="474" y="572"/>
                  </a:lnTo>
                  <a:lnTo>
                    <a:pt x="473" y="572"/>
                  </a:lnTo>
                  <a:lnTo>
                    <a:pt x="472" y="572"/>
                  </a:lnTo>
                  <a:lnTo>
                    <a:pt x="471" y="572"/>
                  </a:lnTo>
                  <a:lnTo>
                    <a:pt x="471" y="572"/>
                  </a:lnTo>
                  <a:lnTo>
                    <a:pt x="471" y="571"/>
                  </a:lnTo>
                  <a:lnTo>
                    <a:pt x="470" y="570"/>
                  </a:lnTo>
                  <a:lnTo>
                    <a:pt x="470" y="569"/>
                  </a:lnTo>
                  <a:lnTo>
                    <a:pt x="469" y="569"/>
                  </a:lnTo>
                  <a:lnTo>
                    <a:pt x="468" y="569"/>
                  </a:lnTo>
                  <a:lnTo>
                    <a:pt x="467" y="570"/>
                  </a:lnTo>
                  <a:lnTo>
                    <a:pt x="466" y="570"/>
                  </a:lnTo>
                  <a:lnTo>
                    <a:pt x="465" y="570"/>
                  </a:lnTo>
                  <a:lnTo>
                    <a:pt x="465" y="570"/>
                  </a:lnTo>
                  <a:lnTo>
                    <a:pt x="464" y="569"/>
                  </a:lnTo>
                  <a:lnTo>
                    <a:pt x="463" y="569"/>
                  </a:lnTo>
                  <a:lnTo>
                    <a:pt x="462" y="568"/>
                  </a:lnTo>
                  <a:lnTo>
                    <a:pt x="462" y="567"/>
                  </a:lnTo>
                  <a:lnTo>
                    <a:pt x="461" y="566"/>
                  </a:lnTo>
                  <a:lnTo>
                    <a:pt x="460" y="566"/>
                  </a:lnTo>
                  <a:lnTo>
                    <a:pt x="459" y="566"/>
                  </a:lnTo>
                  <a:lnTo>
                    <a:pt x="459" y="566"/>
                  </a:lnTo>
                  <a:lnTo>
                    <a:pt x="458" y="565"/>
                  </a:lnTo>
                  <a:lnTo>
                    <a:pt x="457" y="565"/>
                  </a:lnTo>
                  <a:lnTo>
                    <a:pt x="456" y="565"/>
                  </a:lnTo>
                  <a:lnTo>
                    <a:pt x="455" y="565"/>
                  </a:lnTo>
                  <a:lnTo>
                    <a:pt x="454" y="565"/>
                  </a:lnTo>
                  <a:lnTo>
                    <a:pt x="453" y="565"/>
                  </a:lnTo>
                  <a:lnTo>
                    <a:pt x="453" y="565"/>
                  </a:lnTo>
                  <a:lnTo>
                    <a:pt x="452" y="565"/>
                  </a:lnTo>
                  <a:lnTo>
                    <a:pt x="451" y="565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5"/>
                  </a:lnTo>
                  <a:lnTo>
                    <a:pt x="448" y="565"/>
                  </a:lnTo>
                  <a:lnTo>
                    <a:pt x="447" y="565"/>
                  </a:lnTo>
                  <a:lnTo>
                    <a:pt x="446" y="564"/>
                  </a:lnTo>
                  <a:lnTo>
                    <a:pt x="445" y="564"/>
                  </a:lnTo>
                  <a:lnTo>
                    <a:pt x="444" y="564"/>
                  </a:lnTo>
                  <a:lnTo>
                    <a:pt x="444" y="565"/>
                  </a:lnTo>
                  <a:lnTo>
                    <a:pt x="443" y="565"/>
                  </a:lnTo>
                  <a:lnTo>
                    <a:pt x="442" y="565"/>
                  </a:lnTo>
                  <a:lnTo>
                    <a:pt x="441" y="565"/>
                  </a:lnTo>
                  <a:lnTo>
                    <a:pt x="440" y="565"/>
                  </a:lnTo>
                  <a:lnTo>
                    <a:pt x="440" y="565"/>
                  </a:lnTo>
                  <a:lnTo>
                    <a:pt x="439" y="565"/>
                  </a:lnTo>
                  <a:lnTo>
                    <a:pt x="438" y="565"/>
                  </a:lnTo>
                  <a:lnTo>
                    <a:pt x="437" y="565"/>
                  </a:lnTo>
                  <a:lnTo>
                    <a:pt x="436" y="565"/>
                  </a:lnTo>
                  <a:lnTo>
                    <a:pt x="436" y="566"/>
                  </a:lnTo>
                  <a:lnTo>
                    <a:pt x="435" y="566"/>
                  </a:lnTo>
                  <a:lnTo>
                    <a:pt x="434" y="566"/>
                  </a:lnTo>
                  <a:lnTo>
                    <a:pt x="433" y="565"/>
                  </a:lnTo>
                  <a:lnTo>
                    <a:pt x="433" y="565"/>
                  </a:lnTo>
                  <a:lnTo>
                    <a:pt x="432" y="565"/>
                  </a:lnTo>
                  <a:lnTo>
                    <a:pt x="432" y="564"/>
                  </a:lnTo>
                  <a:lnTo>
                    <a:pt x="431" y="564"/>
                  </a:lnTo>
                  <a:lnTo>
                    <a:pt x="430" y="563"/>
                  </a:lnTo>
                  <a:lnTo>
                    <a:pt x="429" y="563"/>
                  </a:lnTo>
                  <a:lnTo>
                    <a:pt x="428" y="563"/>
                  </a:lnTo>
                  <a:lnTo>
                    <a:pt x="427" y="563"/>
                  </a:lnTo>
                  <a:lnTo>
                    <a:pt x="427" y="563"/>
                  </a:lnTo>
                  <a:lnTo>
                    <a:pt x="426" y="562"/>
                  </a:lnTo>
                  <a:lnTo>
                    <a:pt x="425" y="562"/>
                  </a:lnTo>
                  <a:lnTo>
                    <a:pt x="424" y="562"/>
                  </a:lnTo>
                  <a:lnTo>
                    <a:pt x="423" y="561"/>
                  </a:lnTo>
                  <a:lnTo>
                    <a:pt x="422" y="561"/>
                  </a:lnTo>
                  <a:lnTo>
                    <a:pt x="421" y="561"/>
                  </a:lnTo>
                  <a:lnTo>
                    <a:pt x="421" y="561"/>
                  </a:lnTo>
                  <a:lnTo>
                    <a:pt x="420" y="561"/>
                  </a:lnTo>
                  <a:lnTo>
                    <a:pt x="419" y="560"/>
                  </a:lnTo>
                  <a:lnTo>
                    <a:pt x="418" y="559"/>
                  </a:lnTo>
                  <a:lnTo>
                    <a:pt x="417" y="559"/>
                  </a:lnTo>
                  <a:lnTo>
                    <a:pt x="416" y="559"/>
                  </a:lnTo>
                  <a:lnTo>
                    <a:pt x="415" y="559"/>
                  </a:lnTo>
                  <a:lnTo>
                    <a:pt x="414" y="559"/>
                  </a:lnTo>
                  <a:lnTo>
                    <a:pt x="414" y="558"/>
                  </a:lnTo>
                  <a:lnTo>
                    <a:pt x="413" y="558"/>
                  </a:lnTo>
                  <a:lnTo>
                    <a:pt x="412" y="558"/>
                  </a:lnTo>
                  <a:lnTo>
                    <a:pt x="411" y="558"/>
                  </a:lnTo>
                  <a:lnTo>
                    <a:pt x="410" y="559"/>
                  </a:lnTo>
                  <a:lnTo>
                    <a:pt x="409" y="559"/>
                  </a:lnTo>
                  <a:lnTo>
                    <a:pt x="408" y="559"/>
                  </a:lnTo>
                  <a:lnTo>
                    <a:pt x="408" y="559"/>
                  </a:lnTo>
                  <a:lnTo>
                    <a:pt x="407" y="559"/>
                  </a:lnTo>
                  <a:lnTo>
                    <a:pt x="406" y="559"/>
                  </a:lnTo>
                  <a:lnTo>
                    <a:pt x="405" y="559"/>
                  </a:lnTo>
                  <a:lnTo>
                    <a:pt x="404" y="559"/>
                  </a:lnTo>
                  <a:lnTo>
                    <a:pt x="403" y="559"/>
                  </a:lnTo>
                  <a:lnTo>
                    <a:pt x="402" y="558"/>
                  </a:lnTo>
                  <a:lnTo>
                    <a:pt x="401" y="558"/>
                  </a:lnTo>
                  <a:lnTo>
                    <a:pt x="400" y="558"/>
                  </a:lnTo>
                  <a:lnTo>
                    <a:pt x="399" y="558"/>
                  </a:lnTo>
                  <a:lnTo>
                    <a:pt x="397" y="558"/>
                  </a:lnTo>
                  <a:lnTo>
                    <a:pt x="396" y="558"/>
                  </a:lnTo>
                  <a:lnTo>
                    <a:pt x="395" y="558"/>
                  </a:lnTo>
                  <a:lnTo>
                    <a:pt x="393" y="557"/>
                  </a:lnTo>
                  <a:lnTo>
                    <a:pt x="392" y="557"/>
                  </a:lnTo>
                  <a:lnTo>
                    <a:pt x="391" y="557"/>
                  </a:lnTo>
                  <a:lnTo>
                    <a:pt x="389" y="557"/>
                  </a:lnTo>
                  <a:lnTo>
                    <a:pt x="389" y="556"/>
                  </a:lnTo>
                  <a:lnTo>
                    <a:pt x="389" y="556"/>
                  </a:lnTo>
                  <a:lnTo>
                    <a:pt x="388" y="555"/>
                  </a:lnTo>
                  <a:lnTo>
                    <a:pt x="387" y="555"/>
                  </a:lnTo>
                  <a:lnTo>
                    <a:pt x="386" y="555"/>
                  </a:lnTo>
                  <a:lnTo>
                    <a:pt x="386" y="554"/>
                  </a:lnTo>
                  <a:lnTo>
                    <a:pt x="385" y="554"/>
                  </a:lnTo>
                  <a:lnTo>
                    <a:pt x="384" y="554"/>
                  </a:lnTo>
                  <a:lnTo>
                    <a:pt x="383" y="553"/>
                  </a:lnTo>
                  <a:lnTo>
                    <a:pt x="383" y="553"/>
                  </a:lnTo>
                  <a:lnTo>
                    <a:pt x="382" y="552"/>
                  </a:lnTo>
                  <a:lnTo>
                    <a:pt x="381" y="552"/>
                  </a:lnTo>
                  <a:lnTo>
                    <a:pt x="380" y="552"/>
                  </a:lnTo>
                  <a:lnTo>
                    <a:pt x="379" y="551"/>
                  </a:lnTo>
                  <a:lnTo>
                    <a:pt x="378" y="550"/>
                  </a:lnTo>
                  <a:lnTo>
                    <a:pt x="378" y="549"/>
                  </a:lnTo>
                  <a:lnTo>
                    <a:pt x="377" y="549"/>
                  </a:lnTo>
                  <a:lnTo>
                    <a:pt x="376" y="549"/>
                  </a:lnTo>
                  <a:lnTo>
                    <a:pt x="376" y="549"/>
                  </a:lnTo>
                  <a:lnTo>
                    <a:pt x="375" y="549"/>
                  </a:lnTo>
                  <a:lnTo>
                    <a:pt x="374" y="548"/>
                  </a:lnTo>
                  <a:lnTo>
                    <a:pt x="374" y="549"/>
                  </a:lnTo>
                  <a:lnTo>
                    <a:pt x="373" y="549"/>
                  </a:lnTo>
                  <a:lnTo>
                    <a:pt x="372" y="548"/>
                  </a:lnTo>
                  <a:lnTo>
                    <a:pt x="371" y="547"/>
                  </a:lnTo>
                  <a:lnTo>
                    <a:pt x="370" y="547"/>
                  </a:lnTo>
                  <a:lnTo>
                    <a:pt x="370" y="547"/>
                  </a:lnTo>
                  <a:lnTo>
                    <a:pt x="369" y="547"/>
                  </a:lnTo>
                  <a:lnTo>
                    <a:pt x="369" y="546"/>
                  </a:lnTo>
                  <a:lnTo>
                    <a:pt x="368" y="546"/>
                  </a:lnTo>
                  <a:lnTo>
                    <a:pt x="367" y="546"/>
                  </a:lnTo>
                  <a:lnTo>
                    <a:pt x="367" y="545"/>
                  </a:lnTo>
                  <a:lnTo>
                    <a:pt x="366" y="545"/>
                  </a:lnTo>
                  <a:lnTo>
                    <a:pt x="365" y="545"/>
                  </a:lnTo>
                  <a:lnTo>
                    <a:pt x="364" y="545"/>
                  </a:lnTo>
                  <a:lnTo>
                    <a:pt x="363" y="545"/>
                  </a:lnTo>
                  <a:lnTo>
                    <a:pt x="363" y="545"/>
                  </a:lnTo>
                  <a:lnTo>
                    <a:pt x="362" y="546"/>
                  </a:lnTo>
                  <a:lnTo>
                    <a:pt x="361" y="546"/>
                  </a:lnTo>
                  <a:lnTo>
                    <a:pt x="360" y="546"/>
                  </a:lnTo>
                  <a:lnTo>
                    <a:pt x="359" y="546"/>
                  </a:lnTo>
                  <a:lnTo>
                    <a:pt x="359" y="545"/>
                  </a:lnTo>
                  <a:lnTo>
                    <a:pt x="359" y="544"/>
                  </a:lnTo>
                  <a:lnTo>
                    <a:pt x="358" y="544"/>
                  </a:lnTo>
                  <a:lnTo>
                    <a:pt x="357" y="544"/>
                  </a:lnTo>
                  <a:lnTo>
                    <a:pt x="357" y="544"/>
                  </a:lnTo>
                  <a:lnTo>
                    <a:pt x="356" y="543"/>
                  </a:lnTo>
                  <a:lnTo>
                    <a:pt x="356" y="542"/>
                  </a:lnTo>
                  <a:lnTo>
                    <a:pt x="357" y="541"/>
                  </a:lnTo>
                  <a:lnTo>
                    <a:pt x="357" y="540"/>
                  </a:lnTo>
                  <a:lnTo>
                    <a:pt x="357" y="540"/>
                  </a:lnTo>
                  <a:lnTo>
                    <a:pt x="356" y="539"/>
                  </a:lnTo>
                  <a:lnTo>
                    <a:pt x="355" y="539"/>
                  </a:lnTo>
                  <a:lnTo>
                    <a:pt x="354" y="538"/>
                  </a:lnTo>
                  <a:lnTo>
                    <a:pt x="353" y="537"/>
                  </a:lnTo>
                  <a:lnTo>
                    <a:pt x="353" y="536"/>
                  </a:lnTo>
                  <a:lnTo>
                    <a:pt x="352" y="536"/>
                  </a:lnTo>
                  <a:lnTo>
                    <a:pt x="351" y="535"/>
                  </a:lnTo>
                  <a:lnTo>
                    <a:pt x="351" y="535"/>
                  </a:lnTo>
                  <a:lnTo>
                    <a:pt x="350" y="535"/>
                  </a:lnTo>
                  <a:lnTo>
                    <a:pt x="350" y="534"/>
                  </a:lnTo>
                  <a:lnTo>
                    <a:pt x="349" y="534"/>
                  </a:lnTo>
                  <a:lnTo>
                    <a:pt x="348" y="535"/>
                  </a:lnTo>
                  <a:lnTo>
                    <a:pt x="346" y="535"/>
                  </a:lnTo>
                  <a:lnTo>
                    <a:pt x="346" y="534"/>
                  </a:lnTo>
                  <a:lnTo>
                    <a:pt x="345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3" y="533"/>
                  </a:lnTo>
                  <a:lnTo>
                    <a:pt x="343" y="532"/>
                  </a:lnTo>
                  <a:lnTo>
                    <a:pt x="342" y="532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9" y="533"/>
                  </a:lnTo>
                  <a:lnTo>
                    <a:pt x="338" y="532"/>
                  </a:lnTo>
                  <a:lnTo>
                    <a:pt x="338" y="532"/>
                  </a:lnTo>
                  <a:lnTo>
                    <a:pt x="337" y="532"/>
                  </a:lnTo>
                  <a:lnTo>
                    <a:pt x="335" y="532"/>
                  </a:lnTo>
                  <a:lnTo>
                    <a:pt x="334" y="532"/>
                  </a:lnTo>
                  <a:lnTo>
                    <a:pt x="333" y="532"/>
                  </a:lnTo>
                  <a:lnTo>
                    <a:pt x="332" y="533"/>
                  </a:lnTo>
                  <a:lnTo>
                    <a:pt x="332" y="533"/>
                  </a:lnTo>
                  <a:lnTo>
                    <a:pt x="331" y="533"/>
                  </a:lnTo>
                  <a:lnTo>
                    <a:pt x="330" y="533"/>
                  </a:lnTo>
                  <a:lnTo>
                    <a:pt x="329" y="533"/>
                  </a:lnTo>
                  <a:lnTo>
                    <a:pt x="328" y="533"/>
                  </a:lnTo>
                  <a:lnTo>
                    <a:pt x="327" y="533"/>
                  </a:lnTo>
                  <a:lnTo>
                    <a:pt x="326" y="533"/>
                  </a:lnTo>
                  <a:lnTo>
                    <a:pt x="325" y="533"/>
                  </a:lnTo>
                  <a:lnTo>
                    <a:pt x="325" y="533"/>
                  </a:lnTo>
                  <a:lnTo>
                    <a:pt x="324" y="533"/>
                  </a:lnTo>
                  <a:lnTo>
                    <a:pt x="323" y="533"/>
                  </a:lnTo>
                  <a:lnTo>
                    <a:pt x="322" y="533"/>
                  </a:lnTo>
                  <a:lnTo>
                    <a:pt x="321" y="533"/>
                  </a:lnTo>
                  <a:lnTo>
                    <a:pt x="321" y="533"/>
                  </a:lnTo>
                  <a:lnTo>
                    <a:pt x="320" y="533"/>
                  </a:lnTo>
                  <a:lnTo>
                    <a:pt x="319" y="533"/>
                  </a:lnTo>
                  <a:lnTo>
                    <a:pt x="319" y="533"/>
                  </a:lnTo>
                  <a:lnTo>
                    <a:pt x="318" y="533"/>
                  </a:lnTo>
                  <a:lnTo>
                    <a:pt x="317" y="534"/>
                  </a:lnTo>
                  <a:lnTo>
                    <a:pt x="317" y="535"/>
                  </a:lnTo>
                  <a:lnTo>
                    <a:pt x="316" y="535"/>
                  </a:lnTo>
                  <a:lnTo>
                    <a:pt x="316" y="536"/>
                  </a:lnTo>
                  <a:lnTo>
                    <a:pt x="315" y="537"/>
                  </a:lnTo>
                  <a:lnTo>
                    <a:pt x="314" y="538"/>
                  </a:lnTo>
                  <a:lnTo>
                    <a:pt x="313" y="539"/>
                  </a:lnTo>
                  <a:lnTo>
                    <a:pt x="313" y="540"/>
                  </a:lnTo>
                  <a:lnTo>
                    <a:pt x="312" y="540"/>
                  </a:lnTo>
                  <a:lnTo>
                    <a:pt x="312" y="540"/>
                  </a:lnTo>
                  <a:lnTo>
                    <a:pt x="311" y="540"/>
                  </a:lnTo>
                  <a:lnTo>
                    <a:pt x="310" y="540"/>
                  </a:lnTo>
                  <a:lnTo>
                    <a:pt x="310" y="541"/>
                  </a:lnTo>
                  <a:lnTo>
                    <a:pt x="310" y="542"/>
                  </a:lnTo>
                  <a:lnTo>
                    <a:pt x="309" y="542"/>
                  </a:lnTo>
                  <a:lnTo>
                    <a:pt x="308" y="543"/>
                  </a:lnTo>
                  <a:lnTo>
                    <a:pt x="307" y="543"/>
                  </a:lnTo>
                  <a:lnTo>
                    <a:pt x="306" y="542"/>
                  </a:lnTo>
                  <a:lnTo>
                    <a:pt x="306" y="542"/>
                  </a:lnTo>
                  <a:lnTo>
                    <a:pt x="305" y="542"/>
                  </a:lnTo>
                  <a:lnTo>
                    <a:pt x="304" y="542"/>
                  </a:lnTo>
                  <a:lnTo>
                    <a:pt x="304" y="543"/>
                  </a:lnTo>
                  <a:lnTo>
                    <a:pt x="303" y="544"/>
                  </a:lnTo>
                  <a:lnTo>
                    <a:pt x="302" y="544"/>
                  </a:lnTo>
                  <a:lnTo>
                    <a:pt x="302" y="545"/>
                  </a:lnTo>
                  <a:lnTo>
                    <a:pt x="301" y="545"/>
                  </a:lnTo>
                  <a:lnTo>
                    <a:pt x="300" y="545"/>
                  </a:lnTo>
                  <a:lnTo>
                    <a:pt x="300" y="545"/>
                  </a:lnTo>
                  <a:lnTo>
                    <a:pt x="299" y="545"/>
                  </a:lnTo>
                  <a:lnTo>
                    <a:pt x="298" y="546"/>
                  </a:lnTo>
                  <a:lnTo>
                    <a:pt x="297" y="545"/>
                  </a:lnTo>
                  <a:lnTo>
                    <a:pt x="297" y="544"/>
                  </a:lnTo>
                  <a:lnTo>
                    <a:pt x="297" y="543"/>
                  </a:lnTo>
                  <a:lnTo>
                    <a:pt x="297" y="542"/>
                  </a:lnTo>
                  <a:lnTo>
                    <a:pt x="296" y="541"/>
                  </a:lnTo>
                  <a:lnTo>
                    <a:pt x="296" y="540"/>
                  </a:lnTo>
                  <a:lnTo>
                    <a:pt x="295" y="540"/>
                  </a:lnTo>
                  <a:lnTo>
                    <a:pt x="295" y="539"/>
                  </a:lnTo>
                  <a:lnTo>
                    <a:pt x="294" y="538"/>
                  </a:lnTo>
                  <a:lnTo>
                    <a:pt x="293" y="539"/>
                  </a:lnTo>
                  <a:lnTo>
                    <a:pt x="293" y="538"/>
                  </a:lnTo>
                  <a:lnTo>
                    <a:pt x="292" y="538"/>
                  </a:lnTo>
                  <a:lnTo>
                    <a:pt x="292" y="537"/>
                  </a:lnTo>
                  <a:lnTo>
                    <a:pt x="291" y="537"/>
                  </a:lnTo>
                  <a:lnTo>
                    <a:pt x="291" y="536"/>
                  </a:lnTo>
                  <a:lnTo>
                    <a:pt x="290" y="536"/>
                  </a:lnTo>
                  <a:lnTo>
                    <a:pt x="289" y="536"/>
                  </a:lnTo>
                  <a:lnTo>
                    <a:pt x="289" y="535"/>
                  </a:lnTo>
                  <a:lnTo>
                    <a:pt x="288" y="535"/>
                  </a:lnTo>
                  <a:lnTo>
                    <a:pt x="287" y="535"/>
                  </a:lnTo>
                  <a:lnTo>
                    <a:pt x="287" y="534"/>
                  </a:lnTo>
                  <a:lnTo>
                    <a:pt x="287" y="534"/>
                  </a:lnTo>
                  <a:lnTo>
                    <a:pt x="286" y="533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3" y="533"/>
                  </a:lnTo>
                  <a:lnTo>
                    <a:pt x="282" y="532"/>
                  </a:lnTo>
                  <a:lnTo>
                    <a:pt x="281" y="532"/>
                  </a:lnTo>
                  <a:lnTo>
                    <a:pt x="281" y="531"/>
                  </a:lnTo>
                  <a:lnTo>
                    <a:pt x="281" y="531"/>
                  </a:lnTo>
                  <a:lnTo>
                    <a:pt x="281" y="530"/>
                  </a:lnTo>
                  <a:lnTo>
                    <a:pt x="280" y="530"/>
                  </a:lnTo>
                  <a:lnTo>
                    <a:pt x="279" y="530"/>
                  </a:lnTo>
                  <a:lnTo>
                    <a:pt x="278" y="529"/>
                  </a:lnTo>
                  <a:lnTo>
                    <a:pt x="277" y="529"/>
                  </a:lnTo>
                  <a:lnTo>
                    <a:pt x="276" y="529"/>
                  </a:lnTo>
                  <a:lnTo>
                    <a:pt x="275" y="529"/>
                  </a:lnTo>
                  <a:lnTo>
                    <a:pt x="275" y="528"/>
                  </a:lnTo>
                  <a:lnTo>
                    <a:pt x="275" y="527"/>
                  </a:lnTo>
                  <a:lnTo>
                    <a:pt x="274" y="527"/>
                  </a:lnTo>
                  <a:lnTo>
                    <a:pt x="274" y="527"/>
                  </a:lnTo>
                  <a:lnTo>
                    <a:pt x="273" y="527"/>
                  </a:lnTo>
                  <a:lnTo>
                    <a:pt x="272" y="527"/>
                  </a:lnTo>
                  <a:lnTo>
                    <a:pt x="271" y="527"/>
                  </a:lnTo>
                  <a:lnTo>
                    <a:pt x="270" y="527"/>
                  </a:lnTo>
                  <a:lnTo>
                    <a:pt x="268" y="527"/>
                  </a:lnTo>
                  <a:lnTo>
                    <a:pt x="268" y="527"/>
                  </a:lnTo>
                  <a:lnTo>
                    <a:pt x="267" y="527"/>
                  </a:lnTo>
                  <a:lnTo>
                    <a:pt x="266" y="527"/>
                  </a:lnTo>
                  <a:lnTo>
                    <a:pt x="265" y="527"/>
                  </a:lnTo>
                  <a:lnTo>
                    <a:pt x="264" y="527"/>
                  </a:lnTo>
                  <a:lnTo>
                    <a:pt x="263" y="527"/>
                  </a:lnTo>
                  <a:lnTo>
                    <a:pt x="262" y="527"/>
                  </a:lnTo>
                  <a:lnTo>
                    <a:pt x="262" y="527"/>
                  </a:lnTo>
                  <a:lnTo>
                    <a:pt x="261" y="527"/>
                  </a:lnTo>
                  <a:lnTo>
                    <a:pt x="260" y="527"/>
                  </a:lnTo>
                  <a:lnTo>
                    <a:pt x="260" y="526"/>
                  </a:lnTo>
                  <a:lnTo>
                    <a:pt x="259" y="526"/>
                  </a:lnTo>
                  <a:lnTo>
                    <a:pt x="259" y="525"/>
                  </a:lnTo>
                  <a:lnTo>
                    <a:pt x="257" y="525"/>
                  </a:lnTo>
                  <a:lnTo>
                    <a:pt x="256" y="525"/>
                  </a:lnTo>
                  <a:lnTo>
                    <a:pt x="255" y="525"/>
                  </a:lnTo>
                  <a:lnTo>
                    <a:pt x="255" y="525"/>
                  </a:lnTo>
                  <a:lnTo>
                    <a:pt x="254" y="525"/>
                  </a:lnTo>
                  <a:lnTo>
                    <a:pt x="253" y="526"/>
                  </a:lnTo>
                  <a:lnTo>
                    <a:pt x="252" y="526"/>
                  </a:lnTo>
                  <a:lnTo>
                    <a:pt x="252" y="527"/>
                  </a:lnTo>
                  <a:lnTo>
                    <a:pt x="252" y="527"/>
                  </a:lnTo>
                  <a:lnTo>
                    <a:pt x="251" y="527"/>
                  </a:lnTo>
                  <a:lnTo>
                    <a:pt x="251" y="528"/>
                  </a:lnTo>
                  <a:lnTo>
                    <a:pt x="250" y="528"/>
                  </a:lnTo>
                  <a:lnTo>
                    <a:pt x="249" y="529"/>
                  </a:lnTo>
                  <a:lnTo>
                    <a:pt x="249" y="530"/>
                  </a:lnTo>
                  <a:lnTo>
                    <a:pt x="248" y="530"/>
                  </a:lnTo>
                  <a:lnTo>
                    <a:pt x="247" y="530"/>
                  </a:lnTo>
                  <a:lnTo>
                    <a:pt x="246" y="530"/>
                  </a:lnTo>
                  <a:lnTo>
                    <a:pt x="245" y="531"/>
                  </a:lnTo>
                  <a:lnTo>
                    <a:pt x="244" y="531"/>
                  </a:lnTo>
                  <a:lnTo>
                    <a:pt x="243" y="532"/>
                  </a:lnTo>
                  <a:lnTo>
                    <a:pt x="243" y="533"/>
                  </a:lnTo>
                  <a:lnTo>
                    <a:pt x="242" y="533"/>
                  </a:lnTo>
                  <a:lnTo>
                    <a:pt x="242" y="533"/>
                  </a:lnTo>
                  <a:lnTo>
                    <a:pt x="242" y="533"/>
                  </a:lnTo>
                  <a:lnTo>
                    <a:pt x="241" y="533"/>
                  </a:lnTo>
                  <a:lnTo>
                    <a:pt x="240" y="533"/>
                  </a:lnTo>
                  <a:lnTo>
                    <a:pt x="239" y="534"/>
                  </a:lnTo>
                  <a:lnTo>
                    <a:pt x="238" y="535"/>
                  </a:lnTo>
                  <a:lnTo>
                    <a:pt x="237" y="536"/>
                  </a:lnTo>
                  <a:lnTo>
                    <a:pt x="237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5" y="537"/>
                  </a:lnTo>
                  <a:lnTo>
                    <a:pt x="234" y="537"/>
                  </a:lnTo>
                  <a:lnTo>
                    <a:pt x="233" y="538"/>
                  </a:lnTo>
                  <a:lnTo>
                    <a:pt x="233" y="539"/>
                  </a:lnTo>
                  <a:lnTo>
                    <a:pt x="232" y="539"/>
                  </a:lnTo>
                  <a:lnTo>
                    <a:pt x="231" y="540"/>
                  </a:lnTo>
                  <a:lnTo>
                    <a:pt x="230" y="540"/>
                  </a:lnTo>
                  <a:lnTo>
                    <a:pt x="230" y="540"/>
                  </a:lnTo>
                  <a:lnTo>
                    <a:pt x="229" y="541"/>
                  </a:lnTo>
                  <a:lnTo>
                    <a:pt x="229" y="542"/>
                  </a:lnTo>
                  <a:lnTo>
                    <a:pt x="228" y="542"/>
                  </a:lnTo>
                  <a:lnTo>
                    <a:pt x="228" y="543"/>
                  </a:lnTo>
                  <a:lnTo>
                    <a:pt x="227" y="543"/>
                  </a:lnTo>
                  <a:lnTo>
                    <a:pt x="227" y="544"/>
                  </a:lnTo>
                  <a:lnTo>
                    <a:pt x="226" y="545"/>
                  </a:lnTo>
                  <a:lnTo>
                    <a:pt x="225" y="546"/>
                  </a:lnTo>
                  <a:lnTo>
                    <a:pt x="224" y="546"/>
                  </a:lnTo>
                  <a:lnTo>
                    <a:pt x="223" y="546"/>
                  </a:lnTo>
                  <a:lnTo>
                    <a:pt x="223" y="546"/>
                  </a:lnTo>
                  <a:lnTo>
                    <a:pt x="223" y="546"/>
                  </a:lnTo>
                  <a:lnTo>
                    <a:pt x="222" y="546"/>
                  </a:lnTo>
                  <a:lnTo>
                    <a:pt x="222" y="547"/>
                  </a:lnTo>
                  <a:lnTo>
                    <a:pt x="221" y="547"/>
                  </a:lnTo>
                  <a:lnTo>
                    <a:pt x="221" y="548"/>
                  </a:lnTo>
                  <a:lnTo>
                    <a:pt x="220" y="548"/>
                  </a:lnTo>
                  <a:lnTo>
                    <a:pt x="220" y="549"/>
                  </a:lnTo>
                  <a:lnTo>
                    <a:pt x="219" y="550"/>
                  </a:lnTo>
                  <a:lnTo>
                    <a:pt x="218" y="55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3" y="552"/>
                  </a:lnTo>
                  <a:lnTo>
                    <a:pt x="212" y="553"/>
                  </a:lnTo>
                  <a:lnTo>
                    <a:pt x="211" y="554"/>
                  </a:lnTo>
                  <a:lnTo>
                    <a:pt x="211" y="555"/>
                  </a:lnTo>
                  <a:lnTo>
                    <a:pt x="211" y="556"/>
                  </a:lnTo>
                  <a:lnTo>
                    <a:pt x="211" y="557"/>
                  </a:lnTo>
                  <a:lnTo>
                    <a:pt x="210" y="557"/>
                  </a:lnTo>
                  <a:lnTo>
                    <a:pt x="209" y="558"/>
                  </a:lnTo>
                  <a:lnTo>
                    <a:pt x="210" y="559"/>
                  </a:lnTo>
                  <a:lnTo>
                    <a:pt x="209" y="559"/>
                  </a:lnTo>
                  <a:lnTo>
                    <a:pt x="209" y="560"/>
                  </a:lnTo>
                  <a:lnTo>
                    <a:pt x="208" y="561"/>
                  </a:lnTo>
                  <a:lnTo>
                    <a:pt x="208" y="562"/>
                  </a:lnTo>
                  <a:lnTo>
                    <a:pt x="207" y="563"/>
                  </a:lnTo>
                  <a:lnTo>
                    <a:pt x="206" y="564"/>
                  </a:lnTo>
                  <a:lnTo>
                    <a:pt x="206" y="565"/>
                  </a:lnTo>
                  <a:lnTo>
                    <a:pt x="205" y="565"/>
                  </a:lnTo>
                  <a:lnTo>
                    <a:pt x="204" y="565"/>
                  </a:lnTo>
                  <a:lnTo>
                    <a:pt x="204" y="566"/>
                  </a:lnTo>
                  <a:lnTo>
                    <a:pt x="204" y="567"/>
                  </a:lnTo>
                  <a:lnTo>
                    <a:pt x="204" y="568"/>
                  </a:lnTo>
                  <a:lnTo>
                    <a:pt x="203" y="569"/>
                  </a:lnTo>
                  <a:lnTo>
                    <a:pt x="202" y="569"/>
                  </a:lnTo>
                  <a:lnTo>
                    <a:pt x="201" y="570"/>
                  </a:lnTo>
                  <a:lnTo>
                    <a:pt x="201" y="571"/>
                  </a:lnTo>
                  <a:lnTo>
                    <a:pt x="201" y="572"/>
                  </a:lnTo>
                  <a:lnTo>
                    <a:pt x="201" y="572"/>
                  </a:lnTo>
                  <a:lnTo>
                    <a:pt x="200" y="572"/>
                  </a:lnTo>
                  <a:lnTo>
                    <a:pt x="199" y="573"/>
                  </a:lnTo>
                  <a:lnTo>
                    <a:pt x="198" y="574"/>
                  </a:lnTo>
                  <a:lnTo>
                    <a:pt x="198" y="574"/>
                  </a:lnTo>
                  <a:lnTo>
                    <a:pt x="198" y="575"/>
                  </a:lnTo>
                  <a:lnTo>
                    <a:pt x="198" y="576"/>
                  </a:lnTo>
                  <a:lnTo>
                    <a:pt x="197" y="576"/>
                  </a:lnTo>
                  <a:lnTo>
                    <a:pt x="196" y="577"/>
                  </a:lnTo>
                  <a:lnTo>
                    <a:pt x="195" y="577"/>
                  </a:lnTo>
                  <a:lnTo>
                    <a:pt x="194" y="578"/>
                  </a:lnTo>
                  <a:lnTo>
                    <a:pt x="193" y="578"/>
                  </a:lnTo>
                  <a:lnTo>
                    <a:pt x="193" y="579"/>
                  </a:lnTo>
                  <a:lnTo>
                    <a:pt x="192" y="579"/>
                  </a:lnTo>
                  <a:lnTo>
                    <a:pt x="191" y="580"/>
                  </a:lnTo>
                  <a:lnTo>
                    <a:pt x="191" y="580"/>
                  </a:lnTo>
                  <a:lnTo>
                    <a:pt x="190" y="580"/>
                  </a:lnTo>
                  <a:lnTo>
                    <a:pt x="189" y="579"/>
                  </a:lnTo>
                  <a:lnTo>
                    <a:pt x="188" y="580"/>
                  </a:lnTo>
                  <a:lnTo>
                    <a:pt x="188" y="581"/>
                  </a:lnTo>
                  <a:lnTo>
                    <a:pt x="187" y="582"/>
                  </a:lnTo>
                  <a:lnTo>
                    <a:pt x="186" y="583"/>
                  </a:lnTo>
                  <a:lnTo>
                    <a:pt x="185" y="583"/>
                  </a:lnTo>
                  <a:lnTo>
                    <a:pt x="185" y="584"/>
                  </a:lnTo>
                  <a:lnTo>
                    <a:pt x="184" y="584"/>
                  </a:lnTo>
                  <a:lnTo>
                    <a:pt x="183" y="585"/>
                  </a:lnTo>
                  <a:lnTo>
                    <a:pt x="183" y="586"/>
                  </a:lnTo>
                  <a:lnTo>
                    <a:pt x="182" y="587"/>
                  </a:lnTo>
                  <a:lnTo>
                    <a:pt x="181" y="588"/>
                  </a:lnTo>
                  <a:lnTo>
                    <a:pt x="180" y="590"/>
                  </a:lnTo>
                  <a:lnTo>
                    <a:pt x="180" y="591"/>
                  </a:lnTo>
                  <a:lnTo>
                    <a:pt x="179" y="591"/>
                  </a:lnTo>
                  <a:lnTo>
                    <a:pt x="179" y="591"/>
                  </a:lnTo>
                  <a:lnTo>
                    <a:pt x="178" y="591"/>
                  </a:lnTo>
                  <a:lnTo>
                    <a:pt x="177" y="591"/>
                  </a:lnTo>
                  <a:lnTo>
                    <a:pt x="176" y="591"/>
                  </a:lnTo>
                  <a:lnTo>
                    <a:pt x="175" y="591"/>
                  </a:lnTo>
                  <a:lnTo>
                    <a:pt x="174" y="591"/>
                  </a:lnTo>
                  <a:lnTo>
                    <a:pt x="173" y="592"/>
                  </a:lnTo>
                  <a:lnTo>
                    <a:pt x="173" y="593"/>
                  </a:lnTo>
                  <a:lnTo>
                    <a:pt x="172" y="594"/>
                  </a:lnTo>
                  <a:lnTo>
                    <a:pt x="172" y="594"/>
                  </a:lnTo>
                  <a:lnTo>
                    <a:pt x="172" y="595"/>
                  </a:lnTo>
                  <a:lnTo>
                    <a:pt x="171" y="596"/>
                  </a:lnTo>
                  <a:lnTo>
                    <a:pt x="171" y="597"/>
                  </a:lnTo>
                  <a:lnTo>
                    <a:pt x="171" y="597"/>
                  </a:lnTo>
                  <a:lnTo>
                    <a:pt x="170" y="597"/>
                  </a:lnTo>
                  <a:lnTo>
                    <a:pt x="169" y="597"/>
                  </a:lnTo>
                  <a:lnTo>
                    <a:pt x="168" y="597"/>
                  </a:lnTo>
                  <a:lnTo>
                    <a:pt x="167" y="597"/>
                  </a:lnTo>
                  <a:lnTo>
                    <a:pt x="166" y="597"/>
                  </a:lnTo>
                  <a:lnTo>
                    <a:pt x="166" y="597"/>
                  </a:lnTo>
                  <a:lnTo>
                    <a:pt x="165" y="598"/>
                  </a:lnTo>
                  <a:lnTo>
                    <a:pt x="164" y="598"/>
                  </a:lnTo>
                  <a:lnTo>
                    <a:pt x="163" y="598"/>
                  </a:lnTo>
                  <a:lnTo>
                    <a:pt x="162" y="599"/>
                  </a:lnTo>
                  <a:lnTo>
                    <a:pt x="162" y="598"/>
                  </a:lnTo>
                  <a:lnTo>
                    <a:pt x="161" y="599"/>
                  </a:lnTo>
                  <a:lnTo>
                    <a:pt x="160" y="598"/>
                  </a:lnTo>
                  <a:lnTo>
                    <a:pt x="160" y="598"/>
                  </a:lnTo>
                  <a:lnTo>
                    <a:pt x="159" y="598"/>
                  </a:lnTo>
                  <a:lnTo>
                    <a:pt x="158" y="599"/>
                  </a:lnTo>
                  <a:lnTo>
                    <a:pt x="157" y="599"/>
                  </a:lnTo>
                  <a:lnTo>
                    <a:pt x="156" y="599"/>
                  </a:lnTo>
                  <a:lnTo>
                    <a:pt x="155" y="600"/>
                  </a:lnTo>
                  <a:lnTo>
                    <a:pt x="154" y="600"/>
                  </a:lnTo>
                  <a:lnTo>
                    <a:pt x="153" y="600"/>
                  </a:lnTo>
                  <a:lnTo>
                    <a:pt x="153" y="600"/>
                  </a:lnTo>
                  <a:lnTo>
                    <a:pt x="152" y="601"/>
                  </a:lnTo>
                  <a:lnTo>
                    <a:pt x="151" y="601"/>
                  </a:lnTo>
                  <a:lnTo>
                    <a:pt x="150" y="600"/>
                  </a:lnTo>
                  <a:lnTo>
                    <a:pt x="149" y="600"/>
                  </a:lnTo>
                  <a:lnTo>
                    <a:pt x="148" y="600"/>
                  </a:lnTo>
                  <a:lnTo>
                    <a:pt x="147" y="599"/>
                  </a:lnTo>
                  <a:lnTo>
                    <a:pt x="147" y="599"/>
                  </a:lnTo>
                  <a:lnTo>
                    <a:pt x="146" y="600"/>
                  </a:lnTo>
                  <a:lnTo>
                    <a:pt x="145" y="600"/>
                  </a:lnTo>
                  <a:lnTo>
                    <a:pt x="144" y="600"/>
                  </a:lnTo>
                  <a:lnTo>
                    <a:pt x="144" y="601"/>
                  </a:lnTo>
                  <a:lnTo>
                    <a:pt x="143" y="601"/>
                  </a:lnTo>
                  <a:lnTo>
                    <a:pt x="142" y="600"/>
                  </a:lnTo>
                  <a:lnTo>
                    <a:pt x="141" y="600"/>
                  </a:lnTo>
                  <a:lnTo>
                    <a:pt x="140" y="600"/>
                  </a:lnTo>
                  <a:lnTo>
                    <a:pt x="140" y="599"/>
                  </a:lnTo>
                  <a:lnTo>
                    <a:pt x="139" y="599"/>
                  </a:lnTo>
                  <a:lnTo>
                    <a:pt x="139" y="600"/>
                  </a:lnTo>
                  <a:lnTo>
                    <a:pt x="138" y="600"/>
                  </a:lnTo>
                  <a:lnTo>
                    <a:pt x="137" y="601"/>
                  </a:lnTo>
                  <a:lnTo>
                    <a:pt x="136" y="601"/>
                  </a:lnTo>
                  <a:lnTo>
                    <a:pt x="135" y="602"/>
                  </a:lnTo>
                  <a:lnTo>
                    <a:pt x="134" y="602"/>
                  </a:lnTo>
                  <a:lnTo>
                    <a:pt x="134" y="603"/>
                  </a:lnTo>
                  <a:lnTo>
                    <a:pt x="134" y="603"/>
                  </a:lnTo>
                  <a:lnTo>
                    <a:pt x="133" y="603"/>
                  </a:lnTo>
                  <a:lnTo>
                    <a:pt x="133" y="604"/>
                  </a:lnTo>
                  <a:lnTo>
                    <a:pt x="132" y="604"/>
                  </a:lnTo>
                  <a:lnTo>
                    <a:pt x="131" y="605"/>
                  </a:lnTo>
                  <a:lnTo>
                    <a:pt x="131" y="606"/>
                  </a:lnTo>
                  <a:lnTo>
                    <a:pt x="130" y="606"/>
                  </a:lnTo>
                  <a:lnTo>
                    <a:pt x="130" y="607"/>
                  </a:lnTo>
                  <a:lnTo>
                    <a:pt x="129" y="608"/>
                  </a:lnTo>
                  <a:lnTo>
                    <a:pt x="128" y="608"/>
                  </a:lnTo>
                  <a:lnTo>
                    <a:pt x="128" y="609"/>
                  </a:lnTo>
                  <a:lnTo>
                    <a:pt x="127" y="608"/>
                  </a:lnTo>
                  <a:lnTo>
                    <a:pt x="127" y="609"/>
                  </a:lnTo>
                  <a:lnTo>
                    <a:pt x="126" y="609"/>
                  </a:lnTo>
                  <a:lnTo>
                    <a:pt x="125" y="609"/>
                  </a:lnTo>
                  <a:lnTo>
                    <a:pt x="124" y="609"/>
                  </a:lnTo>
                  <a:lnTo>
                    <a:pt x="123" y="609"/>
                  </a:lnTo>
                  <a:lnTo>
                    <a:pt x="122" y="609"/>
                  </a:lnTo>
                  <a:lnTo>
                    <a:pt x="122" y="610"/>
                  </a:lnTo>
                  <a:lnTo>
                    <a:pt x="121" y="610"/>
                  </a:lnTo>
                  <a:lnTo>
                    <a:pt x="121" y="610"/>
                  </a:lnTo>
                  <a:lnTo>
                    <a:pt x="120" y="610"/>
                  </a:lnTo>
                  <a:lnTo>
                    <a:pt x="119" y="610"/>
                  </a:lnTo>
                  <a:lnTo>
                    <a:pt x="118" y="610"/>
                  </a:lnTo>
                  <a:lnTo>
                    <a:pt x="117" y="610"/>
                  </a:lnTo>
                  <a:lnTo>
                    <a:pt x="116" y="610"/>
                  </a:lnTo>
                  <a:lnTo>
                    <a:pt x="115" y="610"/>
                  </a:lnTo>
                  <a:lnTo>
                    <a:pt x="115" y="611"/>
                  </a:lnTo>
                  <a:lnTo>
                    <a:pt x="114" y="611"/>
                  </a:lnTo>
                  <a:lnTo>
                    <a:pt x="113" y="611"/>
                  </a:lnTo>
                  <a:lnTo>
                    <a:pt x="112" y="611"/>
                  </a:lnTo>
                  <a:lnTo>
                    <a:pt x="111" y="611"/>
                  </a:lnTo>
                  <a:lnTo>
                    <a:pt x="110" y="611"/>
                  </a:lnTo>
                  <a:lnTo>
                    <a:pt x="109" y="611"/>
                  </a:lnTo>
                  <a:lnTo>
                    <a:pt x="109" y="612"/>
                  </a:lnTo>
                  <a:lnTo>
                    <a:pt x="108" y="612"/>
                  </a:lnTo>
                  <a:lnTo>
                    <a:pt x="107" y="612"/>
                  </a:lnTo>
                  <a:lnTo>
                    <a:pt x="106" y="612"/>
                  </a:lnTo>
                  <a:lnTo>
                    <a:pt x="60" y="619"/>
                  </a:lnTo>
                  <a:lnTo>
                    <a:pt x="60" y="616"/>
                  </a:lnTo>
                  <a:lnTo>
                    <a:pt x="60" y="614"/>
                  </a:lnTo>
                  <a:lnTo>
                    <a:pt x="60" y="611"/>
                  </a:lnTo>
                  <a:lnTo>
                    <a:pt x="60" y="608"/>
                  </a:lnTo>
                  <a:lnTo>
                    <a:pt x="60" y="605"/>
                  </a:lnTo>
                  <a:lnTo>
                    <a:pt x="59" y="602"/>
                  </a:lnTo>
                  <a:lnTo>
                    <a:pt x="59" y="599"/>
                  </a:lnTo>
                  <a:lnTo>
                    <a:pt x="59" y="597"/>
                  </a:lnTo>
                  <a:lnTo>
                    <a:pt x="59" y="595"/>
                  </a:lnTo>
                  <a:lnTo>
                    <a:pt x="59" y="591"/>
                  </a:lnTo>
                  <a:lnTo>
                    <a:pt x="59" y="589"/>
                  </a:lnTo>
                  <a:lnTo>
                    <a:pt x="59" y="587"/>
                  </a:lnTo>
                  <a:lnTo>
                    <a:pt x="60" y="585"/>
                  </a:lnTo>
                  <a:lnTo>
                    <a:pt x="60" y="584"/>
                  </a:lnTo>
                  <a:lnTo>
                    <a:pt x="60" y="582"/>
                  </a:lnTo>
                  <a:lnTo>
                    <a:pt x="60" y="580"/>
                  </a:lnTo>
                  <a:lnTo>
                    <a:pt x="59" y="578"/>
                  </a:lnTo>
                  <a:lnTo>
                    <a:pt x="59" y="578"/>
                  </a:lnTo>
                  <a:lnTo>
                    <a:pt x="59" y="577"/>
                  </a:lnTo>
                  <a:lnTo>
                    <a:pt x="59" y="575"/>
                  </a:lnTo>
                  <a:lnTo>
                    <a:pt x="58" y="574"/>
                  </a:lnTo>
                  <a:lnTo>
                    <a:pt x="58" y="573"/>
                  </a:lnTo>
                  <a:lnTo>
                    <a:pt x="57" y="572"/>
                  </a:lnTo>
                  <a:lnTo>
                    <a:pt x="56" y="572"/>
                  </a:lnTo>
                  <a:lnTo>
                    <a:pt x="55" y="572"/>
                  </a:lnTo>
                  <a:lnTo>
                    <a:pt x="54" y="571"/>
                  </a:lnTo>
                  <a:lnTo>
                    <a:pt x="53" y="570"/>
                  </a:lnTo>
                  <a:lnTo>
                    <a:pt x="52" y="569"/>
                  </a:lnTo>
                  <a:lnTo>
                    <a:pt x="51" y="568"/>
                  </a:lnTo>
                  <a:lnTo>
                    <a:pt x="51" y="567"/>
                  </a:lnTo>
                  <a:lnTo>
                    <a:pt x="50" y="566"/>
                  </a:lnTo>
                  <a:lnTo>
                    <a:pt x="49" y="565"/>
                  </a:lnTo>
                  <a:lnTo>
                    <a:pt x="49" y="564"/>
                  </a:lnTo>
                  <a:lnTo>
                    <a:pt x="48" y="562"/>
                  </a:lnTo>
                  <a:lnTo>
                    <a:pt x="48" y="561"/>
                  </a:lnTo>
                  <a:lnTo>
                    <a:pt x="48" y="560"/>
                  </a:lnTo>
                  <a:lnTo>
                    <a:pt x="47" y="559"/>
                  </a:lnTo>
                  <a:lnTo>
                    <a:pt x="47" y="558"/>
                  </a:lnTo>
                  <a:lnTo>
                    <a:pt x="46" y="557"/>
                  </a:lnTo>
                  <a:lnTo>
                    <a:pt x="46" y="556"/>
                  </a:lnTo>
                  <a:lnTo>
                    <a:pt x="45" y="555"/>
                  </a:lnTo>
                  <a:lnTo>
                    <a:pt x="45" y="554"/>
                  </a:lnTo>
                  <a:lnTo>
                    <a:pt x="45" y="552"/>
                  </a:lnTo>
                  <a:lnTo>
                    <a:pt x="44" y="552"/>
                  </a:lnTo>
                  <a:lnTo>
                    <a:pt x="43" y="551"/>
                  </a:lnTo>
                  <a:lnTo>
                    <a:pt x="42" y="550"/>
                  </a:lnTo>
                  <a:lnTo>
                    <a:pt x="41" y="549"/>
                  </a:lnTo>
                  <a:lnTo>
                    <a:pt x="40" y="549"/>
                  </a:lnTo>
                  <a:lnTo>
                    <a:pt x="39" y="548"/>
                  </a:lnTo>
                  <a:lnTo>
                    <a:pt x="38" y="547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5" y="546"/>
                  </a:lnTo>
                  <a:lnTo>
                    <a:pt x="34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2" y="546"/>
                  </a:lnTo>
                  <a:lnTo>
                    <a:pt x="32" y="545"/>
                  </a:lnTo>
                  <a:lnTo>
                    <a:pt x="31" y="545"/>
                  </a:lnTo>
                  <a:lnTo>
                    <a:pt x="30" y="544"/>
                  </a:lnTo>
                  <a:lnTo>
                    <a:pt x="29" y="543"/>
                  </a:lnTo>
                  <a:lnTo>
                    <a:pt x="28" y="543"/>
                  </a:lnTo>
                  <a:lnTo>
                    <a:pt x="26" y="543"/>
                  </a:lnTo>
                  <a:lnTo>
                    <a:pt x="25" y="543"/>
                  </a:lnTo>
                  <a:lnTo>
                    <a:pt x="23" y="543"/>
                  </a:lnTo>
                  <a:lnTo>
                    <a:pt x="21" y="543"/>
                  </a:lnTo>
                  <a:lnTo>
                    <a:pt x="19" y="542"/>
                  </a:lnTo>
                  <a:lnTo>
                    <a:pt x="18" y="542"/>
                  </a:lnTo>
                  <a:lnTo>
                    <a:pt x="15" y="542"/>
                  </a:lnTo>
                  <a:lnTo>
                    <a:pt x="13" y="541"/>
                  </a:lnTo>
                  <a:lnTo>
                    <a:pt x="11" y="541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6" y="540"/>
                  </a:lnTo>
                  <a:lnTo>
                    <a:pt x="3" y="539"/>
                  </a:lnTo>
                  <a:lnTo>
                    <a:pt x="1" y="538"/>
                  </a:lnTo>
                  <a:lnTo>
                    <a:pt x="0" y="537"/>
                  </a:lnTo>
                  <a:lnTo>
                    <a:pt x="2" y="536"/>
                  </a:lnTo>
                  <a:lnTo>
                    <a:pt x="3" y="536"/>
                  </a:lnTo>
                  <a:lnTo>
                    <a:pt x="4" y="536"/>
                  </a:lnTo>
                  <a:lnTo>
                    <a:pt x="5" y="536"/>
                  </a:lnTo>
                  <a:lnTo>
                    <a:pt x="7" y="535"/>
                  </a:lnTo>
                  <a:lnTo>
                    <a:pt x="7" y="535"/>
                  </a:lnTo>
                  <a:lnTo>
                    <a:pt x="8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2" y="533"/>
                  </a:lnTo>
                  <a:lnTo>
                    <a:pt x="13" y="533"/>
                  </a:lnTo>
                  <a:lnTo>
                    <a:pt x="13" y="532"/>
                  </a:lnTo>
                  <a:lnTo>
                    <a:pt x="13" y="531"/>
                  </a:lnTo>
                  <a:lnTo>
                    <a:pt x="14" y="530"/>
                  </a:lnTo>
                  <a:lnTo>
                    <a:pt x="6" y="486"/>
                  </a:lnTo>
                  <a:lnTo>
                    <a:pt x="7" y="485"/>
                  </a:lnTo>
                  <a:lnTo>
                    <a:pt x="8" y="485"/>
                  </a:lnTo>
                  <a:lnTo>
                    <a:pt x="10" y="484"/>
                  </a:lnTo>
                  <a:lnTo>
                    <a:pt x="12" y="484"/>
                  </a:lnTo>
                  <a:lnTo>
                    <a:pt x="13" y="483"/>
                  </a:lnTo>
                  <a:lnTo>
                    <a:pt x="15" y="483"/>
                  </a:lnTo>
                  <a:lnTo>
                    <a:pt x="18" y="483"/>
                  </a:lnTo>
                  <a:lnTo>
                    <a:pt x="19" y="482"/>
                  </a:lnTo>
                  <a:lnTo>
                    <a:pt x="22" y="482"/>
                  </a:lnTo>
                  <a:lnTo>
                    <a:pt x="24" y="481"/>
                  </a:lnTo>
                  <a:lnTo>
                    <a:pt x="25" y="481"/>
                  </a:lnTo>
                  <a:lnTo>
                    <a:pt x="26" y="481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30" y="479"/>
                  </a:lnTo>
                  <a:lnTo>
                    <a:pt x="32" y="478"/>
                  </a:lnTo>
                  <a:lnTo>
                    <a:pt x="32" y="477"/>
                  </a:lnTo>
                  <a:lnTo>
                    <a:pt x="32" y="476"/>
                  </a:lnTo>
                  <a:lnTo>
                    <a:pt x="33" y="476"/>
                  </a:lnTo>
                  <a:lnTo>
                    <a:pt x="34" y="474"/>
                  </a:lnTo>
                  <a:lnTo>
                    <a:pt x="35" y="473"/>
                  </a:lnTo>
                  <a:lnTo>
                    <a:pt x="36" y="472"/>
                  </a:lnTo>
                  <a:lnTo>
                    <a:pt x="37" y="471"/>
                  </a:lnTo>
                  <a:lnTo>
                    <a:pt x="37" y="470"/>
                  </a:lnTo>
                  <a:lnTo>
                    <a:pt x="38" y="469"/>
                  </a:lnTo>
                  <a:lnTo>
                    <a:pt x="39" y="467"/>
                  </a:lnTo>
                  <a:lnTo>
                    <a:pt x="39" y="466"/>
                  </a:lnTo>
                  <a:lnTo>
                    <a:pt x="40" y="465"/>
                  </a:lnTo>
                  <a:lnTo>
                    <a:pt x="40" y="464"/>
                  </a:lnTo>
                  <a:lnTo>
                    <a:pt x="41" y="463"/>
                  </a:lnTo>
                  <a:lnTo>
                    <a:pt x="42" y="461"/>
                  </a:lnTo>
                  <a:lnTo>
                    <a:pt x="43" y="460"/>
                  </a:lnTo>
                  <a:lnTo>
                    <a:pt x="44" y="458"/>
                  </a:lnTo>
                  <a:lnTo>
                    <a:pt x="45" y="457"/>
                  </a:lnTo>
                  <a:lnTo>
                    <a:pt x="45" y="456"/>
                  </a:lnTo>
                  <a:lnTo>
                    <a:pt x="46" y="454"/>
                  </a:lnTo>
                  <a:lnTo>
                    <a:pt x="47" y="453"/>
                  </a:lnTo>
                  <a:lnTo>
                    <a:pt x="48" y="451"/>
                  </a:lnTo>
                  <a:lnTo>
                    <a:pt x="50" y="449"/>
                  </a:lnTo>
                  <a:lnTo>
                    <a:pt x="50" y="447"/>
                  </a:lnTo>
                  <a:lnTo>
                    <a:pt x="51" y="446"/>
                  </a:lnTo>
                  <a:lnTo>
                    <a:pt x="51" y="445"/>
                  </a:lnTo>
                  <a:lnTo>
                    <a:pt x="51" y="445"/>
                  </a:lnTo>
                  <a:lnTo>
                    <a:pt x="52" y="445"/>
                  </a:lnTo>
                  <a:lnTo>
                    <a:pt x="53" y="445"/>
                  </a:lnTo>
                  <a:lnTo>
                    <a:pt x="54" y="445"/>
                  </a:lnTo>
                  <a:lnTo>
                    <a:pt x="54" y="445"/>
                  </a:lnTo>
                  <a:lnTo>
                    <a:pt x="55" y="445"/>
                  </a:lnTo>
                  <a:lnTo>
                    <a:pt x="56" y="445"/>
                  </a:lnTo>
                  <a:lnTo>
                    <a:pt x="57" y="445"/>
                  </a:lnTo>
                  <a:lnTo>
                    <a:pt x="57" y="444"/>
                  </a:lnTo>
                  <a:lnTo>
                    <a:pt x="58" y="444"/>
                  </a:lnTo>
                  <a:lnTo>
                    <a:pt x="58" y="443"/>
                  </a:lnTo>
                  <a:lnTo>
                    <a:pt x="58" y="442"/>
                  </a:lnTo>
                  <a:lnTo>
                    <a:pt x="59" y="441"/>
                  </a:lnTo>
                  <a:lnTo>
                    <a:pt x="60" y="440"/>
                  </a:lnTo>
                  <a:lnTo>
                    <a:pt x="61" y="439"/>
                  </a:lnTo>
                  <a:lnTo>
                    <a:pt x="61" y="438"/>
                  </a:lnTo>
                  <a:lnTo>
                    <a:pt x="63" y="437"/>
                  </a:lnTo>
                  <a:lnTo>
                    <a:pt x="64" y="436"/>
                  </a:lnTo>
                  <a:lnTo>
                    <a:pt x="64" y="434"/>
                  </a:lnTo>
                  <a:lnTo>
                    <a:pt x="65" y="433"/>
                  </a:lnTo>
                  <a:lnTo>
                    <a:pt x="66" y="432"/>
                  </a:lnTo>
                  <a:lnTo>
                    <a:pt x="67" y="432"/>
                  </a:lnTo>
                  <a:lnTo>
                    <a:pt x="68" y="432"/>
                  </a:lnTo>
                  <a:lnTo>
                    <a:pt x="70" y="432"/>
                  </a:lnTo>
                  <a:lnTo>
                    <a:pt x="70" y="432"/>
                  </a:lnTo>
                  <a:lnTo>
                    <a:pt x="71" y="432"/>
                  </a:lnTo>
                  <a:lnTo>
                    <a:pt x="72" y="432"/>
                  </a:lnTo>
                  <a:lnTo>
                    <a:pt x="74" y="431"/>
                  </a:lnTo>
                  <a:lnTo>
                    <a:pt x="75" y="431"/>
                  </a:lnTo>
                  <a:lnTo>
                    <a:pt x="76" y="431"/>
                  </a:lnTo>
                  <a:lnTo>
                    <a:pt x="77" y="430"/>
                  </a:lnTo>
                  <a:lnTo>
                    <a:pt x="77" y="429"/>
                  </a:lnTo>
                  <a:lnTo>
                    <a:pt x="78" y="428"/>
                  </a:lnTo>
                  <a:lnTo>
                    <a:pt x="79" y="427"/>
                  </a:lnTo>
                  <a:lnTo>
                    <a:pt x="81" y="426"/>
                  </a:lnTo>
                  <a:lnTo>
                    <a:pt x="82" y="426"/>
                  </a:lnTo>
                  <a:lnTo>
                    <a:pt x="83" y="425"/>
                  </a:lnTo>
                  <a:lnTo>
                    <a:pt x="84" y="424"/>
                  </a:lnTo>
                  <a:lnTo>
                    <a:pt x="86" y="423"/>
                  </a:lnTo>
                  <a:lnTo>
                    <a:pt x="87" y="422"/>
                  </a:lnTo>
                  <a:lnTo>
                    <a:pt x="88" y="421"/>
                  </a:lnTo>
                  <a:lnTo>
                    <a:pt x="88" y="420"/>
                  </a:lnTo>
                  <a:lnTo>
                    <a:pt x="89" y="419"/>
                  </a:lnTo>
                  <a:lnTo>
                    <a:pt x="90" y="419"/>
                  </a:lnTo>
                  <a:lnTo>
                    <a:pt x="90" y="418"/>
                  </a:lnTo>
                  <a:lnTo>
                    <a:pt x="92" y="417"/>
                  </a:lnTo>
                  <a:lnTo>
                    <a:pt x="94" y="415"/>
                  </a:lnTo>
                  <a:lnTo>
                    <a:pt x="95" y="414"/>
                  </a:lnTo>
                  <a:lnTo>
                    <a:pt x="96" y="413"/>
                  </a:lnTo>
                  <a:lnTo>
                    <a:pt x="97" y="413"/>
                  </a:lnTo>
                  <a:lnTo>
                    <a:pt x="98" y="413"/>
                  </a:lnTo>
                  <a:lnTo>
                    <a:pt x="99" y="413"/>
                  </a:lnTo>
                  <a:lnTo>
                    <a:pt x="100" y="413"/>
                  </a:lnTo>
                  <a:lnTo>
                    <a:pt x="101" y="412"/>
                  </a:lnTo>
                  <a:lnTo>
                    <a:pt x="102" y="412"/>
                  </a:lnTo>
                  <a:lnTo>
                    <a:pt x="102" y="412"/>
                  </a:lnTo>
                  <a:lnTo>
                    <a:pt x="102" y="411"/>
                  </a:lnTo>
                  <a:lnTo>
                    <a:pt x="103" y="411"/>
                  </a:lnTo>
                  <a:lnTo>
                    <a:pt x="104" y="410"/>
                  </a:lnTo>
                  <a:lnTo>
                    <a:pt x="105" y="409"/>
                  </a:lnTo>
                  <a:lnTo>
                    <a:pt x="106" y="409"/>
                  </a:lnTo>
                  <a:lnTo>
                    <a:pt x="107" y="408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9" y="407"/>
                  </a:lnTo>
                  <a:lnTo>
                    <a:pt x="109" y="406"/>
                  </a:lnTo>
                  <a:lnTo>
                    <a:pt x="109" y="405"/>
                  </a:lnTo>
                  <a:lnTo>
                    <a:pt x="109" y="404"/>
                  </a:lnTo>
                  <a:lnTo>
                    <a:pt x="109" y="403"/>
                  </a:lnTo>
                  <a:lnTo>
                    <a:pt x="109" y="400"/>
                  </a:lnTo>
                  <a:lnTo>
                    <a:pt x="109" y="400"/>
                  </a:lnTo>
                  <a:lnTo>
                    <a:pt x="109" y="398"/>
                  </a:lnTo>
                  <a:lnTo>
                    <a:pt x="109" y="396"/>
                  </a:lnTo>
                  <a:lnTo>
                    <a:pt x="109" y="394"/>
                  </a:lnTo>
                  <a:lnTo>
                    <a:pt x="109" y="393"/>
                  </a:lnTo>
                  <a:lnTo>
                    <a:pt x="109" y="391"/>
                  </a:lnTo>
                  <a:lnTo>
                    <a:pt x="109" y="389"/>
                  </a:lnTo>
                  <a:lnTo>
                    <a:pt x="109" y="387"/>
                  </a:lnTo>
                  <a:lnTo>
                    <a:pt x="109" y="386"/>
                  </a:lnTo>
                  <a:lnTo>
                    <a:pt x="109" y="384"/>
                  </a:lnTo>
                  <a:lnTo>
                    <a:pt x="109" y="383"/>
                  </a:lnTo>
                  <a:lnTo>
                    <a:pt x="109" y="381"/>
                  </a:lnTo>
                  <a:lnTo>
                    <a:pt x="109" y="381"/>
                  </a:lnTo>
                  <a:lnTo>
                    <a:pt x="109" y="379"/>
                  </a:lnTo>
                  <a:lnTo>
                    <a:pt x="109" y="377"/>
                  </a:lnTo>
                  <a:lnTo>
                    <a:pt x="109" y="376"/>
                  </a:lnTo>
                  <a:lnTo>
                    <a:pt x="109" y="375"/>
                  </a:lnTo>
                  <a:lnTo>
                    <a:pt x="109" y="374"/>
                  </a:lnTo>
                  <a:lnTo>
                    <a:pt x="109" y="373"/>
                  </a:lnTo>
                  <a:lnTo>
                    <a:pt x="109" y="372"/>
                  </a:lnTo>
                  <a:lnTo>
                    <a:pt x="110" y="371"/>
                  </a:lnTo>
                  <a:lnTo>
                    <a:pt x="110" y="370"/>
                  </a:lnTo>
                  <a:lnTo>
                    <a:pt x="111" y="369"/>
                  </a:lnTo>
                  <a:lnTo>
                    <a:pt x="112" y="368"/>
                  </a:lnTo>
                  <a:lnTo>
                    <a:pt x="112" y="367"/>
                  </a:lnTo>
                  <a:lnTo>
                    <a:pt x="112" y="366"/>
                  </a:lnTo>
                  <a:lnTo>
                    <a:pt x="112" y="365"/>
                  </a:lnTo>
                  <a:lnTo>
                    <a:pt x="111" y="364"/>
                  </a:lnTo>
                  <a:lnTo>
                    <a:pt x="111" y="363"/>
                  </a:lnTo>
                  <a:lnTo>
                    <a:pt x="111" y="362"/>
                  </a:lnTo>
                  <a:lnTo>
                    <a:pt x="111" y="361"/>
                  </a:lnTo>
                  <a:lnTo>
                    <a:pt x="111" y="360"/>
                  </a:lnTo>
                  <a:lnTo>
                    <a:pt x="111" y="359"/>
                  </a:lnTo>
                  <a:lnTo>
                    <a:pt x="112" y="358"/>
                  </a:lnTo>
                  <a:lnTo>
                    <a:pt x="112" y="357"/>
                  </a:lnTo>
                  <a:lnTo>
                    <a:pt x="112" y="356"/>
                  </a:lnTo>
                  <a:lnTo>
                    <a:pt x="112" y="356"/>
                  </a:lnTo>
                  <a:lnTo>
                    <a:pt x="111" y="355"/>
                  </a:lnTo>
                  <a:lnTo>
                    <a:pt x="110" y="355"/>
                  </a:lnTo>
                  <a:lnTo>
                    <a:pt x="110" y="354"/>
                  </a:lnTo>
                  <a:lnTo>
                    <a:pt x="109" y="353"/>
                  </a:lnTo>
                  <a:lnTo>
                    <a:pt x="109" y="351"/>
                  </a:lnTo>
                  <a:lnTo>
                    <a:pt x="108" y="350"/>
                  </a:lnTo>
                  <a:lnTo>
                    <a:pt x="108" y="349"/>
                  </a:lnTo>
                  <a:lnTo>
                    <a:pt x="107" y="349"/>
                  </a:lnTo>
                  <a:lnTo>
                    <a:pt x="106" y="349"/>
                  </a:lnTo>
                  <a:lnTo>
                    <a:pt x="107" y="348"/>
                  </a:lnTo>
                  <a:lnTo>
                    <a:pt x="107" y="347"/>
                  </a:lnTo>
                  <a:lnTo>
                    <a:pt x="107" y="346"/>
                  </a:lnTo>
                  <a:lnTo>
                    <a:pt x="107" y="345"/>
                  </a:lnTo>
                  <a:lnTo>
                    <a:pt x="107" y="344"/>
                  </a:lnTo>
                  <a:lnTo>
                    <a:pt x="106" y="344"/>
                  </a:lnTo>
                  <a:lnTo>
                    <a:pt x="106" y="343"/>
                  </a:lnTo>
                  <a:lnTo>
                    <a:pt x="106" y="343"/>
                  </a:lnTo>
                  <a:lnTo>
                    <a:pt x="106" y="342"/>
                  </a:lnTo>
                  <a:lnTo>
                    <a:pt x="106" y="341"/>
                  </a:lnTo>
                  <a:lnTo>
                    <a:pt x="106" y="340"/>
                  </a:lnTo>
                  <a:lnTo>
                    <a:pt x="106" y="339"/>
                  </a:lnTo>
                  <a:lnTo>
                    <a:pt x="107" y="338"/>
                  </a:lnTo>
                  <a:lnTo>
                    <a:pt x="107" y="337"/>
                  </a:lnTo>
                  <a:lnTo>
                    <a:pt x="107" y="337"/>
                  </a:lnTo>
                  <a:lnTo>
                    <a:pt x="107" y="336"/>
                  </a:lnTo>
                  <a:lnTo>
                    <a:pt x="107" y="335"/>
                  </a:lnTo>
                  <a:lnTo>
                    <a:pt x="108" y="334"/>
                  </a:lnTo>
                  <a:lnTo>
                    <a:pt x="108" y="333"/>
                  </a:lnTo>
                  <a:lnTo>
                    <a:pt x="107" y="332"/>
                  </a:lnTo>
                  <a:lnTo>
                    <a:pt x="107" y="331"/>
                  </a:lnTo>
                  <a:lnTo>
                    <a:pt x="107" y="330"/>
                  </a:lnTo>
                  <a:lnTo>
                    <a:pt x="107" y="330"/>
                  </a:lnTo>
                  <a:lnTo>
                    <a:pt x="107" y="329"/>
                  </a:lnTo>
                  <a:lnTo>
                    <a:pt x="108" y="328"/>
                  </a:lnTo>
                  <a:lnTo>
                    <a:pt x="108" y="327"/>
                  </a:lnTo>
                  <a:lnTo>
                    <a:pt x="108" y="326"/>
                  </a:lnTo>
                  <a:lnTo>
                    <a:pt x="107" y="326"/>
                  </a:lnTo>
                  <a:lnTo>
                    <a:pt x="107" y="325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8" y="323"/>
                  </a:lnTo>
                  <a:lnTo>
                    <a:pt x="107" y="323"/>
                  </a:lnTo>
                  <a:lnTo>
                    <a:pt x="106" y="322"/>
                  </a:lnTo>
                  <a:lnTo>
                    <a:pt x="105" y="322"/>
                  </a:lnTo>
                  <a:lnTo>
                    <a:pt x="104" y="321"/>
                  </a:lnTo>
                  <a:lnTo>
                    <a:pt x="103" y="320"/>
                  </a:lnTo>
                  <a:lnTo>
                    <a:pt x="102" y="319"/>
                  </a:lnTo>
                  <a:lnTo>
                    <a:pt x="102" y="318"/>
                  </a:lnTo>
                  <a:lnTo>
                    <a:pt x="102" y="318"/>
                  </a:lnTo>
                  <a:lnTo>
                    <a:pt x="102" y="317"/>
                  </a:lnTo>
                  <a:lnTo>
                    <a:pt x="102" y="316"/>
                  </a:lnTo>
                  <a:lnTo>
                    <a:pt x="101" y="315"/>
                  </a:lnTo>
                  <a:lnTo>
                    <a:pt x="101" y="314"/>
                  </a:lnTo>
                  <a:lnTo>
                    <a:pt x="100" y="314"/>
                  </a:lnTo>
                  <a:lnTo>
                    <a:pt x="100" y="313"/>
                  </a:lnTo>
                  <a:lnTo>
                    <a:pt x="100" y="312"/>
                  </a:lnTo>
                  <a:lnTo>
                    <a:pt x="99" y="311"/>
                  </a:lnTo>
                  <a:lnTo>
                    <a:pt x="98" y="311"/>
                  </a:lnTo>
                  <a:lnTo>
                    <a:pt x="98" y="311"/>
                  </a:lnTo>
                  <a:lnTo>
                    <a:pt x="98" y="310"/>
                  </a:lnTo>
                  <a:lnTo>
                    <a:pt x="98" y="309"/>
                  </a:lnTo>
                  <a:lnTo>
                    <a:pt x="97" y="309"/>
                  </a:lnTo>
                  <a:lnTo>
                    <a:pt x="97" y="308"/>
                  </a:lnTo>
                  <a:lnTo>
                    <a:pt x="98" y="308"/>
                  </a:lnTo>
                  <a:lnTo>
                    <a:pt x="99" y="308"/>
                  </a:lnTo>
                  <a:lnTo>
                    <a:pt x="100" y="308"/>
                  </a:lnTo>
                  <a:lnTo>
                    <a:pt x="101" y="307"/>
                  </a:lnTo>
                  <a:lnTo>
                    <a:pt x="101" y="306"/>
                  </a:lnTo>
                  <a:lnTo>
                    <a:pt x="101" y="305"/>
                  </a:lnTo>
                  <a:lnTo>
                    <a:pt x="102" y="305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3" y="304"/>
                  </a:lnTo>
                  <a:lnTo>
                    <a:pt x="104" y="303"/>
                  </a:lnTo>
                  <a:lnTo>
                    <a:pt x="105" y="303"/>
                  </a:lnTo>
                  <a:lnTo>
                    <a:pt x="106" y="303"/>
                  </a:lnTo>
                  <a:lnTo>
                    <a:pt x="107" y="303"/>
                  </a:lnTo>
                  <a:lnTo>
                    <a:pt x="108" y="302"/>
                  </a:lnTo>
                  <a:lnTo>
                    <a:pt x="109" y="301"/>
                  </a:lnTo>
                  <a:lnTo>
                    <a:pt x="109" y="300"/>
                  </a:lnTo>
                  <a:lnTo>
                    <a:pt x="109" y="299"/>
                  </a:lnTo>
                  <a:lnTo>
                    <a:pt x="110" y="299"/>
                  </a:lnTo>
                  <a:lnTo>
                    <a:pt x="110" y="299"/>
                  </a:lnTo>
                  <a:lnTo>
                    <a:pt x="111" y="298"/>
                  </a:lnTo>
                  <a:lnTo>
                    <a:pt x="112" y="297"/>
                  </a:lnTo>
                  <a:lnTo>
                    <a:pt x="113" y="296"/>
                  </a:lnTo>
                  <a:lnTo>
                    <a:pt x="114" y="296"/>
                  </a:lnTo>
                  <a:lnTo>
                    <a:pt x="114" y="295"/>
                  </a:lnTo>
                  <a:lnTo>
                    <a:pt x="115" y="294"/>
                  </a:lnTo>
                  <a:lnTo>
                    <a:pt x="115" y="293"/>
                  </a:lnTo>
                  <a:lnTo>
                    <a:pt x="116" y="292"/>
                  </a:lnTo>
                  <a:lnTo>
                    <a:pt x="117" y="292"/>
                  </a:lnTo>
                  <a:lnTo>
                    <a:pt x="117" y="291"/>
                  </a:lnTo>
                  <a:lnTo>
                    <a:pt x="118" y="291"/>
                  </a:lnTo>
                  <a:lnTo>
                    <a:pt x="118" y="290"/>
                  </a:lnTo>
                  <a:lnTo>
                    <a:pt x="119" y="290"/>
                  </a:lnTo>
                  <a:lnTo>
                    <a:pt x="119" y="289"/>
                  </a:lnTo>
                  <a:lnTo>
                    <a:pt x="120" y="288"/>
                  </a:lnTo>
                  <a:lnTo>
                    <a:pt x="121" y="287"/>
                  </a:lnTo>
                  <a:lnTo>
                    <a:pt x="121" y="286"/>
                  </a:lnTo>
                  <a:lnTo>
                    <a:pt x="121" y="286"/>
                  </a:lnTo>
                  <a:lnTo>
                    <a:pt x="121" y="286"/>
                  </a:lnTo>
                  <a:lnTo>
                    <a:pt x="122" y="286"/>
                  </a:lnTo>
                  <a:lnTo>
                    <a:pt x="123" y="286"/>
                  </a:lnTo>
                  <a:lnTo>
                    <a:pt x="124" y="285"/>
                  </a:lnTo>
                  <a:lnTo>
                    <a:pt x="125" y="285"/>
                  </a:lnTo>
                  <a:lnTo>
                    <a:pt x="126" y="284"/>
                  </a:lnTo>
                  <a:lnTo>
                    <a:pt x="126" y="283"/>
                  </a:lnTo>
                  <a:lnTo>
                    <a:pt x="127" y="282"/>
                  </a:lnTo>
                  <a:lnTo>
                    <a:pt x="127" y="281"/>
                  </a:lnTo>
                  <a:lnTo>
                    <a:pt x="128" y="281"/>
                  </a:lnTo>
                  <a:lnTo>
                    <a:pt x="128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9" y="278"/>
                  </a:lnTo>
                  <a:lnTo>
                    <a:pt x="130" y="278"/>
                  </a:lnTo>
                  <a:lnTo>
                    <a:pt x="131" y="277"/>
                  </a:lnTo>
                  <a:lnTo>
                    <a:pt x="132" y="277"/>
                  </a:lnTo>
                  <a:lnTo>
                    <a:pt x="133" y="276"/>
                  </a:lnTo>
                  <a:lnTo>
                    <a:pt x="134" y="275"/>
                  </a:lnTo>
                  <a:lnTo>
                    <a:pt x="134" y="275"/>
                  </a:lnTo>
                  <a:lnTo>
                    <a:pt x="135" y="274"/>
                  </a:lnTo>
                  <a:lnTo>
                    <a:pt x="136" y="274"/>
                  </a:lnTo>
                  <a:lnTo>
                    <a:pt x="137" y="274"/>
                  </a:lnTo>
                  <a:lnTo>
                    <a:pt x="137" y="273"/>
                  </a:lnTo>
                  <a:lnTo>
                    <a:pt x="138" y="273"/>
                  </a:lnTo>
                  <a:lnTo>
                    <a:pt x="132" y="262"/>
                  </a:lnTo>
                  <a:lnTo>
                    <a:pt x="120" y="255"/>
                  </a:lnTo>
                  <a:lnTo>
                    <a:pt x="115" y="248"/>
                  </a:lnTo>
                  <a:lnTo>
                    <a:pt x="110" y="239"/>
                  </a:lnTo>
                  <a:lnTo>
                    <a:pt x="99" y="239"/>
                  </a:lnTo>
                  <a:lnTo>
                    <a:pt x="85" y="230"/>
                  </a:lnTo>
                  <a:lnTo>
                    <a:pt x="85" y="222"/>
                  </a:lnTo>
                  <a:lnTo>
                    <a:pt x="87" y="218"/>
                  </a:lnTo>
                  <a:lnTo>
                    <a:pt x="92" y="209"/>
                  </a:lnTo>
                  <a:lnTo>
                    <a:pt x="87" y="196"/>
                  </a:lnTo>
                  <a:lnTo>
                    <a:pt x="77" y="184"/>
                  </a:lnTo>
                  <a:lnTo>
                    <a:pt x="74" y="175"/>
                  </a:lnTo>
                  <a:lnTo>
                    <a:pt x="74" y="174"/>
                  </a:lnTo>
                  <a:lnTo>
                    <a:pt x="74" y="173"/>
                  </a:lnTo>
                  <a:lnTo>
                    <a:pt x="75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5" y="170"/>
                  </a:lnTo>
                  <a:lnTo>
                    <a:pt x="75" y="169"/>
                  </a:lnTo>
                  <a:lnTo>
                    <a:pt x="76" y="169"/>
                  </a:lnTo>
                  <a:lnTo>
                    <a:pt x="76" y="167"/>
                  </a:lnTo>
                  <a:lnTo>
                    <a:pt x="75" y="167"/>
                  </a:lnTo>
                  <a:lnTo>
                    <a:pt x="75" y="166"/>
                  </a:lnTo>
                  <a:lnTo>
                    <a:pt x="75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5" y="163"/>
                  </a:lnTo>
                  <a:lnTo>
                    <a:pt x="76" y="163"/>
                  </a:lnTo>
                  <a:lnTo>
                    <a:pt x="76" y="161"/>
                  </a:lnTo>
                  <a:lnTo>
                    <a:pt x="76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7" y="159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7" y="156"/>
                  </a:lnTo>
                  <a:lnTo>
                    <a:pt x="77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1"/>
                  </a:lnTo>
                  <a:lnTo>
                    <a:pt x="76" y="150"/>
                  </a:lnTo>
                  <a:lnTo>
                    <a:pt x="76" y="149"/>
                  </a:lnTo>
                  <a:lnTo>
                    <a:pt x="76" y="148"/>
                  </a:lnTo>
                  <a:lnTo>
                    <a:pt x="77" y="147"/>
                  </a:lnTo>
                  <a:lnTo>
                    <a:pt x="77" y="146"/>
                  </a:lnTo>
                  <a:lnTo>
                    <a:pt x="77" y="146"/>
                  </a:lnTo>
                  <a:lnTo>
                    <a:pt x="77" y="145"/>
                  </a:lnTo>
                  <a:lnTo>
                    <a:pt x="77" y="144"/>
                  </a:lnTo>
                  <a:lnTo>
                    <a:pt x="77" y="143"/>
                  </a:lnTo>
                  <a:lnTo>
                    <a:pt x="77" y="142"/>
                  </a:lnTo>
                  <a:lnTo>
                    <a:pt x="77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8" y="139"/>
                  </a:lnTo>
                  <a:lnTo>
                    <a:pt x="79" y="138"/>
                  </a:lnTo>
                  <a:lnTo>
                    <a:pt x="80" y="138"/>
                  </a:lnTo>
                  <a:lnTo>
                    <a:pt x="81" y="137"/>
                  </a:lnTo>
                  <a:lnTo>
                    <a:pt x="82" y="137"/>
                  </a:lnTo>
                  <a:lnTo>
                    <a:pt x="82" y="136"/>
                  </a:lnTo>
                  <a:lnTo>
                    <a:pt x="83" y="136"/>
                  </a:lnTo>
                  <a:lnTo>
                    <a:pt x="83" y="135"/>
                  </a:lnTo>
                  <a:lnTo>
                    <a:pt x="83" y="134"/>
                  </a:lnTo>
                  <a:lnTo>
                    <a:pt x="84" y="134"/>
                  </a:lnTo>
                  <a:lnTo>
                    <a:pt x="85" y="133"/>
                  </a:lnTo>
                  <a:lnTo>
                    <a:pt x="85" y="132"/>
                  </a:lnTo>
                  <a:lnTo>
                    <a:pt x="85" y="131"/>
                  </a:lnTo>
                  <a:lnTo>
                    <a:pt x="85" y="130"/>
                  </a:lnTo>
                  <a:lnTo>
                    <a:pt x="86" y="130"/>
                  </a:lnTo>
                  <a:lnTo>
                    <a:pt x="86" y="129"/>
                  </a:lnTo>
                  <a:lnTo>
                    <a:pt x="86" y="128"/>
                  </a:lnTo>
                  <a:lnTo>
                    <a:pt x="86" y="127"/>
                  </a:lnTo>
                  <a:lnTo>
                    <a:pt x="86" y="127"/>
                  </a:lnTo>
                  <a:lnTo>
                    <a:pt x="87" y="127"/>
                  </a:lnTo>
                  <a:lnTo>
                    <a:pt x="87" y="126"/>
                  </a:lnTo>
                  <a:lnTo>
                    <a:pt x="87" y="124"/>
                  </a:lnTo>
                  <a:lnTo>
                    <a:pt x="87" y="123"/>
                  </a:lnTo>
                  <a:lnTo>
                    <a:pt x="87" y="122"/>
                  </a:lnTo>
                  <a:lnTo>
                    <a:pt x="87" y="121"/>
                  </a:lnTo>
                  <a:lnTo>
                    <a:pt x="87" y="121"/>
                  </a:lnTo>
                  <a:lnTo>
                    <a:pt x="88" y="121"/>
                  </a:lnTo>
                  <a:lnTo>
                    <a:pt x="88" y="120"/>
                  </a:lnTo>
                  <a:lnTo>
                    <a:pt x="88" y="119"/>
                  </a:lnTo>
                  <a:lnTo>
                    <a:pt x="89" y="118"/>
                  </a:lnTo>
                  <a:lnTo>
                    <a:pt x="90" y="117"/>
                  </a:lnTo>
                  <a:lnTo>
                    <a:pt x="90" y="116"/>
                  </a:lnTo>
                  <a:lnTo>
                    <a:pt x="90" y="115"/>
                  </a:lnTo>
                  <a:lnTo>
                    <a:pt x="91" y="115"/>
                  </a:lnTo>
                  <a:lnTo>
                    <a:pt x="91" y="114"/>
                  </a:lnTo>
                  <a:lnTo>
                    <a:pt x="91" y="113"/>
                  </a:lnTo>
                  <a:lnTo>
                    <a:pt x="92" y="112"/>
                  </a:lnTo>
                  <a:lnTo>
                    <a:pt x="93" y="111"/>
                  </a:lnTo>
                  <a:lnTo>
                    <a:pt x="93" y="110"/>
                  </a:lnTo>
                  <a:lnTo>
                    <a:pt x="94" y="110"/>
                  </a:lnTo>
                  <a:lnTo>
                    <a:pt x="95" y="109"/>
                  </a:lnTo>
                  <a:lnTo>
                    <a:pt x="96" y="109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7" y="108"/>
                  </a:lnTo>
                  <a:lnTo>
                    <a:pt x="98" y="108"/>
                  </a:lnTo>
                  <a:lnTo>
                    <a:pt x="99" y="108"/>
                  </a:lnTo>
                  <a:lnTo>
                    <a:pt x="100" y="107"/>
                  </a:lnTo>
                  <a:lnTo>
                    <a:pt x="101" y="106"/>
                  </a:lnTo>
                  <a:lnTo>
                    <a:pt x="101" y="105"/>
                  </a:lnTo>
                  <a:lnTo>
                    <a:pt x="102" y="105"/>
                  </a:lnTo>
                  <a:lnTo>
                    <a:pt x="102" y="104"/>
                  </a:lnTo>
                  <a:lnTo>
                    <a:pt x="103" y="103"/>
                  </a:lnTo>
                  <a:lnTo>
                    <a:pt x="103" y="102"/>
                  </a:lnTo>
                  <a:lnTo>
                    <a:pt x="104" y="102"/>
                  </a:lnTo>
                  <a:lnTo>
                    <a:pt x="105" y="102"/>
                  </a:lnTo>
                  <a:lnTo>
                    <a:pt x="106" y="102"/>
                  </a:lnTo>
                  <a:lnTo>
                    <a:pt x="106" y="101"/>
                  </a:lnTo>
                  <a:lnTo>
                    <a:pt x="107" y="101"/>
                  </a:lnTo>
                  <a:lnTo>
                    <a:pt x="107" y="100"/>
                  </a:lnTo>
                  <a:lnTo>
                    <a:pt x="107" y="99"/>
                  </a:lnTo>
                  <a:lnTo>
                    <a:pt x="108" y="98"/>
                  </a:lnTo>
                  <a:lnTo>
                    <a:pt x="107" y="97"/>
                  </a:lnTo>
                  <a:lnTo>
                    <a:pt x="108" y="97"/>
                  </a:lnTo>
                  <a:lnTo>
                    <a:pt x="108" y="96"/>
                  </a:lnTo>
                  <a:lnTo>
                    <a:pt x="109" y="96"/>
                  </a:lnTo>
                  <a:lnTo>
                    <a:pt x="109" y="95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10" y="93"/>
                  </a:lnTo>
                  <a:lnTo>
                    <a:pt x="109" y="92"/>
                  </a:lnTo>
                  <a:lnTo>
                    <a:pt x="110" y="91"/>
                  </a:lnTo>
                  <a:lnTo>
                    <a:pt x="110" y="90"/>
                  </a:lnTo>
                  <a:lnTo>
                    <a:pt x="110" y="89"/>
                  </a:lnTo>
                  <a:lnTo>
                    <a:pt x="110" y="89"/>
                  </a:lnTo>
                  <a:lnTo>
                    <a:pt x="111" y="88"/>
                  </a:lnTo>
                  <a:lnTo>
                    <a:pt x="112" y="87"/>
                  </a:lnTo>
                  <a:lnTo>
                    <a:pt x="113" y="86"/>
                  </a:lnTo>
                  <a:lnTo>
                    <a:pt x="114" y="86"/>
                  </a:lnTo>
                  <a:lnTo>
                    <a:pt x="114" y="85"/>
                  </a:lnTo>
                  <a:lnTo>
                    <a:pt x="115" y="85"/>
                  </a:lnTo>
                  <a:lnTo>
                    <a:pt x="115" y="84"/>
                  </a:lnTo>
                  <a:lnTo>
                    <a:pt x="115" y="84"/>
                  </a:lnTo>
                  <a:lnTo>
                    <a:pt x="115" y="83"/>
                  </a:lnTo>
                  <a:lnTo>
                    <a:pt x="115" y="83"/>
                  </a:lnTo>
                  <a:lnTo>
                    <a:pt x="115" y="82"/>
                  </a:lnTo>
                  <a:lnTo>
                    <a:pt x="115" y="81"/>
                  </a:lnTo>
                  <a:lnTo>
                    <a:pt x="115" y="80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6" y="77"/>
                  </a:lnTo>
                  <a:lnTo>
                    <a:pt x="117" y="76"/>
                  </a:lnTo>
                  <a:lnTo>
                    <a:pt x="117" y="76"/>
                  </a:lnTo>
                  <a:lnTo>
                    <a:pt x="118" y="75"/>
                  </a:lnTo>
                  <a:lnTo>
                    <a:pt x="118" y="74"/>
                  </a:lnTo>
                  <a:lnTo>
                    <a:pt x="118" y="73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0" y="70"/>
                  </a:lnTo>
                  <a:lnTo>
                    <a:pt x="121" y="69"/>
                  </a:lnTo>
                  <a:lnTo>
                    <a:pt x="121" y="68"/>
                  </a:lnTo>
                  <a:lnTo>
                    <a:pt x="121" y="67"/>
                  </a:lnTo>
                  <a:lnTo>
                    <a:pt x="123" y="66"/>
                  </a:lnTo>
                  <a:lnTo>
                    <a:pt x="124" y="66"/>
                  </a:lnTo>
                  <a:lnTo>
                    <a:pt x="125" y="65"/>
                  </a:lnTo>
                  <a:lnTo>
                    <a:pt x="127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2" y="61"/>
                  </a:lnTo>
                  <a:lnTo>
                    <a:pt x="134" y="61"/>
                  </a:lnTo>
                  <a:lnTo>
                    <a:pt x="135" y="60"/>
                  </a:lnTo>
                  <a:lnTo>
                    <a:pt x="137" y="59"/>
                  </a:lnTo>
                  <a:lnTo>
                    <a:pt x="138" y="59"/>
                  </a:lnTo>
                  <a:lnTo>
                    <a:pt x="138" y="58"/>
                  </a:lnTo>
                  <a:lnTo>
                    <a:pt x="139" y="57"/>
                  </a:lnTo>
                  <a:lnTo>
                    <a:pt x="140" y="57"/>
                  </a:lnTo>
                  <a:lnTo>
                    <a:pt x="140" y="57"/>
                  </a:lnTo>
                  <a:lnTo>
                    <a:pt x="140" y="56"/>
                  </a:lnTo>
                  <a:lnTo>
                    <a:pt x="139" y="55"/>
                  </a:lnTo>
                  <a:lnTo>
                    <a:pt x="140" y="55"/>
                  </a:lnTo>
                  <a:lnTo>
                    <a:pt x="140" y="54"/>
                  </a:lnTo>
                  <a:lnTo>
                    <a:pt x="141" y="53"/>
                  </a:lnTo>
                  <a:lnTo>
                    <a:pt x="142" y="53"/>
                  </a:lnTo>
                  <a:lnTo>
                    <a:pt x="143" y="53"/>
                  </a:lnTo>
                  <a:lnTo>
                    <a:pt x="144" y="53"/>
                  </a:lnTo>
                  <a:lnTo>
                    <a:pt x="145" y="51"/>
                  </a:lnTo>
                  <a:lnTo>
                    <a:pt x="145" y="51"/>
                  </a:lnTo>
                  <a:lnTo>
                    <a:pt x="146" y="50"/>
                  </a:lnTo>
                  <a:lnTo>
                    <a:pt x="146" y="49"/>
                  </a:lnTo>
                  <a:lnTo>
                    <a:pt x="147" y="48"/>
                  </a:lnTo>
                  <a:lnTo>
                    <a:pt x="147" y="46"/>
                  </a:lnTo>
                  <a:lnTo>
                    <a:pt x="147" y="45"/>
                  </a:lnTo>
                  <a:lnTo>
                    <a:pt x="147" y="45"/>
                  </a:lnTo>
                  <a:lnTo>
                    <a:pt x="147" y="44"/>
                  </a:lnTo>
                  <a:lnTo>
                    <a:pt x="146" y="43"/>
                  </a:lnTo>
                  <a:lnTo>
                    <a:pt x="146" y="42"/>
                  </a:lnTo>
                  <a:lnTo>
                    <a:pt x="146" y="41"/>
                  </a:lnTo>
                  <a:lnTo>
                    <a:pt x="145" y="40"/>
                  </a:lnTo>
                  <a:lnTo>
                    <a:pt x="145" y="39"/>
                  </a:lnTo>
                  <a:lnTo>
                    <a:pt x="146" y="38"/>
                  </a:lnTo>
                  <a:lnTo>
                    <a:pt x="147" y="38"/>
                  </a:lnTo>
                  <a:lnTo>
                    <a:pt x="148" y="38"/>
                  </a:lnTo>
                  <a:lnTo>
                    <a:pt x="150" y="37"/>
                  </a:lnTo>
                  <a:lnTo>
                    <a:pt x="151" y="37"/>
                  </a:lnTo>
                  <a:lnTo>
                    <a:pt x="152" y="37"/>
                  </a:lnTo>
                  <a:lnTo>
                    <a:pt x="153" y="37"/>
                  </a:lnTo>
                  <a:lnTo>
                    <a:pt x="153" y="37"/>
                  </a:lnTo>
                  <a:lnTo>
                    <a:pt x="154" y="38"/>
                  </a:lnTo>
                  <a:lnTo>
                    <a:pt x="155" y="38"/>
                  </a:lnTo>
                  <a:lnTo>
                    <a:pt x="156" y="38"/>
                  </a:lnTo>
                  <a:lnTo>
                    <a:pt x="157" y="38"/>
                  </a:lnTo>
                  <a:lnTo>
                    <a:pt x="158" y="38"/>
                  </a:lnTo>
                  <a:lnTo>
                    <a:pt x="159" y="38"/>
                  </a:lnTo>
                  <a:lnTo>
                    <a:pt x="160" y="38"/>
                  </a:lnTo>
                  <a:lnTo>
                    <a:pt x="160" y="37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3" y="35"/>
                  </a:lnTo>
                  <a:lnTo>
                    <a:pt x="163" y="34"/>
                  </a:lnTo>
                  <a:lnTo>
                    <a:pt x="163" y="33"/>
                  </a:lnTo>
                  <a:lnTo>
                    <a:pt x="164" y="33"/>
                  </a:lnTo>
                  <a:lnTo>
                    <a:pt x="164" y="32"/>
                  </a:lnTo>
                  <a:lnTo>
                    <a:pt x="165" y="32"/>
                  </a:lnTo>
                  <a:lnTo>
                    <a:pt x="165" y="32"/>
                  </a:lnTo>
                  <a:lnTo>
                    <a:pt x="166" y="31"/>
                  </a:lnTo>
                  <a:lnTo>
                    <a:pt x="166" y="30"/>
                  </a:lnTo>
                  <a:lnTo>
                    <a:pt x="166" y="29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8"/>
                  </a:lnTo>
                  <a:lnTo>
                    <a:pt x="169" y="28"/>
                  </a:lnTo>
                  <a:lnTo>
                    <a:pt x="170" y="27"/>
                  </a:lnTo>
                  <a:lnTo>
                    <a:pt x="171" y="26"/>
                  </a:lnTo>
                  <a:lnTo>
                    <a:pt x="172" y="26"/>
                  </a:lnTo>
                  <a:lnTo>
                    <a:pt x="172" y="26"/>
                  </a:lnTo>
                  <a:lnTo>
                    <a:pt x="172" y="25"/>
                  </a:lnTo>
                  <a:lnTo>
                    <a:pt x="173" y="25"/>
                  </a:lnTo>
                  <a:lnTo>
                    <a:pt x="174" y="24"/>
                  </a:lnTo>
                  <a:lnTo>
                    <a:pt x="175" y="24"/>
                  </a:lnTo>
                  <a:lnTo>
                    <a:pt x="176" y="24"/>
                  </a:lnTo>
                  <a:lnTo>
                    <a:pt x="177" y="23"/>
                  </a:lnTo>
                  <a:lnTo>
                    <a:pt x="178" y="23"/>
                  </a:lnTo>
                  <a:lnTo>
                    <a:pt x="179" y="22"/>
                  </a:lnTo>
                  <a:lnTo>
                    <a:pt x="179" y="22"/>
                  </a:lnTo>
                  <a:lnTo>
                    <a:pt x="180" y="22"/>
                  </a:lnTo>
                  <a:lnTo>
                    <a:pt x="181" y="21"/>
                  </a:lnTo>
                  <a:lnTo>
                    <a:pt x="182" y="22"/>
                  </a:lnTo>
                  <a:lnTo>
                    <a:pt x="183" y="22"/>
                  </a:lnTo>
                  <a:lnTo>
                    <a:pt x="184" y="22"/>
                  </a:lnTo>
                  <a:lnTo>
                    <a:pt x="184" y="23"/>
                  </a:lnTo>
                  <a:lnTo>
                    <a:pt x="185" y="22"/>
                  </a:lnTo>
                  <a:lnTo>
                    <a:pt x="185" y="22"/>
                  </a:lnTo>
                  <a:lnTo>
                    <a:pt x="185" y="21"/>
                  </a:lnTo>
                  <a:lnTo>
                    <a:pt x="185" y="20"/>
                  </a:lnTo>
                  <a:lnTo>
                    <a:pt x="186" y="20"/>
                  </a:lnTo>
                  <a:lnTo>
                    <a:pt x="187" y="20"/>
                  </a:lnTo>
                  <a:lnTo>
                    <a:pt x="188" y="20"/>
                  </a:lnTo>
                  <a:lnTo>
                    <a:pt x="190" y="19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2" y="19"/>
                  </a:lnTo>
                  <a:lnTo>
                    <a:pt x="193" y="19"/>
                  </a:lnTo>
                  <a:lnTo>
                    <a:pt x="194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6" y="20"/>
                  </a:lnTo>
                  <a:lnTo>
                    <a:pt x="197" y="21"/>
                  </a:lnTo>
                  <a:lnTo>
                    <a:pt x="198" y="20"/>
                  </a:lnTo>
                  <a:lnTo>
                    <a:pt x="198" y="20"/>
                  </a:lnTo>
                  <a:lnTo>
                    <a:pt x="199" y="20"/>
                  </a:lnTo>
                  <a:lnTo>
                    <a:pt x="200" y="19"/>
                  </a:lnTo>
                  <a:lnTo>
                    <a:pt x="201" y="19"/>
                  </a:lnTo>
                  <a:lnTo>
                    <a:pt x="202" y="19"/>
                  </a:lnTo>
                  <a:lnTo>
                    <a:pt x="203" y="19"/>
                  </a:lnTo>
                  <a:lnTo>
                    <a:pt x="204" y="18"/>
                  </a:lnTo>
                  <a:lnTo>
                    <a:pt x="204" y="17"/>
                  </a:lnTo>
                  <a:lnTo>
                    <a:pt x="204" y="16"/>
                  </a:lnTo>
                  <a:lnTo>
                    <a:pt x="204" y="15"/>
                  </a:lnTo>
                  <a:lnTo>
                    <a:pt x="205" y="14"/>
                  </a:lnTo>
                  <a:lnTo>
                    <a:pt x="206" y="14"/>
                  </a:lnTo>
                  <a:lnTo>
                    <a:pt x="206" y="13"/>
                  </a:lnTo>
                  <a:lnTo>
                    <a:pt x="206" y="13"/>
                  </a:lnTo>
                  <a:lnTo>
                    <a:pt x="206" y="12"/>
                  </a:lnTo>
                  <a:lnTo>
                    <a:pt x="206" y="11"/>
                  </a:lnTo>
                  <a:lnTo>
                    <a:pt x="206" y="10"/>
                  </a:lnTo>
                  <a:lnTo>
                    <a:pt x="207" y="10"/>
                  </a:lnTo>
                  <a:lnTo>
                    <a:pt x="208" y="10"/>
                  </a:lnTo>
                  <a:lnTo>
                    <a:pt x="209" y="10"/>
                  </a:lnTo>
                  <a:lnTo>
                    <a:pt x="210" y="11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2" y="12"/>
                  </a:lnTo>
                  <a:lnTo>
                    <a:pt x="213" y="11"/>
                  </a:lnTo>
                  <a:lnTo>
                    <a:pt x="214" y="10"/>
                  </a:lnTo>
                  <a:lnTo>
                    <a:pt x="215" y="10"/>
                  </a:lnTo>
                  <a:lnTo>
                    <a:pt x="216" y="10"/>
                  </a:lnTo>
                  <a:lnTo>
                    <a:pt x="216" y="9"/>
                  </a:lnTo>
                  <a:lnTo>
                    <a:pt x="216" y="8"/>
                  </a:lnTo>
                  <a:lnTo>
                    <a:pt x="216" y="7"/>
                  </a:lnTo>
                  <a:lnTo>
                    <a:pt x="216" y="7"/>
                  </a:lnTo>
                  <a:lnTo>
                    <a:pt x="217" y="6"/>
                  </a:lnTo>
                  <a:lnTo>
                    <a:pt x="217" y="5"/>
                  </a:lnTo>
                  <a:lnTo>
                    <a:pt x="217" y="4"/>
                  </a:lnTo>
                  <a:lnTo>
                    <a:pt x="217" y="4"/>
                  </a:lnTo>
                  <a:lnTo>
                    <a:pt x="218" y="3"/>
                  </a:lnTo>
                  <a:lnTo>
                    <a:pt x="219" y="3"/>
                  </a:lnTo>
                  <a:lnTo>
                    <a:pt x="220" y="2"/>
                  </a:lnTo>
                  <a:lnTo>
                    <a:pt x="221" y="2"/>
                  </a:lnTo>
                  <a:lnTo>
                    <a:pt x="222" y="2"/>
                  </a:lnTo>
                  <a:lnTo>
                    <a:pt x="223" y="1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4" y="1"/>
                  </a:lnTo>
                  <a:lnTo>
                    <a:pt x="226" y="1"/>
                  </a:lnTo>
                  <a:lnTo>
                    <a:pt x="227" y="1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231" y="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628" y="2002"/>
              <a:ext cx="615" cy="618"/>
            </a:xfrm>
            <a:custGeom>
              <a:avLst/>
              <a:gdLst/>
              <a:ahLst/>
              <a:cxnLst>
                <a:cxn ang="0">
                  <a:pos x="291" y="142"/>
                </a:cxn>
                <a:cxn ang="0">
                  <a:pos x="325" y="178"/>
                </a:cxn>
                <a:cxn ang="0">
                  <a:pos x="345" y="179"/>
                </a:cxn>
                <a:cxn ang="0">
                  <a:pos x="380" y="125"/>
                </a:cxn>
                <a:cxn ang="0">
                  <a:pos x="384" y="114"/>
                </a:cxn>
                <a:cxn ang="0">
                  <a:pos x="395" y="106"/>
                </a:cxn>
                <a:cxn ang="0">
                  <a:pos x="421" y="89"/>
                </a:cxn>
                <a:cxn ang="0">
                  <a:pos x="535" y="329"/>
                </a:cxn>
                <a:cxn ang="0">
                  <a:pos x="572" y="444"/>
                </a:cxn>
                <a:cxn ang="0">
                  <a:pos x="555" y="482"/>
                </a:cxn>
                <a:cxn ang="0">
                  <a:pos x="544" y="499"/>
                </a:cxn>
                <a:cxn ang="0">
                  <a:pos x="547" y="513"/>
                </a:cxn>
                <a:cxn ang="0">
                  <a:pos x="545" y="528"/>
                </a:cxn>
                <a:cxn ang="0">
                  <a:pos x="547" y="542"/>
                </a:cxn>
                <a:cxn ang="0">
                  <a:pos x="533" y="551"/>
                </a:cxn>
                <a:cxn ang="0">
                  <a:pos x="526" y="565"/>
                </a:cxn>
                <a:cxn ang="0">
                  <a:pos x="523" y="579"/>
                </a:cxn>
                <a:cxn ang="0">
                  <a:pos x="527" y="598"/>
                </a:cxn>
                <a:cxn ang="0">
                  <a:pos x="513" y="601"/>
                </a:cxn>
                <a:cxn ang="0">
                  <a:pos x="502" y="597"/>
                </a:cxn>
                <a:cxn ang="0">
                  <a:pos x="491" y="595"/>
                </a:cxn>
                <a:cxn ang="0">
                  <a:pos x="487" y="584"/>
                </a:cxn>
                <a:cxn ang="0">
                  <a:pos x="478" y="572"/>
                </a:cxn>
                <a:cxn ang="0">
                  <a:pos x="465" y="569"/>
                </a:cxn>
                <a:cxn ang="0">
                  <a:pos x="452" y="564"/>
                </a:cxn>
                <a:cxn ang="0">
                  <a:pos x="438" y="564"/>
                </a:cxn>
                <a:cxn ang="0">
                  <a:pos x="425" y="561"/>
                </a:cxn>
                <a:cxn ang="0">
                  <a:pos x="410" y="558"/>
                </a:cxn>
                <a:cxn ang="0">
                  <a:pos x="392" y="556"/>
                </a:cxn>
                <a:cxn ang="0">
                  <a:pos x="378" y="549"/>
                </a:cxn>
                <a:cxn ang="0">
                  <a:pos x="367" y="544"/>
                </a:cxn>
                <a:cxn ang="0">
                  <a:pos x="357" y="540"/>
                </a:cxn>
                <a:cxn ang="0">
                  <a:pos x="345" y="532"/>
                </a:cxn>
                <a:cxn ang="0">
                  <a:pos x="332" y="532"/>
                </a:cxn>
                <a:cxn ang="0">
                  <a:pos x="318" y="532"/>
                </a:cxn>
                <a:cxn ang="0">
                  <a:pos x="307" y="542"/>
                </a:cxn>
                <a:cxn ang="0">
                  <a:pos x="297" y="541"/>
                </a:cxn>
                <a:cxn ang="0">
                  <a:pos x="287" y="533"/>
                </a:cxn>
                <a:cxn ang="0">
                  <a:pos x="275" y="527"/>
                </a:cxn>
                <a:cxn ang="0">
                  <a:pos x="261" y="526"/>
                </a:cxn>
                <a:cxn ang="0">
                  <a:pos x="249" y="528"/>
                </a:cxn>
                <a:cxn ang="0">
                  <a:pos x="237" y="536"/>
                </a:cxn>
                <a:cxn ang="0">
                  <a:pos x="226" y="544"/>
                </a:cxn>
                <a:cxn ang="0">
                  <a:pos x="215" y="551"/>
                </a:cxn>
                <a:cxn ang="0">
                  <a:pos x="206" y="563"/>
                </a:cxn>
                <a:cxn ang="0">
                  <a:pos x="198" y="574"/>
                </a:cxn>
                <a:cxn ang="0">
                  <a:pos x="185" y="582"/>
                </a:cxn>
                <a:cxn ang="0">
                  <a:pos x="173" y="592"/>
                </a:cxn>
                <a:cxn ang="0">
                  <a:pos x="162" y="597"/>
                </a:cxn>
                <a:cxn ang="0">
                  <a:pos x="147" y="598"/>
                </a:cxn>
                <a:cxn ang="0">
                  <a:pos x="134" y="601"/>
                </a:cxn>
                <a:cxn ang="0">
                  <a:pos x="124" y="608"/>
                </a:cxn>
                <a:cxn ang="0">
                  <a:pos x="110" y="610"/>
                </a:cxn>
                <a:cxn ang="0">
                  <a:pos x="59" y="588"/>
                </a:cxn>
                <a:cxn ang="0">
                  <a:pos x="52" y="568"/>
                </a:cxn>
                <a:cxn ang="0">
                  <a:pos x="43" y="550"/>
                </a:cxn>
                <a:cxn ang="0">
                  <a:pos x="28" y="542"/>
                </a:cxn>
                <a:cxn ang="0">
                  <a:pos x="3" y="535"/>
                </a:cxn>
                <a:cxn ang="0">
                  <a:pos x="12" y="483"/>
                </a:cxn>
                <a:cxn ang="0">
                  <a:pos x="35" y="472"/>
                </a:cxn>
              </a:cxnLst>
              <a:rect l="0" t="0" r="r" b="b"/>
              <a:pathLst>
                <a:path w="615" h="618">
                  <a:moveTo>
                    <a:pt x="231" y="0"/>
                  </a:moveTo>
                  <a:lnTo>
                    <a:pt x="231" y="1"/>
                  </a:lnTo>
                  <a:lnTo>
                    <a:pt x="231" y="2"/>
                  </a:lnTo>
                  <a:lnTo>
                    <a:pt x="231" y="3"/>
                  </a:lnTo>
                  <a:lnTo>
                    <a:pt x="232" y="4"/>
                  </a:lnTo>
                  <a:lnTo>
                    <a:pt x="233" y="4"/>
                  </a:lnTo>
                  <a:lnTo>
                    <a:pt x="234" y="5"/>
                  </a:lnTo>
                  <a:lnTo>
                    <a:pt x="235" y="6"/>
                  </a:lnTo>
                  <a:lnTo>
                    <a:pt x="241" y="11"/>
                  </a:lnTo>
                  <a:lnTo>
                    <a:pt x="265" y="33"/>
                  </a:lnTo>
                  <a:lnTo>
                    <a:pt x="277" y="43"/>
                  </a:lnTo>
                  <a:lnTo>
                    <a:pt x="262" y="60"/>
                  </a:lnTo>
                  <a:lnTo>
                    <a:pt x="250" y="83"/>
                  </a:lnTo>
                  <a:lnTo>
                    <a:pt x="236" y="114"/>
                  </a:lnTo>
                  <a:lnTo>
                    <a:pt x="266" y="117"/>
                  </a:lnTo>
                  <a:lnTo>
                    <a:pt x="281" y="142"/>
                  </a:lnTo>
                  <a:lnTo>
                    <a:pt x="291" y="142"/>
                  </a:lnTo>
                  <a:lnTo>
                    <a:pt x="291" y="143"/>
                  </a:lnTo>
                  <a:lnTo>
                    <a:pt x="292" y="144"/>
                  </a:lnTo>
                  <a:lnTo>
                    <a:pt x="292" y="145"/>
                  </a:lnTo>
                  <a:lnTo>
                    <a:pt x="293" y="146"/>
                  </a:lnTo>
                  <a:lnTo>
                    <a:pt x="293" y="148"/>
                  </a:lnTo>
                  <a:lnTo>
                    <a:pt x="293" y="151"/>
                  </a:lnTo>
                  <a:lnTo>
                    <a:pt x="293" y="152"/>
                  </a:lnTo>
                  <a:lnTo>
                    <a:pt x="293" y="153"/>
                  </a:lnTo>
                  <a:lnTo>
                    <a:pt x="293" y="154"/>
                  </a:lnTo>
                  <a:lnTo>
                    <a:pt x="294" y="156"/>
                  </a:lnTo>
                  <a:lnTo>
                    <a:pt x="294" y="158"/>
                  </a:lnTo>
                  <a:lnTo>
                    <a:pt x="294" y="159"/>
                  </a:lnTo>
                  <a:lnTo>
                    <a:pt x="295" y="161"/>
                  </a:lnTo>
                  <a:lnTo>
                    <a:pt x="295" y="162"/>
                  </a:lnTo>
                  <a:lnTo>
                    <a:pt x="296" y="163"/>
                  </a:lnTo>
                  <a:lnTo>
                    <a:pt x="325" y="178"/>
                  </a:lnTo>
                  <a:lnTo>
                    <a:pt x="325" y="178"/>
                  </a:lnTo>
                  <a:lnTo>
                    <a:pt x="326" y="178"/>
                  </a:lnTo>
                  <a:lnTo>
                    <a:pt x="328" y="178"/>
                  </a:lnTo>
                  <a:lnTo>
                    <a:pt x="329" y="179"/>
                  </a:lnTo>
                  <a:lnTo>
                    <a:pt x="330" y="179"/>
                  </a:lnTo>
                  <a:lnTo>
                    <a:pt x="332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7" y="180"/>
                  </a:lnTo>
                  <a:lnTo>
                    <a:pt x="338" y="180"/>
                  </a:lnTo>
                  <a:lnTo>
                    <a:pt x="338" y="179"/>
                  </a:lnTo>
                  <a:lnTo>
                    <a:pt x="339" y="179"/>
                  </a:lnTo>
                  <a:lnTo>
                    <a:pt x="341" y="179"/>
                  </a:lnTo>
                  <a:lnTo>
                    <a:pt x="343" y="179"/>
                  </a:lnTo>
                  <a:lnTo>
                    <a:pt x="344" y="179"/>
                  </a:lnTo>
                  <a:lnTo>
                    <a:pt x="345" y="179"/>
                  </a:lnTo>
                  <a:lnTo>
                    <a:pt x="346" y="179"/>
                  </a:lnTo>
                  <a:lnTo>
                    <a:pt x="347" y="179"/>
                  </a:lnTo>
                  <a:lnTo>
                    <a:pt x="348" y="179"/>
                  </a:lnTo>
                  <a:lnTo>
                    <a:pt x="349" y="180"/>
                  </a:lnTo>
                  <a:lnTo>
                    <a:pt x="351" y="179"/>
                  </a:lnTo>
                  <a:lnTo>
                    <a:pt x="351" y="179"/>
                  </a:lnTo>
                  <a:lnTo>
                    <a:pt x="352" y="179"/>
                  </a:lnTo>
                  <a:lnTo>
                    <a:pt x="353" y="178"/>
                  </a:lnTo>
                  <a:lnTo>
                    <a:pt x="354" y="178"/>
                  </a:lnTo>
                  <a:lnTo>
                    <a:pt x="355" y="178"/>
                  </a:lnTo>
                  <a:lnTo>
                    <a:pt x="357" y="178"/>
                  </a:lnTo>
                  <a:lnTo>
                    <a:pt x="358" y="178"/>
                  </a:lnTo>
                  <a:lnTo>
                    <a:pt x="359" y="178"/>
                  </a:lnTo>
                  <a:lnTo>
                    <a:pt x="376" y="140"/>
                  </a:lnTo>
                  <a:lnTo>
                    <a:pt x="380" y="127"/>
                  </a:lnTo>
                  <a:lnTo>
                    <a:pt x="380" y="126"/>
                  </a:lnTo>
                  <a:lnTo>
                    <a:pt x="380" y="125"/>
                  </a:lnTo>
                  <a:lnTo>
                    <a:pt x="379" y="125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9" y="122"/>
                  </a:lnTo>
                  <a:lnTo>
                    <a:pt x="378" y="121"/>
                  </a:lnTo>
                  <a:lnTo>
                    <a:pt x="378" y="120"/>
                  </a:lnTo>
                  <a:lnTo>
                    <a:pt x="379" y="119"/>
                  </a:lnTo>
                  <a:lnTo>
                    <a:pt x="379" y="118"/>
                  </a:lnTo>
                  <a:lnTo>
                    <a:pt x="379" y="117"/>
                  </a:lnTo>
                  <a:lnTo>
                    <a:pt x="380" y="116"/>
                  </a:lnTo>
                  <a:lnTo>
                    <a:pt x="380" y="115"/>
                  </a:lnTo>
                  <a:lnTo>
                    <a:pt x="381" y="115"/>
                  </a:lnTo>
                  <a:lnTo>
                    <a:pt x="382" y="115"/>
                  </a:lnTo>
                  <a:lnTo>
                    <a:pt x="383" y="115"/>
                  </a:lnTo>
                  <a:lnTo>
                    <a:pt x="383" y="114"/>
                  </a:lnTo>
                  <a:lnTo>
                    <a:pt x="383" y="114"/>
                  </a:lnTo>
                  <a:lnTo>
                    <a:pt x="384" y="114"/>
                  </a:lnTo>
                  <a:lnTo>
                    <a:pt x="385" y="113"/>
                  </a:lnTo>
                  <a:lnTo>
                    <a:pt x="386" y="113"/>
                  </a:lnTo>
                  <a:lnTo>
                    <a:pt x="386" y="112"/>
                  </a:lnTo>
                  <a:lnTo>
                    <a:pt x="387" y="112"/>
                  </a:lnTo>
                  <a:lnTo>
                    <a:pt x="388" y="111"/>
                  </a:lnTo>
                  <a:lnTo>
                    <a:pt x="388" y="110"/>
                  </a:lnTo>
                  <a:lnTo>
                    <a:pt x="389" y="110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90" y="109"/>
                  </a:lnTo>
                  <a:lnTo>
                    <a:pt x="391" y="109"/>
                  </a:lnTo>
                  <a:lnTo>
                    <a:pt x="391" y="108"/>
                  </a:lnTo>
                  <a:lnTo>
                    <a:pt x="392" y="108"/>
                  </a:lnTo>
                  <a:lnTo>
                    <a:pt x="392" y="107"/>
                  </a:lnTo>
                  <a:lnTo>
                    <a:pt x="393" y="107"/>
                  </a:lnTo>
                  <a:lnTo>
                    <a:pt x="394" y="107"/>
                  </a:lnTo>
                  <a:lnTo>
                    <a:pt x="395" y="106"/>
                  </a:lnTo>
                  <a:lnTo>
                    <a:pt x="395" y="105"/>
                  </a:lnTo>
                  <a:lnTo>
                    <a:pt x="395" y="104"/>
                  </a:lnTo>
                  <a:lnTo>
                    <a:pt x="396" y="104"/>
                  </a:lnTo>
                  <a:lnTo>
                    <a:pt x="397" y="103"/>
                  </a:lnTo>
                  <a:lnTo>
                    <a:pt x="398" y="102"/>
                  </a:lnTo>
                  <a:lnTo>
                    <a:pt x="398" y="101"/>
                  </a:lnTo>
                  <a:lnTo>
                    <a:pt x="399" y="101"/>
                  </a:lnTo>
                  <a:lnTo>
                    <a:pt x="400" y="100"/>
                  </a:lnTo>
                  <a:lnTo>
                    <a:pt x="402" y="99"/>
                  </a:lnTo>
                  <a:lnTo>
                    <a:pt x="403" y="97"/>
                  </a:lnTo>
                  <a:lnTo>
                    <a:pt x="408" y="86"/>
                  </a:lnTo>
                  <a:lnTo>
                    <a:pt x="409" y="88"/>
                  </a:lnTo>
                  <a:lnTo>
                    <a:pt x="412" y="88"/>
                  </a:lnTo>
                  <a:lnTo>
                    <a:pt x="414" y="88"/>
                  </a:lnTo>
                  <a:lnTo>
                    <a:pt x="416" y="88"/>
                  </a:lnTo>
                  <a:lnTo>
                    <a:pt x="419" y="88"/>
                  </a:lnTo>
                  <a:lnTo>
                    <a:pt x="421" y="89"/>
                  </a:lnTo>
                  <a:lnTo>
                    <a:pt x="424" y="90"/>
                  </a:lnTo>
                  <a:lnTo>
                    <a:pt x="427" y="92"/>
                  </a:lnTo>
                  <a:lnTo>
                    <a:pt x="437" y="87"/>
                  </a:lnTo>
                  <a:lnTo>
                    <a:pt x="488" y="64"/>
                  </a:lnTo>
                  <a:lnTo>
                    <a:pt x="489" y="105"/>
                  </a:lnTo>
                  <a:lnTo>
                    <a:pt x="490" y="120"/>
                  </a:lnTo>
                  <a:lnTo>
                    <a:pt x="504" y="151"/>
                  </a:lnTo>
                  <a:lnTo>
                    <a:pt x="489" y="203"/>
                  </a:lnTo>
                  <a:lnTo>
                    <a:pt x="478" y="251"/>
                  </a:lnTo>
                  <a:lnTo>
                    <a:pt x="488" y="251"/>
                  </a:lnTo>
                  <a:lnTo>
                    <a:pt x="491" y="264"/>
                  </a:lnTo>
                  <a:lnTo>
                    <a:pt x="482" y="284"/>
                  </a:lnTo>
                  <a:lnTo>
                    <a:pt x="484" y="285"/>
                  </a:lnTo>
                  <a:lnTo>
                    <a:pt x="505" y="302"/>
                  </a:lnTo>
                  <a:lnTo>
                    <a:pt x="510" y="310"/>
                  </a:lnTo>
                  <a:lnTo>
                    <a:pt x="521" y="321"/>
                  </a:lnTo>
                  <a:lnTo>
                    <a:pt x="535" y="329"/>
                  </a:lnTo>
                  <a:lnTo>
                    <a:pt x="556" y="363"/>
                  </a:lnTo>
                  <a:lnTo>
                    <a:pt x="573" y="364"/>
                  </a:lnTo>
                  <a:lnTo>
                    <a:pt x="577" y="363"/>
                  </a:lnTo>
                  <a:lnTo>
                    <a:pt x="615" y="364"/>
                  </a:lnTo>
                  <a:lnTo>
                    <a:pt x="599" y="373"/>
                  </a:lnTo>
                  <a:lnTo>
                    <a:pt x="577" y="386"/>
                  </a:lnTo>
                  <a:lnTo>
                    <a:pt x="581" y="417"/>
                  </a:lnTo>
                  <a:lnTo>
                    <a:pt x="581" y="418"/>
                  </a:lnTo>
                  <a:lnTo>
                    <a:pt x="582" y="430"/>
                  </a:lnTo>
                  <a:lnTo>
                    <a:pt x="582" y="431"/>
                  </a:lnTo>
                  <a:lnTo>
                    <a:pt x="582" y="431"/>
                  </a:lnTo>
                  <a:lnTo>
                    <a:pt x="583" y="432"/>
                  </a:lnTo>
                  <a:lnTo>
                    <a:pt x="583" y="433"/>
                  </a:lnTo>
                  <a:lnTo>
                    <a:pt x="582" y="434"/>
                  </a:lnTo>
                  <a:lnTo>
                    <a:pt x="581" y="437"/>
                  </a:lnTo>
                  <a:lnTo>
                    <a:pt x="578" y="449"/>
                  </a:lnTo>
                  <a:lnTo>
                    <a:pt x="572" y="444"/>
                  </a:lnTo>
                  <a:lnTo>
                    <a:pt x="571" y="445"/>
                  </a:lnTo>
                  <a:lnTo>
                    <a:pt x="571" y="446"/>
                  </a:lnTo>
                  <a:lnTo>
                    <a:pt x="570" y="447"/>
                  </a:lnTo>
                  <a:lnTo>
                    <a:pt x="569" y="447"/>
                  </a:lnTo>
                  <a:lnTo>
                    <a:pt x="569" y="448"/>
                  </a:lnTo>
                  <a:lnTo>
                    <a:pt x="568" y="449"/>
                  </a:lnTo>
                  <a:lnTo>
                    <a:pt x="567" y="449"/>
                  </a:lnTo>
                  <a:lnTo>
                    <a:pt x="566" y="450"/>
                  </a:lnTo>
                  <a:lnTo>
                    <a:pt x="565" y="450"/>
                  </a:lnTo>
                  <a:lnTo>
                    <a:pt x="565" y="451"/>
                  </a:lnTo>
                  <a:lnTo>
                    <a:pt x="561" y="466"/>
                  </a:lnTo>
                  <a:lnTo>
                    <a:pt x="557" y="479"/>
                  </a:lnTo>
                  <a:lnTo>
                    <a:pt x="557" y="480"/>
                  </a:lnTo>
                  <a:lnTo>
                    <a:pt x="557" y="481"/>
                  </a:lnTo>
                  <a:lnTo>
                    <a:pt x="556" y="481"/>
                  </a:lnTo>
                  <a:lnTo>
                    <a:pt x="556" y="482"/>
                  </a:lnTo>
                  <a:lnTo>
                    <a:pt x="555" y="482"/>
                  </a:lnTo>
                  <a:lnTo>
                    <a:pt x="546" y="481"/>
                  </a:lnTo>
                  <a:lnTo>
                    <a:pt x="551" y="488"/>
                  </a:lnTo>
                  <a:lnTo>
                    <a:pt x="551" y="489"/>
                  </a:lnTo>
                  <a:lnTo>
                    <a:pt x="551" y="490"/>
                  </a:lnTo>
                  <a:lnTo>
                    <a:pt x="551" y="491"/>
                  </a:lnTo>
                  <a:lnTo>
                    <a:pt x="550" y="492"/>
                  </a:lnTo>
                  <a:lnTo>
                    <a:pt x="549" y="493"/>
                  </a:lnTo>
                  <a:lnTo>
                    <a:pt x="549" y="494"/>
                  </a:lnTo>
                  <a:lnTo>
                    <a:pt x="548" y="494"/>
                  </a:lnTo>
                  <a:lnTo>
                    <a:pt x="548" y="494"/>
                  </a:lnTo>
                  <a:lnTo>
                    <a:pt x="548" y="495"/>
                  </a:lnTo>
                  <a:lnTo>
                    <a:pt x="547" y="495"/>
                  </a:lnTo>
                  <a:lnTo>
                    <a:pt x="546" y="496"/>
                  </a:lnTo>
                  <a:lnTo>
                    <a:pt x="546" y="497"/>
                  </a:lnTo>
                  <a:lnTo>
                    <a:pt x="546" y="498"/>
                  </a:lnTo>
                  <a:lnTo>
                    <a:pt x="545" y="498"/>
                  </a:lnTo>
                  <a:lnTo>
                    <a:pt x="544" y="499"/>
                  </a:lnTo>
                  <a:lnTo>
                    <a:pt x="545" y="500"/>
                  </a:lnTo>
                  <a:lnTo>
                    <a:pt x="545" y="501"/>
                  </a:lnTo>
                  <a:lnTo>
                    <a:pt x="546" y="501"/>
                  </a:lnTo>
                  <a:lnTo>
                    <a:pt x="546" y="501"/>
                  </a:lnTo>
                  <a:lnTo>
                    <a:pt x="547" y="502"/>
                  </a:lnTo>
                  <a:lnTo>
                    <a:pt x="547" y="503"/>
                  </a:lnTo>
                  <a:lnTo>
                    <a:pt x="547" y="504"/>
                  </a:lnTo>
                  <a:lnTo>
                    <a:pt x="547" y="505"/>
                  </a:lnTo>
                  <a:lnTo>
                    <a:pt x="547" y="506"/>
                  </a:lnTo>
                  <a:lnTo>
                    <a:pt x="547" y="507"/>
                  </a:lnTo>
                  <a:lnTo>
                    <a:pt x="547" y="507"/>
                  </a:lnTo>
                  <a:lnTo>
                    <a:pt x="546" y="508"/>
                  </a:lnTo>
                  <a:lnTo>
                    <a:pt x="546" y="509"/>
                  </a:lnTo>
                  <a:lnTo>
                    <a:pt x="547" y="510"/>
                  </a:lnTo>
                  <a:lnTo>
                    <a:pt x="547" y="511"/>
                  </a:lnTo>
                  <a:lnTo>
                    <a:pt x="547" y="512"/>
                  </a:lnTo>
                  <a:lnTo>
                    <a:pt x="547" y="513"/>
                  </a:lnTo>
                  <a:lnTo>
                    <a:pt x="547" y="513"/>
                  </a:lnTo>
                  <a:lnTo>
                    <a:pt x="546" y="515"/>
                  </a:lnTo>
                  <a:lnTo>
                    <a:pt x="546" y="516"/>
                  </a:lnTo>
                  <a:lnTo>
                    <a:pt x="546" y="517"/>
                  </a:lnTo>
                  <a:lnTo>
                    <a:pt x="546" y="518"/>
                  </a:lnTo>
                  <a:lnTo>
                    <a:pt x="547" y="519"/>
                  </a:lnTo>
                  <a:lnTo>
                    <a:pt x="547" y="520"/>
                  </a:lnTo>
                  <a:lnTo>
                    <a:pt x="547" y="520"/>
                  </a:lnTo>
                  <a:lnTo>
                    <a:pt x="547" y="521"/>
                  </a:lnTo>
                  <a:lnTo>
                    <a:pt x="547" y="522"/>
                  </a:lnTo>
                  <a:lnTo>
                    <a:pt x="547" y="523"/>
                  </a:lnTo>
                  <a:lnTo>
                    <a:pt x="547" y="524"/>
                  </a:lnTo>
                  <a:lnTo>
                    <a:pt x="547" y="525"/>
                  </a:lnTo>
                  <a:lnTo>
                    <a:pt x="546" y="526"/>
                  </a:lnTo>
                  <a:lnTo>
                    <a:pt x="546" y="526"/>
                  </a:lnTo>
                  <a:lnTo>
                    <a:pt x="545" y="527"/>
                  </a:lnTo>
                  <a:lnTo>
                    <a:pt x="545" y="528"/>
                  </a:lnTo>
                  <a:lnTo>
                    <a:pt x="545" y="529"/>
                  </a:lnTo>
                  <a:lnTo>
                    <a:pt x="546" y="530"/>
                  </a:lnTo>
                  <a:lnTo>
                    <a:pt x="546" y="531"/>
                  </a:lnTo>
                  <a:lnTo>
                    <a:pt x="547" y="532"/>
                  </a:lnTo>
                  <a:lnTo>
                    <a:pt x="547" y="532"/>
                  </a:lnTo>
                  <a:lnTo>
                    <a:pt x="547" y="533"/>
                  </a:lnTo>
                  <a:lnTo>
                    <a:pt x="547" y="534"/>
                  </a:lnTo>
                  <a:lnTo>
                    <a:pt x="547" y="535"/>
                  </a:lnTo>
                  <a:lnTo>
                    <a:pt x="547" y="536"/>
                  </a:lnTo>
                  <a:lnTo>
                    <a:pt x="547" y="537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39"/>
                  </a:lnTo>
                  <a:lnTo>
                    <a:pt x="548" y="540"/>
                  </a:lnTo>
                  <a:lnTo>
                    <a:pt x="548" y="541"/>
                  </a:lnTo>
                  <a:lnTo>
                    <a:pt x="548" y="542"/>
                  </a:lnTo>
                  <a:lnTo>
                    <a:pt x="547" y="542"/>
                  </a:lnTo>
                  <a:lnTo>
                    <a:pt x="546" y="543"/>
                  </a:lnTo>
                  <a:lnTo>
                    <a:pt x="545" y="543"/>
                  </a:lnTo>
                  <a:lnTo>
                    <a:pt x="544" y="543"/>
                  </a:lnTo>
                  <a:lnTo>
                    <a:pt x="543" y="544"/>
                  </a:lnTo>
                  <a:lnTo>
                    <a:pt x="542" y="544"/>
                  </a:lnTo>
                  <a:lnTo>
                    <a:pt x="542" y="545"/>
                  </a:lnTo>
                  <a:lnTo>
                    <a:pt x="541" y="545"/>
                  </a:lnTo>
                  <a:lnTo>
                    <a:pt x="540" y="545"/>
                  </a:lnTo>
                  <a:lnTo>
                    <a:pt x="539" y="545"/>
                  </a:lnTo>
                  <a:lnTo>
                    <a:pt x="538" y="545"/>
                  </a:lnTo>
                  <a:lnTo>
                    <a:pt x="536" y="546"/>
                  </a:lnTo>
                  <a:lnTo>
                    <a:pt x="535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4" y="550"/>
                  </a:lnTo>
                  <a:lnTo>
                    <a:pt x="534" y="551"/>
                  </a:lnTo>
                  <a:lnTo>
                    <a:pt x="533" y="551"/>
                  </a:lnTo>
                  <a:lnTo>
                    <a:pt x="533" y="552"/>
                  </a:lnTo>
                  <a:lnTo>
                    <a:pt x="532" y="554"/>
                  </a:lnTo>
                  <a:lnTo>
                    <a:pt x="531" y="555"/>
                  </a:lnTo>
                  <a:lnTo>
                    <a:pt x="530" y="556"/>
                  </a:lnTo>
                  <a:lnTo>
                    <a:pt x="530" y="557"/>
                  </a:lnTo>
                  <a:lnTo>
                    <a:pt x="529" y="558"/>
                  </a:lnTo>
                  <a:lnTo>
                    <a:pt x="529" y="558"/>
                  </a:lnTo>
                  <a:lnTo>
                    <a:pt x="529" y="558"/>
                  </a:lnTo>
                  <a:lnTo>
                    <a:pt x="529" y="559"/>
                  </a:lnTo>
                  <a:lnTo>
                    <a:pt x="529" y="560"/>
                  </a:lnTo>
                  <a:lnTo>
                    <a:pt x="529" y="561"/>
                  </a:lnTo>
                  <a:lnTo>
                    <a:pt x="529" y="562"/>
                  </a:lnTo>
                  <a:lnTo>
                    <a:pt x="528" y="563"/>
                  </a:lnTo>
                  <a:lnTo>
                    <a:pt x="528" y="564"/>
                  </a:lnTo>
                  <a:lnTo>
                    <a:pt x="527" y="564"/>
                  </a:lnTo>
                  <a:lnTo>
                    <a:pt x="527" y="564"/>
                  </a:lnTo>
                  <a:lnTo>
                    <a:pt x="526" y="565"/>
                  </a:lnTo>
                  <a:lnTo>
                    <a:pt x="526" y="566"/>
                  </a:lnTo>
                  <a:lnTo>
                    <a:pt x="525" y="567"/>
                  </a:lnTo>
                  <a:lnTo>
                    <a:pt x="525" y="568"/>
                  </a:lnTo>
                  <a:lnTo>
                    <a:pt x="524" y="569"/>
                  </a:lnTo>
                  <a:lnTo>
                    <a:pt x="523" y="570"/>
                  </a:lnTo>
                  <a:lnTo>
                    <a:pt x="523" y="571"/>
                  </a:lnTo>
                  <a:lnTo>
                    <a:pt x="523" y="571"/>
                  </a:lnTo>
                  <a:lnTo>
                    <a:pt x="523" y="572"/>
                  </a:lnTo>
                  <a:lnTo>
                    <a:pt x="523" y="573"/>
                  </a:lnTo>
                  <a:lnTo>
                    <a:pt x="523" y="574"/>
                  </a:lnTo>
                  <a:lnTo>
                    <a:pt x="523" y="575"/>
                  </a:lnTo>
                  <a:lnTo>
                    <a:pt x="523" y="576"/>
                  </a:lnTo>
                  <a:lnTo>
                    <a:pt x="523" y="577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3" y="578"/>
                  </a:lnTo>
                  <a:lnTo>
                    <a:pt x="523" y="579"/>
                  </a:lnTo>
                  <a:lnTo>
                    <a:pt x="523" y="580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4" y="583"/>
                  </a:lnTo>
                  <a:lnTo>
                    <a:pt x="524" y="583"/>
                  </a:lnTo>
                  <a:lnTo>
                    <a:pt x="524" y="584"/>
                  </a:lnTo>
                  <a:lnTo>
                    <a:pt x="524" y="585"/>
                  </a:lnTo>
                  <a:lnTo>
                    <a:pt x="524" y="587"/>
                  </a:lnTo>
                  <a:lnTo>
                    <a:pt x="525" y="588"/>
                  </a:lnTo>
                  <a:lnTo>
                    <a:pt x="525" y="590"/>
                  </a:lnTo>
                  <a:lnTo>
                    <a:pt x="526" y="592"/>
                  </a:lnTo>
                  <a:lnTo>
                    <a:pt x="526" y="594"/>
                  </a:lnTo>
                  <a:lnTo>
                    <a:pt x="526" y="595"/>
                  </a:lnTo>
                  <a:lnTo>
                    <a:pt x="527" y="596"/>
                  </a:lnTo>
                  <a:lnTo>
                    <a:pt x="527" y="596"/>
                  </a:lnTo>
                  <a:lnTo>
                    <a:pt x="527" y="597"/>
                  </a:lnTo>
                  <a:lnTo>
                    <a:pt x="527" y="598"/>
                  </a:lnTo>
                  <a:lnTo>
                    <a:pt x="526" y="599"/>
                  </a:lnTo>
                  <a:lnTo>
                    <a:pt x="525" y="600"/>
                  </a:lnTo>
                  <a:lnTo>
                    <a:pt x="524" y="601"/>
                  </a:lnTo>
                  <a:lnTo>
                    <a:pt x="523" y="602"/>
                  </a:lnTo>
                  <a:lnTo>
                    <a:pt x="523" y="602"/>
                  </a:lnTo>
                  <a:lnTo>
                    <a:pt x="522" y="603"/>
                  </a:lnTo>
                  <a:lnTo>
                    <a:pt x="520" y="604"/>
                  </a:lnTo>
                  <a:lnTo>
                    <a:pt x="519" y="605"/>
                  </a:lnTo>
                  <a:lnTo>
                    <a:pt x="518" y="604"/>
                  </a:lnTo>
                  <a:lnTo>
                    <a:pt x="517" y="603"/>
                  </a:lnTo>
                  <a:lnTo>
                    <a:pt x="517" y="602"/>
                  </a:lnTo>
                  <a:lnTo>
                    <a:pt x="516" y="602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4" y="602"/>
                  </a:lnTo>
                  <a:lnTo>
                    <a:pt x="514" y="601"/>
                  </a:lnTo>
                  <a:lnTo>
                    <a:pt x="513" y="601"/>
                  </a:lnTo>
                  <a:lnTo>
                    <a:pt x="512" y="601"/>
                  </a:lnTo>
                  <a:lnTo>
                    <a:pt x="511" y="601"/>
                  </a:lnTo>
                  <a:lnTo>
                    <a:pt x="510" y="600"/>
                  </a:lnTo>
                  <a:lnTo>
                    <a:pt x="510" y="599"/>
                  </a:lnTo>
                  <a:lnTo>
                    <a:pt x="510" y="599"/>
                  </a:lnTo>
                  <a:lnTo>
                    <a:pt x="509" y="599"/>
                  </a:lnTo>
                  <a:lnTo>
                    <a:pt x="508" y="599"/>
                  </a:lnTo>
                  <a:lnTo>
                    <a:pt x="508" y="598"/>
                  </a:lnTo>
                  <a:lnTo>
                    <a:pt x="507" y="598"/>
                  </a:lnTo>
                  <a:lnTo>
                    <a:pt x="506" y="598"/>
                  </a:lnTo>
                  <a:lnTo>
                    <a:pt x="505" y="598"/>
                  </a:lnTo>
                  <a:lnTo>
                    <a:pt x="505" y="597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4" y="597"/>
                  </a:lnTo>
                  <a:lnTo>
                    <a:pt x="503" y="597"/>
                  </a:lnTo>
                  <a:lnTo>
                    <a:pt x="502" y="597"/>
                  </a:lnTo>
                  <a:lnTo>
                    <a:pt x="501" y="597"/>
                  </a:lnTo>
                  <a:lnTo>
                    <a:pt x="500" y="598"/>
                  </a:lnTo>
                  <a:lnTo>
                    <a:pt x="499" y="599"/>
                  </a:lnTo>
                  <a:lnTo>
                    <a:pt x="498" y="599"/>
                  </a:lnTo>
                  <a:lnTo>
                    <a:pt x="497" y="599"/>
                  </a:lnTo>
                  <a:lnTo>
                    <a:pt x="497" y="599"/>
                  </a:lnTo>
                  <a:lnTo>
                    <a:pt x="496" y="599"/>
                  </a:lnTo>
                  <a:lnTo>
                    <a:pt x="495" y="600"/>
                  </a:lnTo>
                  <a:lnTo>
                    <a:pt x="494" y="600"/>
                  </a:lnTo>
                  <a:lnTo>
                    <a:pt x="493" y="600"/>
                  </a:lnTo>
                  <a:lnTo>
                    <a:pt x="492" y="599"/>
                  </a:lnTo>
                  <a:lnTo>
                    <a:pt x="491" y="599"/>
                  </a:lnTo>
                  <a:lnTo>
                    <a:pt x="491" y="598"/>
                  </a:lnTo>
                  <a:lnTo>
                    <a:pt x="491" y="597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91" y="595"/>
                  </a:lnTo>
                  <a:lnTo>
                    <a:pt x="491" y="594"/>
                  </a:lnTo>
                  <a:lnTo>
                    <a:pt x="491" y="593"/>
                  </a:lnTo>
                  <a:lnTo>
                    <a:pt x="492" y="592"/>
                  </a:lnTo>
                  <a:lnTo>
                    <a:pt x="492" y="591"/>
                  </a:lnTo>
                  <a:lnTo>
                    <a:pt x="491" y="590"/>
                  </a:lnTo>
                  <a:lnTo>
                    <a:pt x="491" y="590"/>
                  </a:lnTo>
                  <a:lnTo>
                    <a:pt x="491" y="589"/>
                  </a:lnTo>
                  <a:lnTo>
                    <a:pt x="491" y="588"/>
                  </a:lnTo>
                  <a:lnTo>
                    <a:pt x="490" y="588"/>
                  </a:lnTo>
                  <a:lnTo>
                    <a:pt x="490" y="587"/>
                  </a:lnTo>
                  <a:lnTo>
                    <a:pt x="490" y="586"/>
                  </a:lnTo>
                  <a:lnTo>
                    <a:pt x="489" y="586"/>
                  </a:lnTo>
                  <a:lnTo>
                    <a:pt x="488" y="586"/>
                  </a:lnTo>
                  <a:lnTo>
                    <a:pt x="488" y="585"/>
                  </a:lnTo>
                  <a:lnTo>
                    <a:pt x="488" y="584"/>
                  </a:lnTo>
                  <a:lnTo>
                    <a:pt x="488" y="583"/>
                  </a:lnTo>
                  <a:lnTo>
                    <a:pt x="487" y="584"/>
                  </a:lnTo>
                  <a:lnTo>
                    <a:pt x="486" y="583"/>
                  </a:lnTo>
                  <a:lnTo>
                    <a:pt x="485" y="583"/>
                  </a:lnTo>
                  <a:lnTo>
                    <a:pt x="484" y="582"/>
                  </a:lnTo>
                  <a:lnTo>
                    <a:pt x="484" y="582"/>
                  </a:lnTo>
                  <a:lnTo>
                    <a:pt x="484" y="581"/>
                  </a:lnTo>
                  <a:lnTo>
                    <a:pt x="484" y="580"/>
                  </a:lnTo>
                  <a:lnTo>
                    <a:pt x="483" y="580"/>
                  </a:lnTo>
                  <a:lnTo>
                    <a:pt x="483" y="579"/>
                  </a:lnTo>
                  <a:lnTo>
                    <a:pt x="482" y="578"/>
                  </a:lnTo>
                  <a:lnTo>
                    <a:pt x="482" y="577"/>
                  </a:lnTo>
                  <a:lnTo>
                    <a:pt x="481" y="577"/>
                  </a:lnTo>
                  <a:lnTo>
                    <a:pt x="481" y="576"/>
                  </a:lnTo>
                  <a:lnTo>
                    <a:pt x="481" y="575"/>
                  </a:lnTo>
                  <a:lnTo>
                    <a:pt x="480" y="574"/>
                  </a:lnTo>
                  <a:lnTo>
                    <a:pt x="480" y="573"/>
                  </a:lnTo>
                  <a:lnTo>
                    <a:pt x="479" y="572"/>
                  </a:lnTo>
                  <a:lnTo>
                    <a:pt x="478" y="572"/>
                  </a:lnTo>
                  <a:lnTo>
                    <a:pt x="478" y="572"/>
                  </a:lnTo>
                  <a:lnTo>
                    <a:pt x="477" y="571"/>
                  </a:lnTo>
                  <a:lnTo>
                    <a:pt x="476" y="571"/>
                  </a:lnTo>
                  <a:lnTo>
                    <a:pt x="475" y="571"/>
                  </a:lnTo>
                  <a:lnTo>
                    <a:pt x="474" y="571"/>
                  </a:lnTo>
                  <a:lnTo>
                    <a:pt x="473" y="571"/>
                  </a:lnTo>
                  <a:lnTo>
                    <a:pt x="472" y="571"/>
                  </a:lnTo>
                  <a:lnTo>
                    <a:pt x="471" y="571"/>
                  </a:lnTo>
                  <a:lnTo>
                    <a:pt x="471" y="571"/>
                  </a:lnTo>
                  <a:lnTo>
                    <a:pt x="471" y="570"/>
                  </a:lnTo>
                  <a:lnTo>
                    <a:pt x="470" y="569"/>
                  </a:lnTo>
                  <a:lnTo>
                    <a:pt x="470" y="568"/>
                  </a:lnTo>
                  <a:lnTo>
                    <a:pt x="469" y="568"/>
                  </a:lnTo>
                  <a:lnTo>
                    <a:pt x="468" y="568"/>
                  </a:lnTo>
                  <a:lnTo>
                    <a:pt x="467" y="569"/>
                  </a:lnTo>
                  <a:lnTo>
                    <a:pt x="466" y="569"/>
                  </a:lnTo>
                  <a:lnTo>
                    <a:pt x="465" y="569"/>
                  </a:lnTo>
                  <a:lnTo>
                    <a:pt x="465" y="569"/>
                  </a:lnTo>
                  <a:lnTo>
                    <a:pt x="464" y="568"/>
                  </a:lnTo>
                  <a:lnTo>
                    <a:pt x="463" y="568"/>
                  </a:lnTo>
                  <a:lnTo>
                    <a:pt x="462" y="567"/>
                  </a:lnTo>
                  <a:lnTo>
                    <a:pt x="462" y="566"/>
                  </a:lnTo>
                  <a:lnTo>
                    <a:pt x="461" y="565"/>
                  </a:lnTo>
                  <a:lnTo>
                    <a:pt x="460" y="565"/>
                  </a:lnTo>
                  <a:lnTo>
                    <a:pt x="459" y="565"/>
                  </a:lnTo>
                  <a:lnTo>
                    <a:pt x="459" y="565"/>
                  </a:lnTo>
                  <a:lnTo>
                    <a:pt x="458" y="564"/>
                  </a:lnTo>
                  <a:lnTo>
                    <a:pt x="457" y="564"/>
                  </a:lnTo>
                  <a:lnTo>
                    <a:pt x="456" y="564"/>
                  </a:lnTo>
                  <a:lnTo>
                    <a:pt x="455" y="564"/>
                  </a:lnTo>
                  <a:lnTo>
                    <a:pt x="454" y="564"/>
                  </a:lnTo>
                  <a:lnTo>
                    <a:pt x="453" y="564"/>
                  </a:lnTo>
                  <a:lnTo>
                    <a:pt x="453" y="564"/>
                  </a:lnTo>
                  <a:lnTo>
                    <a:pt x="452" y="564"/>
                  </a:lnTo>
                  <a:lnTo>
                    <a:pt x="451" y="564"/>
                  </a:lnTo>
                  <a:lnTo>
                    <a:pt x="450" y="565"/>
                  </a:lnTo>
                  <a:lnTo>
                    <a:pt x="449" y="565"/>
                  </a:lnTo>
                  <a:lnTo>
                    <a:pt x="449" y="564"/>
                  </a:lnTo>
                  <a:lnTo>
                    <a:pt x="448" y="564"/>
                  </a:lnTo>
                  <a:lnTo>
                    <a:pt x="447" y="564"/>
                  </a:lnTo>
                  <a:lnTo>
                    <a:pt x="446" y="563"/>
                  </a:lnTo>
                  <a:lnTo>
                    <a:pt x="445" y="563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3" y="564"/>
                  </a:lnTo>
                  <a:lnTo>
                    <a:pt x="442" y="564"/>
                  </a:lnTo>
                  <a:lnTo>
                    <a:pt x="441" y="564"/>
                  </a:lnTo>
                  <a:lnTo>
                    <a:pt x="440" y="564"/>
                  </a:lnTo>
                  <a:lnTo>
                    <a:pt x="440" y="564"/>
                  </a:lnTo>
                  <a:lnTo>
                    <a:pt x="439" y="564"/>
                  </a:lnTo>
                  <a:lnTo>
                    <a:pt x="438" y="564"/>
                  </a:lnTo>
                  <a:lnTo>
                    <a:pt x="437" y="564"/>
                  </a:lnTo>
                  <a:lnTo>
                    <a:pt x="436" y="564"/>
                  </a:lnTo>
                  <a:lnTo>
                    <a:pt x="436" y="565"/>
                  </a:lnTo>
                  <a:lnTo>
                    <a:pt x="435" y="565"/>
                  </a:lnTo>
                  <a:lnTo>
                    <a:pt x="434" y="565"/>
                  </a:lnTo>
                  <a:lnTo>
                    <a:pt x="433" y="564"/>
                  </a:lnTo>
                  <a:lnTo>
                    <a:pt x="433" y="564"/>
                  </a:lnTo>
                  <a:lnTo>
                    <a:pt x="432" y="564"/>
                  </a:lnTo>
                  <a:lnTo>
                    <a:pt x="432" y="563"/>
                  </a:lnTo>
                  <a:lnTo>
                    <a:pt x="431" y="563"/>
                  </a:lnTo>
                  <a:lnTo>
                    <a:pt x="430" y="562"/>
                  </a:lnTo>
                  <a:lnTo>
                    <a:pt x="429" y="562"/>
                  </a:lnTo>
                  <a:lnTo>
                    <a:pt x="428" y="562"/>
                  </a:lnTo>
                  <a:lnTo>
                    <a:pt x="427" y="562"/>
                  </a:lnTo>
                  <a:lnTo>
                    <a:pt x="427" y="562"/>
                  </a:lnTo>
                  <a:lnTo>
                    <a:pt x="426" y="561"/>
                  </a:lnTo>
                  <a:lnTo>
                    <a:pt x="425" y="561"/>
                  </a:lnTo>
                  <a:lnTo>
                    <a:pt x="424" y="561"/>
                  </a:lnTo>
                  <a:lnTo>
                    <a:pt x="423" y="560"/>
                  </a:lnTo>
                  <a:lnTo>
                    <a:pt x="422" y="560"/>
                  </a:lnTo>
                  <a:lnTo>
                    <a:pt x="421" y="560"/>
                  </a:lnTo>
                  <a:lnTo>
                    <a:pt x="421" y="560"/>
                  </a:lnTo>
                  <a:lnTo>
                    <a:pt x="420" y="560"/>
                  </a:lnTo>
                  <a:lnTo>
                    <a:pt x="419" y="559"/>
                  </a:lnTo>
                  <a:lnTo>
                    <a:pt x="418" y="558"/>
                  </a:lnTo>
                  <a:lnTo>
                    <a:pt x="417" y="558"/>
                  </a:lnTo>
                  <a:lnTo>
                    <a:pt x="416" y="558"/>
                  </a:lnTo>
                  <a:lnTo>
                    <a:pt x="415" y="558"/>
                  </a:lnTo>
                  <a:lnTo>
                    <a:pt x="414" y="558"/>
                  </a:lnTo>
                  <a:lnTo>
                    <a:pt x="414" y="557"/>
                  </a:lnTo>
                  <a:lnTo>
                    <a:pt x="413" y="557"/>
                  </a:lnTo>
                  <a:lnTo>
                    <a:pt x="412" y="557"/>
                  </a:lnTo>
                  <a:lnTo>
                    <a:pt x="411" y="557"/>
                  </a:lnTo>
                  <a:lnTo>
                    <a:pt x="410" y="558"/>
                  </a:lnTo>
                  <a:lnTo>
                    <a:pt x="409" y="558"/>
                  </a:lnTo>
                  <a:lnTo>
                    <a:pt x="408" y="558"/>
                  </a:lnTo>
                  <a:lnTo>
                    <a:pt x="408" y="558"/>
                  </a:lnTo>
                  <a:lnTo>
                    <a:pt x="407" y="558"/>
                  </a:lnTo>
                  <a:lnTo>
                    <a:pt x="406" y="558"/>
                  </a:lnTo>
                  <a:lnTo>
                    <a:pt x="405" y="558"/>
                  </a:lnTo>
                  <a:lnTo>
                    <a:pt x="404" y="558"/>
                  </a:lnTo>
                  <a:lnTo>
                    <a:pt x="403" y="558"/>
                  </a:lnTo>
                  <a:lnTo>
                    <a:pt x="402" y="557"/>
                  </a:lnTo>
                  <a:lnTo>
                    <a:pt x="401" y="557"/>
                  </a:lnTo>
                  <a:lnTo>
                    <a:pt x="400" y="557"/>
                  </a:lnTo>
                  <a:lnTo>
                    <a:pt x="399" y="557"/>
                  </a:lnTo>
                  <a:lnTo>
                    <a:pt x="397" y="557"/>
                  </a:lnTo>
                  <a:lnTo>
                    <a:pt x="396" y="557"/>
                  </a:lnTo>
                  <a:lnTo>
                    <a:pt x="395" y="557"/>
                  </a:lnTo>
                  <a:lnTo>
                    <a:pt x="393" y="556"/>
                  </a:lnTo>
                  <a:lnTo>
                    <a:pt x="392" y="556"/>
                  </a:lnTo>
                  <a:lnTo>
                    <a:pt x="391" y="556"/>
                  </a:lnTo>
                  <a:lnTo>
                    <a:pt x="389" y="556"/>
                  </a:lnTo>
                  <a:lnTo>
                    <a:pt x="389" y="555"/>
                  </a:lnTo>
                  <a:lnTo>
                    <a:pt x="389" y="555"/>
                  </a:lnTo>
                  <a:lnTo>
                    <a:pt x="388" y="554"/>
                  </a:lnTo>
                  <a:lnTo>
                    <a:pt x="387" y="554"/>
                  </a:lnTo>
                  <a:lnTo>
                    <a:pt x="386" y="554"/>
                  </a:lnTo>
                  <a:lnTo>
                    <a:pt x="386" y="553"/>
                  </a:lnTo>
                  <a:lnTo>
                    <a:pt x="385" y="553"/>
                  </a:lnTo>
                  <a:lnTo>
                    <a:pt x="384" y="553"/>
                  </a:lnTo>
                  <a:lnTo>
                    <a:pt x="383" y="552"/>
                  </a:lnTo>
                  <a:lnTo>
                    <a:pt x="383" y="552"/>
                  </a:lnTo>
                  <a:lnTo>
                    <a:pt x="382" y="551"/>
                  </a:lnTo>
                  <a:lnTo>
                    <a:pt x="381" y="551"/>
                  </a:lnTo>
                  <a:lnTo>
                    <a:pt x="380" y="551"/>
                  </a:lnTo>
                  <a:lnTo>
                    <a:pt x="379" y="550"/>
                  </a:lnTo>
                  <a:lnTo>
                    <a:pt x="378" y="549"/>
                  </a:lnTo>
                  <a:lnTo>
                    <a:pt x="378" y="548"/>
                  </a:lnTo>
                  <a:lnTo>
                    <a:pt x="377" y="548"/>
                  </a:lnTo>
                  <a:lnTo>
                    <a:pt x="376" y="548"/>
                  </a:lnTo>
                  <a:lnTo>
                    <a:pt x="376" y="548"/>
                  </a:lnTo>
                  <a:lnTo>
                    <a:pt x="375" y="548"/>
                  </a:lnTo>
                  <a:lnTo>
                    <a:pt x="374" y="547"/>
                  </a:lnTo>
                  <a:lnTo>
                    <a:pt x="374" y="548"/>
                  </a:lnTo>
                  <a:lnTo>
                    <a:pt x="373" y="548"/>
                  </a:lnTo>
                  <a:lnTo>
                    <a:pt x="372" y="547"/>
                  </a:lnTo>
                  <a:lnTo>
                    <a:pt x="371" y="546"/>
                  </a:lnTo>
                  <a:lnTo>
                    <a:pt x="370" y="546"/>
                  </a:lnTo>
                  <a:lnTo>
                    <a:pt x="370" y="546"/>
                  </a:lnTo>
                  <a:lnTo>
                    <a:pt x="369" y="546"/>
                  </a:lnTo>
                  <a:lnTo>
                    <a:pt x="369" y="545"/>
                  </a:lnTo>
                  <a:lnTo>
                    <a:pt x="368" y="545"/>
                  </a:lnTo>
                  <a:lnTo>
                    <a:pt x="367" y="545"/>
                  </a:lnTo>
                  <a:lnTo>
                    <a:pt x="367" y="544"/>
                  </a:lnTo>
                  <a:lnTo>
                    <a:pt x="366" y="544"/>
                  </a:lnTo>
                  <a:lnTo>
                    <a:pt x="365" y="544"/>
                  </a:lnTo>
                  <a:lnTo>
                    <a:pt x="364" y="544"/>
                  </a:lnTo>
                  <a:lnTo>
                    <a:pt x="363" y="544"/>
                  </a:lnTo>
                  <a:lnTo>
                    <a:pt x="363" y="544"/>
                  </a:lnTo>
                  <a:lnTo>
                    <a:pt x="362" y="545"/>
                  </a:lnTo>
                  <a:lnTo>
                    <a:pt x="361" y="545"/>
                  </a:lnTo>
                  <a:lnTo>
                    <a:pt x="360" y="545"/>
                  </a:lnTo>
                  <a:lnTo>
                    <a:pt x="359" y="545"/>
                  </a:lnTo>
                  <a:lnTo>
                    <a:pt x="359" y="544"/>
                  </a:lnTo>
                  <a:lnTo>
                    <a:pt x="359" y="543"/>
                  </a:lnTo>
                  <a:lnTo>
                    <a:pt x="358" y="543"/>
                  </a:lnTo>
                  <a:lnTo>
                    <a:pt x="357" y="543"/>
                  </a:lnTo>
                  <a:lnTo>
                    <a:pt x="357" y="543"/>
                  </a:lnTo>
                  <a:lnTo>
                    <a:pt x="356" y="542"/>
                  </a:lnTo>
                  <a:lnTo>
                    <a:pt x="356" y="541"/>
                  </a:lnTo>
                  <a:lnTo>
                    <a:pt x="357" y="540"/>
                  </a:lnTo>
                  <a:lnTo>
                    <a:pt x="357" y="539"/>
                  </a:lnTo>
                  <a:lnTo>
                    <a:pt x="357" y="539"/>
                  </a:lnTo>
                  <a:lnTo>
                    <a:pt x="356" y="538"/>
                  </a:lnTo>
                  <a:lnTo>
                    <a:pt x="355" y="538"/>
                  </a:lnTo>
                  <a:lnTo>
                    <a:pt x="354" y="537"/>
                  </a:lnTo>
                  <a:lnTo>
                    <a:pt x="353" y="536"/>
                  </a:lnTo>
                  <a:lnTo>
                    <a:pt x="353" y="535"/>
                  </a:lnTo>
                  <a:lnTo>
                    <a:pt x="352" y="535"/>
                  </a:lnTo>
                  <a:lnTo>
                    <a:pt x="351" y="534"/>
                  </a:lnTo>
                  <a:lnTo>
                    <a:pt x="351" y="534"/>
                  </a:lnTo>
                  <a:lnTo>
                    <a:pt x="350" y="534"/>
                  </a:lnTo>
                  <a:lnTo>
                    <a:pt x="350" y="533"/>
                  </a:lnTo>
                  <a:lnTo>
                    <a:pt x="349" y="533"/>
                  </a:lnTo>
                  <a:lnTo>
                    <a:pt x="348" y="534"/>
                  </a:lnTo>
                  <a:lnTo>
                    <a:pt x="346" y="534"/>
                  </a:lnTo>
                  <a:lnTo>
                    <a:pt x="346" y="533"/>
                  </a:lnTo>
                  <a:lnTo>
                    <a:pt x="345" y="532"/>
                  </a:lnTo>
                  <a:lnTo>
                    <a:pt x="344" y="532"/>
                  </a:lnTo>
                  <a:lnTo>
                    <a:pt x="344" y="532"/>
                  </a:lnTo>
                  <a:lnTo>
                    <a:pt x="344" y="532"/>
                  </a:lnTo>
                  <a:lnTo>
                    <a:pt x="343" y="532"/>
                  </a:lnTo>
                  <a:lnTo>
                    <a:pt x="343" y="531"/>
                  </a:lnTo>
                  <a:lnTo>
                    <a:pt x="342" y="531"/>
                  </a:lnTo>
                  <a:lnTo>
                    <a:pt x="341" y="532"/>
                  </a:lnTo>
                  <a:lnTo>
                    <a:pt x="340" y="532"/>
                  </a:lnTo>
                  <a:lnTo>
                    <a:pt x="339" y="532"/>
                  </a:lnTo>
                  <a:lnTo>
                    <a:pt x="338" y="531"/>
                  </a:lnTo>
                  <a:lnTo>
                    <a:pt x="338" y="531"/>
                  </a:lnTo>
                  <a:lnTo>
                    <a:pt x="337" y="531"/>
                  </a:lnTo>
                  <a:lnTo>
                    <a:pt x="335" y="531"/>
                  </a:lnTo>
                  <a:lnTo>
                    <a:pt x="334" y="531"/>
                  </a:lnTo>
                  <a:lnTo>
                    <a:pt x="333" y="531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31" y="532"/>
                  </a:lnTo>
                  <a:lnTo>
                    <a:pt x="330" y="532"/>
                  </a:lnTo>
                  <a:lnTo>
                    <a:pt x="329" y="532"/>
                  </a:lnTo>
                  <a:lnTo>
                    <a:pt x="328" y="532"/>
                  </a:lnTo>
                  <a:lnTo>
                    <a:pt x="327" y="532"/>
                  </a:lnTo>
                  <a:lnTo>
                    <a:pt x="326" y="532"/>
                  </a:lnTo>
                  <a:lnTo>
                    <a:pt x="325" y="532"/>
                  </a:lnTo>
                  <a:lnTo>
                    <a:pt x="325" y="532"/>
                  </a:lnTo>
                  <a:lnTo>
                    <a:pt x="324" y="532"/>
                  </a:lnTo>
                  <a:lnTo>
                    <a:pt x="323" y="532"/>
                  </a:lnTo>
                  <a:lnTo>
                    <a:pt x="322" y="532"/>
                  </a:lnTo>
                  <a:lnTo>
                    <a:pt x="321" y="532"/>
                  </a:lnTo>
                  <a:lnTo>
                    <a:pt x="321" y="532"/>
                  </a:lnTo>
                  <a:lnTo>
                    <a:pt x="320" y="532"/>
                  </a:lnTo>
                  <a:lnTo>
                    <a:pt x="319" y="532"/>
                  </a:lnTo>
                  <a:lnTo>
                    <a:pt x="319" y="532"/>
                  </a:lnTo>
                  <a:lnTo>
                    <a:pt x="318" y="532"/>
                  </a:lnTo>
                  <a:lnTo>
                    <a:pt x="317" y="533"/>
                  </a:lnTo>
                  <a:lnTo>
                    <a:pt x="317" y="534"/>
                  </a:lnTo>
                  <a:lnTo>
                    <a:pt x="316" y="534"/>
                  </a:lnTo>
                  <a:lnTo>
                    <a:pt x="316" y="535"/>
                  </a:lnTo>
                  <a:lnTo>
                    <a:pt x="315" y="536"/>
                  </a:lnTo>
                  <a:lnTo>
                    <a:pt x="314" y="537"/>
                  </a:lnTo>
                  <a:lnTo>
                    <a:pt x="313" y="538"/>
                  </a:lnTo>
                  <a:lnTo>
                    <a:pt x="313" y="539"/>
                  </a:lnTo>
                  <a:lnTo>
                    <a:pt x="312" y="539"/>
                  </a:lnTo>
                  <a:lnTo>
                    <a:pt x="312" y="539"/>
                  </a:lnTo>
                  <a:lnTo>
                    <a:pt x="311" y="539"/>
                  </a:lnTo>
                  <a:lnTo>
                    <a:pt x="310" y="539"/>
                  </a:lnTo>
                  <a:lnTo>
                    <a:pt x="310" y="540"/>
                  </a:lnTo>
                  <a:lnTo>
                    <a:pt x="310" y="541"/>
                  </a:lnTo>
                  <a:lnTo>
                    <a:pt x="309" y="541"/>
                  </a:lnTo>
                  <a:lnTo>
                    <a:pt x="308" y="542"/>
                  </a:lnTo>
                  <a:lnTo>
                    <a:pt x="307" y="542"/>
                  </a:lnTo>
                  <a:lnTo>
                    <a:pt x="306" y="541"/>
                  </a:lnTo>
                  <a:lnTo>
                    <a:pt x="306" y="541"/>
                  </a:lnTo>
                  <a:lnTo>
                    <a:pt x="305" y="541"/>
                  </a:lnTo>
                  <a:lnTo>
                    <a:pt x="304" y="541"/>
                  </a:lnTo>
                  <a:lnTo>
                    <a:pt x="304" y="542"/>
                  </a:lnTo>
                  <a:lnTo>
                    <a:pt x="303" y="543"/>
                  </a:lnTo>
                  <a:lnTo>
                    <a:pt x="302" y="543"/>
                  </a:lnTo>
                  <a:lnTo>
                    <a:pt x="302" y="544"/>
                  </a:lnTo>
                  <a:lnTo>
                    <a:pt x="301" y="544"/>
                  </a:lnTo>
                  <a:lnTo>
                    <a:pt x="300" y="544"/>
                  </a:lnTo>
                  <a:lnTo>
                    <a:pt x="300" y="544"/>
                  </a:lnTo>
                  <a:lnTo>
                    <a:pt x="299" y="544"/>
                  </a:lnTo>
                  <a:lnTo>
                    <a:pt x="298" y="545"/>
                  </a:lnTo>
                  <a:lnTo>
                    <a:pt x="297" y="544"/>
                  </a:lnTo>
                  <a:lnTo>
                    <a:pt x="297" y="543"/>
                  </a:lnTo>
                  <a:lnTo>
                    <a:pt x="297" y="542"/>
                  </a:lnTo>
                  <a:lnTo>
                    <a:pt x="297" y="541"/>
                  </a:lnTo>
                  <a:lnTo>
                    <a:pt x="296" y="540"/>
                  </a:lnTo>
                  <a:lnTo>
                    <a:pt x="296" y="539"/>
                  </a:lnTo>
                  <a:lnTo>
                    <a:pt x="295" y="539"/>
                  </a:lnTo>
                  <a:lnTo>
                    <a:pt x="295" y="538"/>
                  </a:lnTo>
                  <a:lnTo>
                    <a:pt x="294" y="537"/>
                  </a:lnTo>
                  <a:lnTo>
                    <a:pt x="293" y="538"/>
                  </a:lnTo>
                  <a:lnTo>
                    <a:pt x="293" y="537"/>
                  </a:lnTo>
                  <a:lnTo>
                    <a:pt x="292" y="537"/>
                  </a:lnTo>
                  <a:lnTo>
                    <a:pt x="292" y="536"/>
                  </a:lnTo>
                  <a:lnTo>
                    <a:pt x="291" y="536"/>
                  </a:lnTo>
                  <a:lnTo>
                    <a:pt x="291" y="535"/>
                  </a:lnTo>
                  <a:lnTo>
                    <a:pt x="290" y="535"/>
                  </a:lnTo>
                  <a:lnTo>
                    <a:pt x="289" y="535"/>
                  </a:lnTo>
                  <a:lnTo>
                    <a:pt x="289" y="534"/>
                  </a:lnTo>
                  <a:lnTo>
                    <a:pt x="288" y="534"/>
                  </a:lnTo>
                  <a:lnTo>
                    <a:pt x="287" y="534"/>
                  </a:lnTo>
                  <a:lnTo>
                    <a:pt x="287" y="533"/>
                  </a:lnTo>
                  <a:lnTo>
                    <a:pt x="287" y="533"/>
                  </a:lnTo>
                  <a:lnTo>
                    <a:pt x="286" y="532"/>
                  </a:lnTo>
                  <a:lnTo>
                    <a:pt x="285" y="532"/>
                  </a:lnTo>
                  <a:lnTo>
                    <a:pt x="284" y="532"/>
                  </a:lnTo>
                  <a:lnTo>
                    <a:pt x="283" y="532"/>
                  </a:lnTo>
                  <a:lnTo>
                    <a:pt x="282" y="531"/>
                  </a:lnTo>
                  <a:lnTo>
                    <a:pt x="281" y="531"/>
                  </a:lnTo>
                  <a:lnTo>
                    <a:pt x="281" y="530"/>
                  </a:lnTo>
                  <a:lnTo>
                    <a:pt x="281" y="530"/>
                  </a:lnTo>
                  <a:lnTo>
                    <a:pt x="281" y="529"/>
                  </a:lnTo>
                  <a:lnTo>
                    <a:pt x="280" y="529"/>
                  </a:lnTo>
                  <a:lnTo>
                    <a:pt x="279" y="529"/>
                  </a:lnTo>
                  <a:lnTo>
                    <a:pt x="278" y="528"/>
                  </a:lnTo>
                  <a:lnTo>
                    <a:pt x="277" y="528"/>
                  </a:lnTo>
                  <a:lnTo>
                    <a:pt x="276" y="528"/>
                  </a:lnTo>
                  <a:lnTo>
                    <a:pt x="275" y="528"/>
                  </a:lnTo>
                  <a:lnTo>
                    <a:pt x="275" y="527"/>
                  </a:lnTo>
                  <a:lnTo>
                    <a:pt x="275" y="526"/>
                  </a:lnTo>
                  <a:lnTo>
                    <a:pt x="274" y="526"/>
                  </a:lnTo>
                  <a:lnTo>
                    <a:pt x="274" y="526"/>
                  </a:lnTo>
                  <a:lnTo>
                    <a:pt x="273" y="526"/>
                  </a:lnTo>
                  <a:lnTo>
                    <a:pt x="272" y="526"/>
                  </a:lnTo>
                  <a:lnTo>
                    <a:pt x="271" y="526"/>
                  </a:lnTo>
                  <a:lnTo>
                    <a:pt x="270" y="526"/>
                  </a:lnTo>
                  <a:lnTo>
                    <a:pt x="268" y="526"/>
                  </a:lnTo>
                  <a:lnTo>
                    <a:pt x="268" y="526"/>
                  </a:lnTo>
                  <a:lnTo>
                    <a:pt x="267" y="526"/>
                  </a:lnTo>
                  <a:lnTo>
                    <a:pt x="266" y="526"/>
                  </a:lnTo>
                  <a:lnTo>
                    <a:pt x="265" y="526"/>
                  </a:lnTo>
                  <a:lnTo>
                    <a:pt x="264" y="526"/>
                  </a:lnTo>
                  <a:lnTo>
                    <a:pt x="263" y="526"/>
                  </a:lnTo>
                  <a:lnTo>
                    <a:pt x="262" y="526"/>
                  </a:lnTo>
                  <a:lnTo>
                    <a:pt x="262" y="526"/>
                  </a:lnTo>
                  <a:lnTo>
                    <a:pt x="261" y="526"/>
                  </a:lnTo>
                  <a:lnTo>
                    <a:pt x="260" y="526"/>
                  </a:lnTo>
                  <a:lnTo>
                    <a:pt x="260" y="525"/>
                  </a:lnTo>
                  <a:lnTo>
                    <a:pt x="259" y="525"/>
                  </a:lnTo>
                  <a:lnTo>
                    <a:pt x="259" y="524"/>
                  </a:lnTo>
                  <a:lnTo>
                    <a:pt x="257" y="524"/>
                  </a:lnTo>
                  <a:lnTo>
                    <a:pt x="256" y="524"/>
                  </a:lnTo>
                  <a:lnTo>
                    <a:pt x="255" y="524"/>
                  </a:lnTo>
                  <a:lnTo>
                    <a:pt x="255" y="524"/>
                  </a:lnTo>
                  <a:lnTo>
                    <a:pt x="254" y="524"/>
                  </a:lnTo>
                  <a:lnTo>
                    <a:pt x="253" y="525"/>
                  </a:lnTo>
                  <a:lnTo>
                    <a:pt x="252" y="525"/>
                  </a:lnTo>
                  <a:lnTo>
                    <a:pt x="252" y="526"/>
                  </a:lnTo>
                  <a:lnTo>
                    <a:pt x="252" y="526"/>
                  </a:lnTo>
                  <a:lnTo>
                    <a:pt x="251" y="526"/>
                  </a:lnTo>
                  <a:lnTo>
                    <a:pt x="251" y="527"/>
                  </a:lnTo>
                  <a:lnTo>
                    <a:pt x="250" y="527"/>
                  </a:lnTo>
                  <a:lnTo>
                    <a:pt x="249" y="528"/>
                  </a:lnTo>
                  <a:lnTo>
                    <a:pt x="249" y="529"/>
                  </a:lnTo>
                  <a:lnTo>
                    <a:pt x="248" y="529"/>
                  </a:lnTo>
                  <a:lnTo>
                    <a:pt x="247" y="529"/>
                  </a:lnTo>
                  <a:lnTo>
                    <a:pt x="246" y="529"/>
                  </a:lnTo>
                  <a:lnTo>
                    <a:pt x="245" y="530"/>
                  </a:lnTo>
                  <a:lnTo>
                    <a:pt x="244" y="530"/>
                  </a:lnTo>
                  <a:lnTo>
                    <a:pt x="243" y="531"/>
                  </a:lnTo>
                  <a:lnTo>
                    <a:pt x="243" y="532"/>
                  </a:lnTo>
                  <a:lnTo>
                    <a:pt x="242" y="532"/>
                  </a:lnTo>
                  <a:lnTo>
                    <a:pt x="242" y="532"/>
                  </a:lnTo>
                  <a:lnTo>
                    <a:pt x="242" y="532"/>
                  </a:lnTo>
                  <a:lnTo>
                    <a:pt x="241" y="532"/>
                  </a:lnTo>
                  <a:lnTo>
                    <a:pt x="240" y="532"/>
                  </a:lnTo>
                  <a:lnTo>
                    <a:pt x="239" y="533"/>
                  </a:lnTo>
                  <a:lnTo>
                    <a:pt x="238" y="534"/>
                  </a:lnTo>
                  <a:lnTo>
                    <a:pt x="237" y="535"/>
                  </a:lnTo>
                  <a:lnTo>
                    <a:pt x="237" y="536"/>
                  </a:lnTo>
                  <a:lnTo>
                    <a:pt x="236" y="536"/>
                  </a:lnTo>
                  <a:lnTo>
                    <a:pt x="236" y="536"/>
                  </a:lnTo>
                  <a:lnTo>
                    <a:pt x="235" y="536"/>
                  </a:lnTo>
                  <a:lnTo>
                    <a:pt x="234" y="536"/>
                  </a:lnTo>
                  <a:lnTo>
                    <a:pt x="233" y="537"/>
                  </a:lnTo>
                  <a:lnTo>
                    <a:pt x="233" y="538"/>
                  </a:lnTo>
                  <a:lnTo>
                    <a:pt x="232" y="538"/>
                  </a:lnTo>
                  <a:lnTo>
                    <a:pt x="231" y="539"/>
                  </a:lnTo>
                  <a:lnTo>
                    <a:pt x="230" y="539"/>
                  </a:lnTo>
                  <a:lnTo>
                    <a:pt x="230" y="539"/>
                  </a:lnTo>
                  <a:lnTo>
                    <a:pt x="229" y="540"/>
                  </a:lnTo>
                  <a:lnTo>
                    <a:pt x="229" y="541"/>
                  </a:lnTo>
                  <a:lnTo>
                    <a:pt x="228" y="541"/>
                  </a:lnTo>
                  <a:lnTo>
                    <a:pt x="228" y="542"/>
                  </a:lnTo>
                  <a:lnTo>
                    <a:pt x="227" y="542"/>
                  </a:lnTo>
                  <a:lnTo>
                    <a:pt x="227" y="543"/>
                  </a:lnTo>
                  <a:lnTo>
                    <a:pt x="226" y="544"/>
                  </a:lnTo>
                  <a:lnTo>
                    <a:pt x="225" y="545"/>
                  </a:lnTo>
                  <a:lnTo>
                    <a:pt x="224" y="545"/>
                  </a:lnTo>
                  <a:lnTo>
                    <a:pt x="223" y="545"/>
                  </a:lnTo>
                  <a:lnTo>
                    <a:pt x="223" y="545"/>
                  </a:lnTo>
                  <a:lnTo>
                    <a:pt x="223" y="545"/>
                  </a:lnTo>
                  <a:lnTo>
                    <a:pt x="222" y="545"/>
                  </a:lnTo>
                  <a:lnTo>
                    <a:pt x="222" y="546"/>
                  </a:lnTo>
                  <a:lnTo>
                    <a:pt x="221" y="546"/>
                  </a:lnTo>
                  <a:lnTo>
                    <a:pt x="221" y="547"/>
                  </a:lnTo>
                  <a:lnTo>
                    <a:pt x="220" y="547"/>
                  </a:lnTo>
                  <a:lnTo>
                    <a:pt x="220" y="548"/>
                  </a:lnTo>
                  <a:lnTo>
                    <a:pt x="219" y="549"/>
                  </a:lnTo>
                  <a:lnTo>
                    <a:pt x="218" y="550"/>
                  </a:lnTo>
                  <a:lnTo>
                    <a:pt x="217" y="550"/>
                  </a:lnTo>
                  <a:lnTo>
                    <a:pt x="217" y="550"/>
                  </a:lnTo>
                  <a:lnTo>
                    <a:pt x="216" y="550"/>
                  </a:lnTo>
                  <a:lnTo>
                    <a:pt x="215" y="551"/>
                  </a:lnTo>
                  <a:lnTo>
                    <a:pt x="214" y="551"/>
                  </a:lnTo>
                  <a:lnTo>
                    <a:pt x="214" y="551"/>
                  </a:lnTo>
                  <a:lnTo>
                    <a:pt x="213" y="551"/>
                  </a:lnTo>
                  <a:lnTo>
                    <a:pt x="212" y="552"/>
                  </a:lnTo>
                  <a:lnTo>
                    <a:pt x="211" y="553"/>
                  </a:lnTo>
                  <a:lnTo>
                    <a:pt x="211" y="554"/>
                  </a:lnTo>
                  <a:lnTo>
                    <a:pt x="211" y="555"/>
                  </a:lnTo>
                  <a:lnTo>
                    <a:pt x="211" y="556"/>
                  </a:lnTo>
                  <a:lnTo>
                    <a:pt x="210" y="556"/>
                  </a:lnTo>
                  <a:lnTo>
                    <a:pt x="209" y="557"/>
                  </a:lnTo>
                  <a:lnTo>
                    <a:pt x="210" y="558"/>
                  </a:lnTo>
                  <a:lnTo>
                    <a:pt x="209" y="558"/>
                  </a:lnTo>
                  <a:lnTo>
                    <a:pt x="209" y="559"/>
                  </a:lnTo>
                  <a:lnTo>
                    <a:pt x="208" y="560"/>
                  </a:lnTo>
                  <a:lnTo>
                    <a:pt x="208" y="561"/>
                  </a:lnTo>
                  <a:lnTo>
                    <a:pt x="207" y="562"/>
                  </a:lnTo>
                  <a:lnTo>
                    <a:pt x="206" y="563"/>
                  </a:lnTo>
                  <a:lnTo>
                    <a:pt x="206" y="564"/>
                  </a:lnTo>
                  <a:lnTo>
                    <a:pt x="205" y="564"/>
                  </a:lnTo>
                  <a:lnTo>
                    <a:pt x="204" y="564"/>
                  </a:lnTo>
                  <a:lnTo>
                    <a:pt x="204" y="565"/>
                  </a:lnTo>
                  <a:lnTo>
                    <a:pt x="204" y="566"/>
                  </a:lnTo>
                  <a:lnTo>
                    <a:pt x="204" y="567"/>
                  </a:lnTo>
                  <a:lnTo>
                    <a:pt x="203" y="568"/>
                  </a:lnTo>
                  <a:lnTo>
                    <a:pt x="202" y="568"/>
                  </a:lnTo>
                  <a:lnTo>
                    <a:pt x="201" y="569"/>
                  </a:lnTo>
                  <a:lnTo>
                    <a:pt x="201" y="570"/>
                  </a:lnTo>
                  <a:lnTo>
                    <a:pt x="201" y="571"/>
                  </a:lnTo>
                  <a:lnTo>
                    <a:pt x="201" y="571"/>
                  </a:lnTo>
                  <a:lnTo>
                    <a:pt x="200" y="571"/>
                  </a:lnTo>
                  <a:lnTo>
                    <a:pt x="199" y="572"/>
                  </a:lnTo>
                  <a:lnTo>
                    <a:pt x="198" y="573"/>
                  </a:lnTo>
                  <a:lnTo>
                    <a:pt x="198" y="573"/>
                  </a:lnTo>
                  <a:lnTo>
                    <a:pt x="198" y="574"/>
                  </a:lnTo>
                  <a:lnTo>
                    <a:pt x="198" y="575"/>
                  </a:lnTo>
                  <a:lnTo>
                    <a:pt x="197" y="575"/>
                  </a:lnTo>
                  <a:lnTo>
                    <a:pt x="196" y="576"/>
                  </a:lnTo>
                  <a:lnTo>
                    <a:pt x="195" y="576"/>
                  </a:lnTo>
                  <a:lnTo>
                    <a:pt x="194" y="577"/>
                  </a:lnTo>
                  <a:lnTo>
                    <a:pt x="193" y="577"/>
                  </a:lnTo>
                  <a:lnTo>
                    <a:pt x="193" y="578"/>
                  </a:lnTo>
                  <a:lnTo>
                    <a:pt x="192" y="578"/>
                  </a:lnTo>
                  <a:lnTo>
                    <a:pt x="191" y="579"/>
                  </a:lnTo>
                  <a:lnTo>
                    <a:pt x="191" y="579"/>
                  </a:lnTo>
                  <a:lnTo>
                    <a:pt x="190" y="579"/>
                  </a:lnTo>
                  <a:lnTo>
                    <a:pt x="189" y="578"/>
                  </a:lnTo>
                  <a:lnTo>
                    <a:pt x="188" y="579"/>
                  </a:lnTo>
                  <a:lnTo>
                    <a:pt x="188" y="580"/>
                  </a:lnTo>
                  <a:lnTo>
                    <a:pt x="187" y="581"/>
                  </a:lnTo>
                  <a:lnTo>
                    <a:pt x="186" y="582"/>
                  </a:lnTo>
                  <a:lnTo>
                    <a:pt x="185" y="582"/>
                  </a:lnTo>
                  <a:lnTo>
                    <a:pt x="185" y="583"/>
                  </a:lnTo>
                  <a:lnTo>
                    <a:pt x="184" y="583"/>
                  </a:lnTo>
                  <a:lnTo>
                    <a:pt x="183" y="584"/>
                  </a:lnTo>
                  <a:lnTo>
                    <a:pt x="183" y="585"/>
                  </a:lnTo>
                  <a:lnTo>
                    <a:pt x="182" y="586"/>
                  </a:lnTo>
                  <a:lnTo>
                    <a:pt x="181" y="587"/>
                  </a:lnTo>
                  <a:lnTo>
                    <a:pt x="180" y="589"/>
                  </a:lnTo>
                  <a:lnTo>
                    <a:pt x="180" y="590"/>
                  </a:lnTo>
                  <a:lnTo>
                    <a:pt x="179" y="590"/>
                  </a:lnTo>
                  <a:lnTo>
                    <a:pt x="179" y="590"/>
                  </a:lnTo>
                  <a:lnTo>
                    <a:pt x="178" y="590"/>
                  </a:lnTo>
                  <a:lnTo>
                    <a:pt x="177" y="590"/>
                  </a:lnTo>
                  <a:lnTo>
                    <a:pt x="176" y="590"/>
                  </a:lnTo>
                  <a:lnTo>
                    <a:pt x="175" y="590"/>
                  </a:lnTo>
                  <a:lnTo>
                    <a:pt x="174" y="590"/>
                  </a:lnTo>
                  <a:lnTo>
                    <a:pt x="173" y="591"/>
                  </a:lnTo>
                  <a:lnTo>
                    <a:pt x="173" y="592"/>
                  </a:lnTo>
                  <a:lnTo>
                    <a:pt x="172" y="593"/>
                  </a:lnTo>
                  <a:lnTo>
                    <a:pt x="172" y="593"/>
                  </a:lnTo>
                  <a:lnTo>
                    <a:pt x="172" y="594"/>
                  </a:lnTo>
                  <a:lnTo>
                    <a:pt x="171" y="595"/>
                  </a:lnTo>
                  <a:lnTo>
                    <a:pt x="171" y="596"/>
                  </a:lnTo>
                  <a:lnTo>
                    <a:pt x="171" y="596"/>
                  </a:lnTo>
                  <a:lnTo>
                    <a:pt x="170" y="596"/>
                  </a:lnTo>
                  <a:lnTo>
                    <a:pt x="169" y="596"/>
                  </a:lnTo>
                  <a:lnTo>
                    <a:pt x="168" y="596"/>
                  </a:lnTo>
                  <a:lnTo>
                    <a:pt x="167" y="596"/>
                  </a:lnTo>
                  <a:lnTo>
                    <a:pt x="166" y="596"/>
                  </a:lnTo>
                  <a:lnTo>
                    <a:pt x="166" y="596"/>
                  </a:lnTo>
                  <a:lnTo>
                    <a:pt x="165" y="597"/>
                  </a:lnTo>
                  <a:lnTo>
                    <a:pt x="164" y="597"/>
                  </a:lnTo>
                  <a:lnTo>
                    <a:pt x="163" y="597"/>
                  </a:lnTo>
                  <a:lnTo>
                    <a:pt x="162" y="598"/>
                  </a:lnTo>
                  <a:lnTo>
                    <a:pt x="162" y="597"/>
                  </a:lnTo>
                  <a:lnTo>
                    <a:pt x="161" y="598"/>
                  </a:lnTo>
                  <a:lnTo>
                    <a:pt x="160" y="597"/>
                  </a:lnTo>
                  <a:lnTo>
                    <a:pt x="160" y="597"/>
                  </a:lnTo>
                  <a:lnTo>
                    <a:pt x="159" y="597"/>
                  </a:lnTo>
                  <a:lnTo>
                    <a:pt x="158" y="598"/>
                  </a:lnTo>
                  <a:lnTo>
                    <a:pt x="157" y="598"/>
                  </a:lnTo>
                  <a:lnTo>
                    <a:pt x="156" y="598"/>
                  </a:lnTo>
                  <a:lnTo>
                    <a:pt x="155" y="599"/>
                  </a:lnTo>
                  <a:lnTo>
                    <a:pt x="154" y="599"/>
                  </a:lnTo>
                  <a:lnTo>
                    <a:pt x="153" y="599"/>
                  </a:lnTo>
                  <a:lnTo>
                    <a:pt x="153" y="599"/>
                  </a:lnTo>
                  <a:lnTo>
                    <a:pt x="152" y="600"/>
                  </a:lnTo>
                  <a:lnTo>
                    <a:pt x="151" y="600"/>
                  </a:lnTo>
                  <a:lnTo>
                    <a:pt x="150" y="599"/>
                  </a:lnTo>
                  <a:lnTo>
                    <a:pt x="149" y="599"/>
                  </a:lnTo>
                  <a:lnTo>
                    <a:pt x="148" y="599"/>
                  </a:lnTo>
                  <a:lnTo>
                    <a:pt x="147" y="598"/>
                  </a:lnTo>
                  <a:lnTo>
                    <a:pt x="147" y="598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9"/>
                  </a:lnTo>
                  <a:lnTo>
                    <a:pt x="144" y="600"/>
                  </a:lnTo>
                  <a:lnTo>
                    <a:pt x="143" y="600"/>
                  </a:lnTo>
                  <a:lnTo>
                    <a:pt x="142" y="599"/>
                  </a:lnTo>
                  <a:lnTo>
                    <a:pt x="141" y="599"/>
                  </a:lnTo>
                  <a:lnTo>
                    <a:pt x="140" y="599"/>
                  </a:lnTo>
                  <a:lnTo>
                    <a:pt x="140" y="598"/>
                  </a:lnTo>
                  <a:lnTo>
                    <a:pt x="139" y="598"/>
                  </a:lnTo>
                  <a:lnTo>
                    <a:pt x="139" y="599"/>
                  </a:lnTo>
                  <a:lnTo>
                    <a:pt x="138" y="599"/>
                  </a:lnTo>
                  <a:lnTo>
                    <a:pt x="137" y="600"/>
                  </a:lnTo>
                  <a:lnTo>
                    <a:pt x="136" y="600"/>
                  </a:lnTo>
                  <a:lnTo>
                    <a:pt x="135" y="601"/>
                  </a:lnTo>
                  <a:lnTo>
                    <a:pt x="134" y="601"/>
                  </a:lnTo>
                  <a:lnTo>
                    <a:pt x="134" y="602"/>
                  </a:lnTo>
                  <a:lnTo>
                    <a:pt x="134" y="602"/>
                  </a:lnTo>
                  <a:lnTo>
                    <a:pt x="133" y="602"/>
                  </a:lnTo>
                  <a:lnTo>
                    <a:pt x="133" y="603"/>
                  </a:lnTo>
                  <a:lnTo>
                    <a:pt x="132" y="603"/>
                  </a:lnTo>
                  <a:lnTo>
                    <a:pt x="131" y="604"/>
                  </a:lnTo>
                  <a:lnTo>
                    <a:pt x="131" y="605"/>
                  </a:lnTo>
                  <a:lnTo>
                    <a:pt x="130" y="605"/>
                  </a:lnTo>
                  <a:lnTo>
                    <a:pt x="130" y="606"/>
                  </a:lnTo>
                  <a:lnTo>
                    <a:pt x="129" y="607"/>
                  </a:lnTo>
                  <a:lnTo>
                    <a:pt x="128" y="607"/>
                  </a:lnTo>
                  <a:lnTo>
                    <a:pt x="128" y="608"/>
                  </a:lnTo>
                  <a:lnTo>
                    <a:pt x="127" y="607"/>
                  </a:lnTo>
                  <a:lnTo>
                    <a:pt x="127" y="608"/>
                  </a:lnTo>
                  <a:lnTo>
                    <a:pt x="126" y="608"/>
                  </a:lnTo>
                  <a:lnTo>
                    <a:pt x="125" y="608"/>
                  </a:lnTo>
                  <a:lnTo>
                    <a:pt x="124" y="608"/>
                  </a:lnTo>
                  <a:lnTo>
                    <a:pt x="123" y="608"/>
                  </a:lnTo>
                  <a:lnTo>
                    <a:pt x="122" y="608"/>
                  </a:lnTo>
                  <a:lnTo>
                    <a:pt x="122" y="609"/>
                  </a:lnTo>
                  <a:lnTo>
                    <a:pt x="121" y="609"/>
                  </a:lnTo>
                  <a:lnTo>
                    <a:pt x="121" y="609"/>
                  </a:lnTo>
                  <a:lnTo>
                    <a:pt x="120" y="609"/>
                  </a:lnTo>
                  <a:lnTo>
                    <a:pt x="119" y="609"/>
                  </a:lnTo>
                  <a:lnTo>
                    <a:pt x="118" y="609"/>
                  </a:lnTo>
                  <a:lnTo>
                    <a:pt x="117" y="609"/>
                  </a:lnTo>
                  <a:lnTo>
                    <a:pt x="116" y="609"/>
                  </a:lnTo>
                  <a:lnTo>
                    <a:pt x="115" y="609"/>
                  </a:lnTo>
                  <a:lnTo>
                    <a:pt x="115" y="610"/>
                  </a:lnTo>
                  <a:lnTo>
                    <a:pt x="114" y="610"/>
                  </a:lnTo>
                  <a:lnTo>
                    <a:pt x="113" y="610"/>
                  </a:lnTo>
                  <a:lnTo>
                    <a:pt x="112" y="610"/>
                  </a:lnTo>
                  <a:lnTo>
                    <a:pt x="111" y="610"/>
                  </a:lnTo>
                  <a:lnTo>
                    <a:pt x="110" y="610"/>
                  </a:lnTo>
                  <a:lnTo>
                    <a:pt x="109" y="610"/>
                  </a:lnTo>
                  <a:lnTo>
                    <a:pt x="109" y="611"/>
                  </a:lnTo>
                  <a:lnTo>
                    <a:pt x="108" y="611"/>
                  </a:lnTo>
                  <a:lnTo>
                    <a:pt x="107" y="611"/>
                  </a:lnTo>
                  <a:lnTo>
                    <a:pt x="106" y="611"/>
                  </a:lnTo>
                  <a:lnTo>
                    <a:pt x="60" y="618"/>
                  </a:lnTo>
                  <a:lnTo>
                    <a:pt x="60" y="615"/>
                  </a:lnTo>
                  <a:lnTo>
                    <a:pt x="60" y="613"/>
                  </a:lnTo>
                  <a:lnTo>
                    <a:pt x="60" y="610"/>
                  </a:lnTo>
                  <a:lnTo>
                    <a:pt x="60" y="607"/>
                  </a:lnTo>
                  <a:lnTo>
                    <a:pt x="60" y="604"/>
                  </a:lnTo>
                  <a:lnTo>
                    <a:pt x="59" y="601"/>
                  </a:lnTo>
                  <a:lnTo>
                    <a:pt x="59" y="598"/>
                  </a:lnTo>
                  <a:lnTo>
                    <a:pt x="59" y="596"/>
                  </a:lnTo>
                  <a:lnTo>
                    <a:pt x="59" y="594"/>
                  </a:lnTo>
                  <a:lnTo>
                    <a:pt x="59" y="590"/>
                  </a:lnTo>
                  <a:lnTo>
                    <a:pt x="59" y="588"/>
                  </a:lnTo>
                  <a:lnTo>
                    <a:pt x="59" y="586"/>
                  </a:lnTo>
                  <a:lnTo>
                    <a:pt x="60" y="584"/>
                  </a:lnTo>
                  <a:lnTo>
                    <a:pt x="60" y="583"/>
                  </a:lnTo>
                  <a:lnTo>
                    <a:pt x="60" y="581"/>
                  </a:lnTo>
                  <a:lnTo>
                    <a:pt x="60" y="579"/>
                  </a:lnTo>
                  <a:lnTo>
                    <a:pt x="59" y="577"/>
                  </a:lnTo>
                  <a:lnTo>
                    <a:pt x="59" y="577"/>
                  </a:lnTo>
                  <a:lnTo>
                    <a:pt x="59" y="576"/>
                  </a:lnTo>
                  <a:lnTo>
                    <a:pt x="59" y="574"/>
                  </a:lnTo>
                  <a:lnTo>
                    <a:pt x="58" y="573"/>
                  </a:lnTo>
                  <a:lnTo>
                    <a:pt x="58" y="572"/>
                  </a:lnTo>
                  <a:lnTo>
                    <a:pt x="57" y="571"/>
                  </a:lnTo>
                  <a:lnTo>
                    <a:pt x="56" y="571"/>
                  </a:lnTo>
                  <a:lnTo>
                    <a:pt x="55" y="571"/>
                  </a:lnTo>
                  <a:lnTo>
                    <a:pt x="54" y="570"/>
                  </a:lnTo>
                  <a:lnTo>
                    <a:pt x="53" y="569"/>
                  </a:lnTo>
                  <a:lnTo>
                    <a:pt x="52" y="568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5"/>
                  </a:lnTo>
                  <a:lnTo>
                    <a:pt x="49" y="564"/>
                  </a:lnTo>
                  <a:lnTo>
                    <a:pt x="49" y="563"/>
                  </a:lnTo>
                  <a:lnTo>
                    <a:pt x="48" y="561"/>
                  </a:lnTo>
                  <a:lnTo>
                    <a:pt x="48" y="560"/>
                  </a:lnTo>
                  <a:lnTo>
                    <a:pt x="48" y="559"/>
                  </a:lnTo>
                  <a:lnTo>
                    <a:pt x="47" y="558"/>
                  </a:lnTo>
                  <a:lnTo>
                    <a:pt x="47" y="557"/>
                  </a:lnTo>
                  <a:lnTo>
                    <a:pt x="46" y="556"/>
                  </a:lnTo>
                  <a:lnTo>
                    <a:pt x="46" y="555"/>
                  </a:lnTo>
                  <a:lnTo>
                    <a:pt x="45" y="554"/>
                  </a:lnTo>
                  <a:lnTo>
                    <a:pt x="45" y="553"/>
                  </a:lnTo>
                  <a:lnTo>
                    <a:pt x="45" y="551"/>
                  </a:lnTo>
                  <a:lnTo>
                    <a:pt x="44" y="551"/>
                  </a:lnTo>
                  <a:lnTo>
                    <a:pt x="43" y="550"/>
                  </a:lnTo>
                  <a:lnTo>
                    <a:pt x="42" y="549"/>
                  </a:lnTo>
                  <a:lnTo>
                    <a:pt x="41" y="548"/>
                  </a:lnTo>
                  <a:lnTo>
                    <a:pt x="40" y="548"/>
                  </a:lnTo>
                  <a:lnTo>
                    <a:pt x="39" y="547"/>
                  </a:lnTo>
                  <a:lnTo>
                    <a:pt x="38" y="546"/>
                  </a:lnTo>
                  <a:lnTo>
                    <a:pt x="37" y="546"/>
                  </a:lnTo>
                  <a:lnTo>
                    <a:pt x="36" y="545"/>
                  </a:lnTo>
                  <a:lnTo>
                    <a:pt x="35" y="545"/>
                  </a:lnTo>
                  <a:lnTo>
                    <a:pt x="34" y="545"/>
                  </a:lnTo>
                  <a:lnTo>
                    <a:pt x="34" y="545"/>
                  </a:lnTo>
                  <a:lnTo>
                    <a:pt x="33" y="545"/>
                  </a:lnTo>
                  <a:lnTo>
                    <a:pt x="32" y="545"/>
                  </a:lnTo>
                  <a:lnTo>
                    <a:pt x="32" y="544"/>
                  </a:lnTo>
                  <a:lnTo>
                    <a:pt x="31" y="544"/>
                  </a:lnTo>
                  <a:lnTo>
                    <a:pt x="30" y="543"/>
                  </a:lnTo>
                  <a:lnTo>
                    <a:pt x="29" y="542"/>
                  </a:lnTo>
                  <a:lnTo>
                    <a:pt x="28" y="542"/>
                  </a:lnTo>
                  <a:lnTo>
                    <a:pt x="26" y="542"/>
                  </a:lnTo>
                  <a:lnTo>
                    <a:pt x="25" y="542"/>
                  </a:lnTo>
                  <a:lnTo>
                    <a:pt x="23" y="542"/>
                  </a:lnTo>
                  <a:lnTo>
                    <a:pt x="21" y="542"/>
                  </a:lnTo>
                  <a:lnTo>
                    <a:pt x="19" y="541"/>
                  </a:lnTo>
                  <a:lnTo>
                    <a:pt x="18" y="541"/>
                  </a:lnTo>
                  <a:lnTo>
                    <a:pt x="15" y="541"/>
                  </a:lnTo>
                  <a:lnTo>
                    <a:pt x="13" y="540"/>
                  </a:lnTo>
                  <a:lnTo>
                    <a:pt x="11" y="540"/>
                  </a:lnTo>
                  <a:lnTo>
                    <a:pt x="9" y="539"/>
                  </a:lnTo>
                  <a:lnTo>
                    <a:pt x="7" y="539"/>
                  </a:lnTo>
                  <a:lnTo>
                    <a:pt x="6" y="539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0" y="536"/>
                  </a:lnTo>
                  <a:lnTo>
                    <a:pt x="2" y="535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5" y="535"/>
                  </a:lnTo>
                  <a:lnTo>
                    <a:pt x="7" y="534"/>
                  </a:lnTo>
                  <a:lnTo>
                    <a:pt x="7" y="534"/>
                  </a:lnTo>
                  <a:lnTo>
                    <a:pt x="8" y="534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2" y="532"/>
                  </a:lnTo>
                  <a:lnTo>
                    <a:pt x="13" y="532"/>
                  </a:lnTo>
                  <a:lnTo>
                    <a:pt x="13" y="531"/>
                  </a:lnTo>
                  <a:lnTo>
                    <a:pt x="13" y="530"/>
                  </a:lnTo>
                  <a:lnTo>
                    <a:pt x="14" y="529"/>
                  </a:lnTo>
                  <a:lnTo>
                    <a:pt x="6" y="485"/>
                  </a:lnTo>
                  <a:lnTo>
                    <a:pt x="7" y="484"/>
                  </a:lnTo>
                  <a:lnTo>
                    <a:pt x="8" y="484"/>
                  </a:lnTo>
                  <a:lnTo>
                    <a:pt x="10" y="483"/>
                  </a:lnTo>
                  <a:lnTo>
                    <a:pt x="12" y="483"/>
                  </a:lnTo>
                  <a:lnTo>
                    <a:pt x="13" y="482"/>
                  </a:lnTo>
                  <a:lnTo>
                    <a:pt x="15" y="482"/>
                  </a:lnTo>
                  <a:lnTo>
                    <a:pt x="18" y="482"/>
                  </a:lnTo>
                  <a:lnTo>
                    <a:pt x="19" y="481"/>
                  </a:lnTo>
                  <a:lnTo>
                    <a:pt x="22" y="481"/>
                  </a:lnTo>
                  <a:lnTo>
                    <a:pt x="24" y="480"/>
                  </a:lnTo>
                  <a:lnTo>
                    <a:pt x="25" y="480"/>
                  </a:lnTo>
                  <a:lnTo>
                    <a:pt x="26" y="480"/>
                  </a:lnTo>
                  <a:lnTo>
                    <a:pt x="28" y="479"/>
                  </a:lnTo>
                  <a:lnTo>
                    <a:pt x="29" y="479"/>
                  </a:lnTo>
                  <a:lnTo>
                    <a:pt x="30" y="478"/>
                  </a:lnTo>
                  <a:lnTo>
                    <a:pt x="32" y="477"/>
                  </a:lnTo>
                  <a:lnTo>
                    <a:pt x="32" y="476"/>
                  </a:lnTo>
                  <a:lnTo>
                    <a:pt x="32" y="475"/>
                  </a:lnTo>
                  <a:lnTo>
                    <a:pt x="33" y="475"/>
                  </a:lnTo>
                  <a:lnTo>
                    <a:pt x="34" y="473"/>
                  </a:lnTo>
                  <a:lnTo>
                    <a:pt x="35" y="472"/>
                  </a:lnTo>
                  <a:lnTo>
                    <a:pt x="36" y="471"/>
                  </a:lnTo>
                  <a:lnTo>
                    <a:pt x="37" y="470"/>
                  </a:lnTo>
                  <a:lnTo>
                    <a:pt x="37" y="469"/>
                  </a:lnTo>
                  <a:lnTo>
                    <a:pt x="38" y="46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666" y="2001"/>
              <a:ext cx="193" cy="469"/>
            </a:xfrm>
            <a:custGeom>
              <a:avLst/>
              <a:gdLst/>
              <a:ahLst/>
              <a:cxnLst>
                <a:cxn ang="0">
                  <a:pos x="6" y="458"/>
                </a:cxn>
                <a:cxn ang="0">
                  <a:pos x="13" y="445"/>
                </a:cxn>
                <a:cxn ang="0">
                  <a:pos x="19" y="444"/>
                </a:cxn>
                <a:cxn ang="0">
                  <a:pos x="26" y="436"/>
                </a:cxn>
                <a:cxn ang="0">
                  <a:pos x="34" y="432"/>
                </a:cxn>
                <a:cxn ang="0">
                  <a:pos x="44" y="426"/>
                </a:cxn>
                <a:cxn ang="0">
                  <a:pos x="52" y="418"/>
                </a:cxn>
                <a:cxn ang="0">
                  <a:pos x="63" y="412"/>
                </a:cxn>
                <a:cxn ang="0">
                  <a:pos x="70" y="407"/>
                </a:cxn>
                <a:cxn ang="0">
                  <a:pos x="71" y="398"/>
                </a:cxn>
                <a:cxn ang="0">
                  <a:pos x="71" y="383"/>
                </a:cxn>
                <a:cxn ang="0">
                  <a:pos x="71" y="372"/>
                </a:cxn>
                <a:cxn ang="0">
                  <a:pos x="73" y="363"/>
                </a:cxn>
                <a:cxn ang="0">
                  <a:pos x="73" y="355"/>
                </a:cxn>
                <a:cxn ang="0">
                  <a:pos x="69" y="348"/>
                </a:cxn>
                <a:cxn ang="0">
                  <a:pos x="68" y="341"/>
                </a:cxn>
                <a:cxn ang="0">
                  <a:pos x="70" y="333"/>
                </a:cxn>
                <a:cxn ang="0">
                  <a:pos x="69" y="326"/>
                </a:cxn>
                <a:cxn ang="0">
                  <a:pos x="65" y="320"/>
                </a:cxn>
                <a:cxn ang="0">
                  <a:pos x="62" y="313"/>
                </a:cxn>
                <a:cxn ang="0">
                  <a:pos x="60" y="308"/>
                </a:cxn>
                <a:cxn ang="0">
                  <a:pos x="65" y="304"/>
                </a:cxn>
                <a:cxn ang="0">
                  <a:pos x="72" y="299"/>
                </a:cxn>
                <a:cxn ang="0">
                  <a:pos x="78" y="292"/>
                </a:cxn>
                <a:cxn ang="0">
                  <a:pos x="83" y="286"/>
                </a:cxn>
                <a:cxn ang="0">
                  <a:pos x="89" y="282"/>
                </a:cxn>
                <a:cxn ang="0">
                  <a:pos x="94" y="277"/>
                </a:cxn>
                <a:cxn ang="0">
                  <a:pos x="94" y="262"/>
                </a:cxn>
                <a:cxn ang="0">
                  <a:pos x="49" y="196"/>
                </a:cxn>
                <a:cxn ang="0">
                  <a:pos x="37" y="170"/>
                </a:cxn>
                <a:cxn ang="0">
                  <a:pos x="37" y="163"/>
                </a:cxn>
                <a:cxn ang="0">
                  <a:pos x="39" y="156"/>
                </a:cxn>
                <a:cxn ang="0">
                  <a:pos x="38" y="148"/>
                </a:cxn>
                <a:cxn ang="0">
                  <a:pos x="39" y="140"/>
                </a:cxn>
                <a:cxn ang="0">
                  <a:pos x="45" y="135"/>
                </a:cxn>
                <a:cxn ang="0">
                  <a:pos x="48" y="128"/>
                </a:cxn>
                <a:cxn ang="0">
                  <a:pos x="49" y="121"/>
                </a:cxn>
                <a:cxn ang="0">
                  <a:pos x="53" y="114"/>
                </a:cxn>
                <a:cxn ang="0">
                  <a:pos x="58" y="108"/>
                </a:cxn>
                <a:cxn ang="0">
                  <a:pos x="65" y="103"/>
                </a:cxn>
                <a:cxn ang="0">
                  <a:pos x="70" y="98"/>
                </a:cxn>
                <a:cxn ang="0">
                  <a:pos x="71" y="92"/>
                </a:cxn>
                <a:cxn ang="0">
                  <a:pos x="76" y="85"/>
                </a:cxn>
                <a:cxn ang="0">
                  <a:pos x="77" y="79"/>
                </a:cxn>
                <a:cxn ang="0">
                  <a:pos x="82" y="72"/>
                </a:cxn>
                <a:cxn ang="0">
                  <a:pos x="89" y="64"/>
                </a:cxn>
                <a:cxn ang="0">
                  <a:pos x="101" y="57"/>
                </a:cxn>
                <a:cxn ang="0">
                  <a:pos x="105" y="53"/>
                </a:cxn>
                <a:cxn ang="0">
                  <a:pos x="109" y="45"/>
                </a:cxn>
                <a:cxn ang="0">
                  <a:pos x="110" y="38"/>
                </a:cxn>
                <a:cxn ang="0">
                  <a:pos x="119" y="38"/>
                </a:cxn>
                <a:cxn ang="0">
                  <a:pos x="125" y="33"/>
                </a:cxn>
                <a:cxn ang="0">
                  <a:pos x="130" y="29"/>
                </a:cxn>
                <a:cxn ang="0">
                  <a:pos x="136" y="24"/>
                </a:cxn>
                <a:cxn ang="0">
                  <a:pos x="144" y="22"/>
                </a:cxn>
                <a:cxn ang="0">
                  <a:pos x="149" y="20"/>
                </a:cxn>
                <a:cxn ang="0">
                  <a:pos x="156" y="19"/>
                </a:cxn>
                <a:cxn ang="0">
                  <a:pos x="164" y="19"/>
                </a:cxn>
                <a:cxn ang="0">
                  <a:pos x="168" y="13"/>
                </a:cxn>
                <a:cxn ang="0">
                  <a:pos x="173" y="12"/>
                </a:cxn>
                <a:cxn ang="0">
                  <a:pos x="178" y="7"/>
                </a:cxn>
                <a:cxn ang="0">
                  <a:pos x="184" y="2"/>
                </a:cxn>
                <a:cxn ang="0">
                  <a:pos x="191" y="0"/>
                </a:cxn>
              </a:cxnLst>
              <a:rect l="0" t="0" r="r" b="b"/>
              <a:pathLst>
                <a:path w="193" h="469">
                  <a:moveTo>
                    <a:pt x="0" y="469"/>
                  </a:moveTo>
                  <a:lnTo>
                    <a:pt x="1" y="467"/>
                  </a:lnTo>
                  <a:lnTo>
                    <a:pt x="1" y="466"/>
                  </a:lnTo>
                  <a:lnTo>
                    <a:pt x="2" y="465"/>
                  </a:lnTo>
                  <a:lnTo>
                    <a:pt x="2" y="464"/>
                  </a:lnTo>
                  <a:lnTo>
                    <a:pt x="3" y="463"/>
                  </a:lnTo>
                  <a:lnTo>
                    <a:pt x="4" y="461"/>
                  </a:lnTo>
                  <a:lnTo>
                    <a:pt x="5" y="460"/>
                  </a:lnTo>
                  <a:lnTo>
                    <a:pt x="6" y="458"/>
                  </a:lnTo>
                  <a:lnTo>
                    <a:pt x="7" y="457"/>
                  </a:lnTo>
                  <a:lnTo>
                    <a:pt x="7" y="456"/>
                  </a:lnTo>
                  <a:lnTo>
                    <a:pt x="8" y="454"/>
                  </a:lnTo>
                  <a:lnTo>
                    <a:pt x="9" y="453"/>
                  </a:lnTo>
                  <a:lnTo>
                    <a:pt x="10" y="451"/>
                  </a:lnTo>
                  <a:lnTo>
                    <a:pt x="12" y="449"/>
                  </a:lnTo>
                  <a:lnTo>
                    <a:pt x="12" y="447"/>
                  </a:lnTo>
                  <a:lnTo>
                    <a:pt x="13" y="446"/>
                  </a:lnTo>
                  <a:lnTo>
                    <a:pt x="13" y="445"/>
                  </a:lnTo>
                  <a:lnTo>
                    <a:pt x="13" y="445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6" y="445"/>
                  </a:lnTo>
                  <a:lnTo>
                    <a:pt x="16" y="445"/>
                  </a:lnTo>
                  <a:lnTo>
                    <a:pt x="17" y="445"/>
                  </a:lnTo>
                  <a:lnTo>
                    <a:pt x="18" y="445"/>
                  </a:lnTo>
                  <a:lnTo>
                    <a:pt x="19" y="445"/>
                  </a:lnTo>
                  <a:lnTo>
                    <a:pt x="19" y="444"/>
                  </a:lnTo>
                  <a:lnTo>
                    <a:pt x="20" y="444"/>
                  </a:lnTo>
                  <a:lnTo>
                    <a:pt x="20" y="443"/>
                  </a:lnTo>
                  <a:lnTo>
                    <a:pt x="20" y="442"/>
                  </a:lnTo>
                  <a:lnTo>
                    <a:pt x="21" y="441"/>
                  </a:lnTo>
                  <a:lnTo>
                    <a:pt x="22" y="440"/>
                  </a:lnTo>
                  <a:lnTo>
                    <a:pt x="23" y="439"/>
                  </a:lnTo>
                  <a:lnTo>
                    <a:pt x="23" y="438"/>
                  </a:lnTo>
                  <a:lnTo>
                    <a:pt x="25" y="437"/>
                  </a:lnTo>
                  <a:lnTo>
                    <a:pt x="26" y="436"/>
                  </a:lnTo>
                  <a:lnTo>
                    <a:pt x="26" y="434"/>
                  </a:lnTo>
                  <a:lnTo>
                    <a:pt x="27" y="433"/>
                  </a:lnTo>
                  <a:lnTo>
                    <a:pt x="28" y="432"/>
                  </a:lnTo>
                  <a:lnTo>
                    <a:pt x="29" y="432"/>
                  </a:lnTo>
                  <a:lnTo>
                    <a:pt x="30" y="432"/>
                  </a:lnTo>
                  <a:lnTo>
                    <a:pt x="32" y="432"/>
                  </a:lnTo>
                  <a:lnTo>
                    <a:pt x="32" y="432"/>
                  </a:lnTo>
                  <a:lnTo>
                    <a:pt x="33" y="432"/>
                  </a:lnTo>
                  <a:lnTo>
                    <a:pt x="34" y="432"/>
                  </a:lnTo>
                  <a:lnTo>
                    <a:pt x="36" y="431"/>
                  </a:lnTo>
                  <a:lnTo>
                    <a:pt x="37" y="431"/>
                  </a:lnTo>
                  <a:lnTo>
                    <a:pt x="38" y="431"/>
                  </a:lnTo>
                  <a:lnTo>
                    <a:pt x="39" y="430"/>
                  </a:lnTo>
                  <a:lnTo>
                    <a:pt x="39" y="429"/>
                  </a:lnTo>
                  <a:lnTo>
                    <a:pt x="40" y="428"/>
                  </a:lnTo>
                  <a:lnTo>
                    <a:pt x="41" y="427"/>
                  </a:lnTo>
                  <a:lnTo>
                    <a:pt x="43" y="426"/>
                  </a:lnTo>
                  <a:lnTo>
                    <a:pt x="44" y="426"/>
                  </a:lnTo>
                  <a:lnTo>
                    <a:pt x="45" y="425"/>
                  </a:lnTo>
                  <a:lnTo>
                    <a:pt x="46" y="424"/>
                  </a:lnTo>
                  <a:lnTo>
                    <a:pt x="48" y="423"/>
                  </a:lnTo>
                  <a:lnTo>
                    <a:pt x="49" y="422"/>
                  </a:lnTo>
                  <a:lnTo>
                    <a:pt x="50" y="421"/>
                  </a:lnTo>
                  <a:lnTo>
                    <a:pt x="50" y="420"/>
                  </a:lnTo>
                  <a:lnTo>
                    <a:pt x="51" y="419"/>
                  </a:lnTo>
                  <a:lnTo>
                    <a:pt x="52" y="419"/>
                  </a:lnTo>
                  <a:lnTo>
                    <a:pt x="52" y="418"/>
                  </a:lnTo>
                  <a:lnTo>
                    <a:pt x="54" y="417"/>
                  </a:lnTo>
                  <a:lnTo>
                    <a:pt x="56" y="415"/>
                  </a:lnTo>
                  <a:lnTo>
                    <a:pt x="57" y="414"/>
                  </a:lnTo>
                  <a:lnTo>
                    <a:pt x="58" y="413"/>
                  </a:lnTo>
                  <a:lnTo>
                    <a:pt x="59" y="413"/>
                  </a:lnTo>
                  <a:lnTo>
                    <a:pt x="60" y="413"/>
                  </a:lnTo>
                  <a:lnTo>
                    <a:pt x="61" y="413"/>
                  </a:lnTo>
                  <a:lnTo>
                    <a:pt x="62" y="413"/>
                  </a:lnTo>
                  <a:lnTo>
                    <a:pt x="63" y="412"/>
                  </a:lnTo>
                  <a:lnTo>
                    <a:pt x="64" y="412"/>
                  </a:lnTo>
                  <a:lnTo>
                    <a:pt x="64" y="412"/>
                  </a:lnTo>
                  <a:lnTo>
                    <a:pt x="64" y="411"/>
                  </a:lnTo>
                  <a:lnTo>
                    <a:pt x="65" y="411"/>
                  </a:lnTo>
                  <a:lnTo>
                    <a:pt x="66" y="410"/>
                  </a:lnTo>
                  <a:lnTo>
                    <a:pt x="67" y="409"/>
                  </a:lnTo>
                  <a:lnTo>
                    <a:pt x="68" y="409"/>
                  </a:lnTo>
                  <a:lnTo>
                    <a:pt x="69" y="408"/>
                  </a:lnTo>
                  <a:lnTo>
                    <a:pt x="70" y="407"/>
                  </a:lnTo>
                  <a:lnTo>
                    <a:pt x="70" y="407"/>
                  </a:lnTo>
                  <a:lnTo>
                    <a:pt x="71" y="407"/>
                  </a:lnTo>
                  <a:lnTo>
                    <a:pt x="71" y="406"/>
                  </a:lnTo>
                  <a:lnTo>
                    <a:pt x="71" y="405"/>
                  </a:lnTo>
                  <a:lnTo>
                    <a:pt x="71" y="404"/>
                  </a:lnTo>
                  <a:lnTo>
                    <a:pt x="71" y="403"/>
                  </a:lnTo>
                  <a:lnTo>
                    <a:pt x="71" y="400"/>
                  </a:lnTo>
                  <a:lnTo>
                    <a:pt x="71" y="400"/>
                  </a:lnTo>
                  <a:lnTo>
                    <a:pt x="71" y="398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1" y="393"/>
                  </a:lnTo>
                  <a:lnTo>
                    <a:pt x="71" y="391"/>
                  </a:lnTo>
                  <a:lnTo>
                    <a:pt x="71" y="389"/>
                  </a:lnTo>
                  <a:lnTo>
                    <a:pt x="71" y="387"/>
                  </a:lnTo>
                  <a:lnTo>
                    <a:pt x="71" y="386"/>
                  </a:lnTo>
                  <a:lnTo>
                    <a:pt x="71" y="384"/>
                  </a:lnTo>
                  <a:lnTo>
                    <a:pt x="71" y="383"/>
                  </a:lnTo>
                  <a:lnTo>
                    <a:pt x="71" y="381"/>
                  </a:lnTo>
                  <a:lnTo>
                    <a:pt x="71" y="381"/>
                  </a:lnTo>
                  <a:lnTo>
                    <a:pt x="71" y="379"/>
                  </a:lnTo>
                  <a:lnTo>
                    <a:pt x="71" y="377"/>
                  </a:lnTo>
                  <a:lnTo>
                    <a:pt x="71" y="376"/>
                  </a:lnTo>
                  <a:lnTo>
                    <a:pt x="71" y="375"/>
                  </a:lnTo>
                  <a:lnTo>
                    <a:pt x="71" y="374"/>
                  </a:lnTo>
                  <a:lnTo>
                    <a:pt x="71" y="373"/>
                  </a:lnTo>
                  <a:lnTo>
                    <a:pt x="71" y="372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9"/>
                  </a:lnTo>
                  <a:lnTo>
                    <a:pt x="74" y="368"/>
                  </a:lnTo>
                  <a:lnTo>
                    <a:pt x="74" y="367"/>
                  </a:lnTo>
                  <a:lnTo>
                    <a:pt x="74" y="366"/>
                  </a:lnTo>
                  <a:lnTo>
                    <a:pt x="74" y="365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3" y="362"/>
                  </a:lnTo>
                  <a:lnTo>
                    <a:pt x="73" y="361"/>
                  </a:lnTo>
                  <a:lnTo>
                    <a:pt x="73" y="360"/>
                  </a:lnTo>
                  <a:lnTo>
                    <a:pt x="73" y="359"/>
                  </a:lnTo>
                  <a:lnTo>
                    <a:pt x="74" y="358"/>
                  </a:lnTo>
                  <a:lnTo>
                    <a:pt x="74" y="357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3" y="355"/>
                  </a:lnTo>
                  <a:lnTo>
                    <a:pt x="72" y="355"/>
                  </a:lnTo>
                  <a:lnTo>
                    <a:pt x="72" y="354"/>
                  </a:lnTo>
                  <a:lnTo>
                    <a:pt x="71" y="353"/>
                  </a:lnTo>
                  <a:lnTo>
                    <a:pt x="71" y="351"/>
                  </a:lnTo>
                  <a:lnTo>
                    <a:pt x="70" y="350"/>
                  </a:lnTo>
                  <a:lnTo>
                    <a:pt x="70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9" y="348"/>
                  </a:lnTo>
                  <a:lnTo>
                    <a:pt x="69" y="347"/>
                  </a:lnTo>
                  <a:lnTo>
                    <a:pt x="69" y="346"/>
                  </a:lnTo>
                  <a:lnTo>
                    <a:pt x="69" y="345"/>
                  </a:lnTo>
                  <a:lnTo>
                    <a:pt x="69" y="344"/>
                  </a:lnTo>
                  <a:lnTo>
                    <a:pt x="68" y="344"/>
                  </a:lnTo>
                  <a:lnTo>
                    <a:pt x="68" y="343"/>
                  </a:lnTo>
                  <a:lnTo>
                    <a:pt x="68" y="343"/>
                  </a:lnTo>
                  <a:lnTo>
                    <a:pt x="68" y="342"/>
                  </a:lnTo>
                  <a:lnTo>
                    <a:pt x="68" y="341"/>
                  </a:lnTo>
                  <a:lnTo>
                    <a:pt x="68" y="340"/>
                  </a:lnTo>
                  <a:lnTo>
                    <a:pt x="68" y="339"/>
                  </a:lnTo>
                  <a:lnTo>
                    <a:pt x="69" y="338"/>
                  </a:lnTo>
                  <a:lnTo>
                    <a:pt x="69" y="337"/>
                  </a:lnTo>
                  <a:lnTo>
                    <a:pt x="69" y="337"/>
                  </a:lnTo>
                  <a:lnTo>
                    <a:pt x="69" y="336"/>
                  </a:lnTo>
                  <a:lnTo>
                    <a:pt x="69" y="335"/>
                  </a:lnTo>
                  <a:lnTo>
                    <a:pt x="70" y="334"/>
                  </a:lnTo>
                  <a:lnTo>
                    <a:pt x="70" y="333"/>
                  </a:lnTo>
                  <a:lnTo>
                    <a:pt x="69" y="332"/>
                  </a:lnTo>
                  <a:lnTo>
                    <a:pt x="69" y="331"/>
                  </a:lnTo>
                  <a:lnTo>
                    <a:pt x="69" y="330"/>
                  </a:lnTo>
                  <a:lnTo>
                    <a:pt x="69" y="330"/>
                  </a:lnTo>
                  <a:lnTo>
                    <a:pt x="69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69" y="326"/>
                  </a:lnTo>
                  <a:lnTo>
                    <a:pt x="69" y="325"/>
                  </a:lnTo>
                  <a:lnTo>
                    <a:pt x="69" y="324"/>
                  </a:lnTo>
                  <a:lnTo>
                    <a:pt x="69" y="324"/>
                  </a:lnTo>
                  <a:lnTo>
                    <a:pt x="70" y="323"/>
                  </a:lnTo>
                  <a:lnTo>
                    <a:pt x="69" y="323"/>
                  </a:lnTo>
                  <a:lnTo>
                    <a:pt x="68" y="322"/>
                  </a:lnTo>
                  <a:lnTo>
                    <a:pt x="67" y="322"/>
                  </a:lnTo>
                  <a:lnTo>
                    <a:pt x="66" y="321"/>
                  </a:lnTo>
                  <a:lnTo>
                    <a:pt x="65" y="320"/>
                  </a:lnTo>
                  <a:lnTo>
                    <a:pt x="64" y="319"/>
                  </a:lnTo>
                  <a:lnTo>
                    <a:pt x="64" y="318"/>
                  </a:lnTo>
                  <a:lnTo>
                    <a:pt x="64" y="318"/>
                  </a:lnTo>
                  <a:lnTo>
                    <a:pt x="64" y="317"/>
                  </a:lnTo>
                  <a:lnTo>
                    <a:pt x="64" y="316"/>
                  </a:lnTo>
                  <a:lnTo>
                    <a:pt x="63" y="315"/>
                  </a:lnTo>
                  <a:lnTo>
                    <a:pt x="63" y="314"/>
                  </a:lnTo>
                  <a:lnTo>
                    <a:pt x="62" y="314"/>
                  </a:lnTo>
                  <a:lnTo>
                    <a:pt x="62" y="313"/>
                  </a:lnTo>
                  <a:lnTo>
                    <a:pt x="62" y="312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60" y="311"/>
                  </a:lnTo>
                  <a:lnTo>
                    <a:pt x="60" y="310"/>
                  </a:lnTo>
                  <a:lnTo>
                    <a:pt x="60" y="309"/>
                  </a:lnTo>
                  <a:lnTo>
                    <a:pt x="59" y="309"/>
                  </a:lnTo>
                  <a:lnTo>
                    <a:pt x="59" y="308"/>
                  </a:lnTo>
                  <a:lnTo>
                    <a:pt x="60" y="308"/>
                  </a:lnTo>
                  <a:lnTo>
                    <a:pt x="61" y="308"/>
                  </a:lnTo>
                  <a:lnTo>
                    <a:pt x="62" y="308"/>
                  </a:lnTo>
                  <a:lnTo>
                    <a:pt x="63" y="307"/>
                  </a:lnTo>
                  <a:lnTo>
                    <a:pt x="63" y="306"/>
                  </a:lnTo>
                  <a:lnTo>
                    <a:pt x="63" y="305"/>
                  </a:lnTo>
                  <a:lnTo>
                    <a:pt x="64" y="305"/>
                  </a:lnTo>
                  <a:lnTo>
                    <a:pt x="64" y="304"/>
                  </a:lnTo>
                  <a:lnTo>
                    <a:pt x="64" y="304"/>
                  </a:lnTo>
                  <a:lnTo>
                    <a:pt x="65" y="304"/>
                  </a:lnTo>
                  <a:lnTo>
                    <a:pt x="66" y="303"/>
                  </a:lnTo>
                  <a:lnTo>
                    <a:pt x="67" y="303"/>
                  </a:lnTo>
                  <a:lnTo>
                    <a:pt x="68" y="303"/>
                  </a:lnTo>
                  <a:lnTo>
                    <a:pt x="69" y="303"/>
                  </a:lnTo>
                  <a:lnTo>
                    <a:pt x="70" y="302"/>
                  </a:lnTo>
                  <a:lnTo>
                    <a:pt x="71" y="301"/>
                  </a:lnTo>
                  <a:lnTo>
                    <a:pt x="71" y="300"/>
                  </a:lnTo>
                  <a:lnTo>
                    <a:pt x="71" y="299"/>
                  </a:lnTo>
                  <a:lnTo>
                    <a:pt x="72" y="299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7"/>
                  </a:lnTo>
                  <a:lnTo>
                    <a:pt x="75" y="296"/>
                  </a:lnTo>
                  <a:lnTo>
                    <a:pt x="76" y="296"/>
                  </a:lnTo>
                  <a:lnTo>
                    <a:pt x="76" y="295"/>
                  </a:lnTo>
                  <a:lnTo>
                    <a:pt x="77" y="294"/>
                  </a:lnTo>
                  <a:lnTo>
                    <a:pt x="77" y="293"/>
                  </a:lnTo>
                  <a:lnTo>
                    <a:pt x="78" y="292"/>
                  </a:lnTo>
                  <a:lnTo>
                    <a:pt x="79" y="292"/>
                  </a:lnTo>
                  <a:lnTo>
                    <a:pt x="79" y="291"/>
                  </a:lnTo>
                  <a:lnTo>
                    <a:pt x="80" y="291"/>
                  </a:lnTo>
                  <a:lnTo>
                    <a:pt x="80" y="290"/>
                  </a:lnTo>
                  <a:lnTo>
                    <a:pt x="81" y="290"/>
                  </a:lnTo>
                  <a:lnTo>
                    <a:pt x="81" y="289"/>
                  </a:lnTo>
                  <a:lnTo>
                    <a:pt x="82" y="288"/>
                  </a:lnTo>
                  <a:lnTo>
                    <a:pt x="83" y="287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4" y="286"/>
                  </a:lnTo>
                  <a:lnTo>
                    <a:pt x="85" y="286"/>
                  </a:lnTo>
                  <a:lnTo>
                    <a:pt x="86" y="285"/>
                  </a:lnTo>
                  <a:lnTo>
                    <a:pt x="87" y="285"/>
                  </a:lnTo>
                  <a:lnTo>
                    <a:pt x="88" y="284"/>
                  </a:lnTo>
                  <a:lnTo>
                    <a:pt x="88" y="283"/>
                  </a:lnTo>
                  <a:lnTo>
                    <a:pt x="89" y="282"/>
                  </a:lnTo>
                  <a:lnTo>
                    <a:pt x="89" y="281"/>
                  </a:lnTo>
                  <a:lnTo>
                    <a:pt x="90" y="281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0" y="279"/>
                  </a:lnTo>
                  <a:lnTo>
                    <a:pt x="91" y="278"/>
                  </a:lnTo>
                  <a:lnTo>
                    <a:pt x="92" y="278"/>
                  </a:lnTo>
                  <a:lnTo>
                    <a:pt x="93" y="277"/>
                  </a:lnTo>
                  <a:lnTo>
                    <a:pt x="94" y="277"/>
                  </a:lnTo>
                  <a:lnTo>
                    <a:pt x="95" y="276"/>
                  </a:lnTo>
                  <a:lnTo>
                    <a:pt x="96" y="275"/>
                  </a:lnTo>
                  <a:lnTo>
                    <a:pt x="96" y="275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9" y="274"/>
                  </a:lnTo>
                  <a:lnTo>
                    <a:pt x="99" y="273"/>
                  </a:lnTo>
                  <a:lnTo>
                    <a:pt x="100" y="273"/>
                  </a:lnTo>
                  <a:lnTo>
                    <a:pt x="94" y="262"/>
                  </a:lnTo>
                  <a:lnTo>
                    <a:pt x="82" y="255"/>
                  </a:lnTo>
                  <a:lnTo>
                    <a:pt x="77" y="248"/>
                  </a:lnTo>
                  <a:lnTo>
                    <a:pt x="72" y="239"/>
                  </a:lnTo>
                  <a:lnTo>
                    <a:pt x="61" y="239"/>
                  </a:lnTo>
                  <a:lnTo>
                    <a:pt x="47" y="230"/>
                  </a:lnTo>
                  <a:lnTo>
                    <a:pt x="47" y="222"/>
                  </a:lnTo>
                  <a:lnTo>
                    <a:pt x="49" y="218"/>
                  </a:lnTo>
                  <a:lnTo>
                    <a:pt x="54" y="209"/>
                  </a:lnTo>
                  <a:lnTo>
                    <a:pt x="49" y="196"/>
                  </a:lnTo>
                  <a:lnTo>
                    <a:pt x="39" y="184"/>
                  </a:lnTo>
                  <a:lnTo>
                    <a:pt x="36" y="175"/>
                  </a:lnTo>
                  <a:lnTo>
                    <a:pt x="36" y="174"/>
                  </a:lnTo>
                  <a:lnTo>
                    <a:pt x="36" y="173"/>
                  </a:lnTo>
                  <a:lnTo>
                    <a:pt x="37" y="173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1"/>
                  </a:lnTo>
                  <a:lnTo>
                    <a:pt x="37" y="170"/>
                  </a:lnTo>
                  <a:lnTo>
                    <a:pt x="37" y="169"/>
                  </a:lnTo>
                  <a:lnTo>
                    <a:pt x="38" y="169"/>
                  </a:lnTo>
                  <a:lnTo>
                    <a:pt x="38" y="167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7" y="165"/>
                  </a:lnTo>
                  <a:lnTo>
                    <a:pt x="37" y="164"/>
                  </a:lnTo>
                  <a:lnTo>
                    <a:pt x="37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9" y="160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58"/>
                  </a:lnTo>
                  <a:lnTo>
                    <a:pt x="39" y="157"/>
                  </a:lnTo>
                  <a:lnTo>
                    <a:pt x="39" y="156"/>
                  </a:lnTo>
                  <a:lnTo>
                    <a:pt x="39" y="155"/>
                  </a:lnTo>
                  <a:lnTo>
                    <a:pt x="39" y="154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39" y="152"/>
                  </a:lnTo>
                  <a:lnTo>
                    <a:pt x="39" y="151"/>
                  </a:lnTo>
                  <a:lnTo>
                    <a:pt x="38" y="150"/>
                  </a:lnTo>
                  <a:lnTo>
                    <a:pt x="38" y="149"/>
                  </a:lnTo>
                  <a:lnTo>
                    <a:pt x="38" y="148"/>
                  </a:lnTo>
                  <a:lnTo>
                    <a:pt x="39" y="147"/>
                  </a:lnTo>
                  <a:lnTo>
                    <a:pt x="39" y="146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9" y="144"/>
                  </a:lnTo>
                  <a:lnTo>
                    <a:pt x="39" y="143"/>
                  </a:lnTo>
                  <a:lnTo>
                    <a:pt x="39" y="142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40" y="140"/>
                  </a:lnTo>
                  <a:lnTo>
                    <a:pt x="40" y="139"/>
                  </a:lnTo>
                  <a:lnTo>
                    <a:pt x="41" y="138"/>
                  </a:lnTo>
                  <a:lnTo>
                    <a:pt x="42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4" y="136"/>
                  </a:lnTo>
                  <a:lnTo>
                    <a:pt x="45" y="136"/>
                  </a:lnTo>
                  <a:lnTo>
                    <a:pt x="45" y="135"/>
                  </a:lnTo>
                  <a:lnTo>
                    <a:pt x="45" y="134"/>
                  </a:lnTo>
                  <a:lnTo>
                    <a:pt x="46" y="134"/>
                  </a:lnTo>
                  <a:lnTo>
                    <a:pt x="47" y="133"/>
                  </a:lnTo>
                  <a:lnTo>
                    <a:pt x="47" y="132"/>
                  </a:lnTo>
                  <a:lnTo>
                    <a:pt x="47" y="131"/>
                  </a:lnTo>
                  <a:lnTo>
                    <a:pt x="47" y="130"/>
                  </a:lnTo>
                  <a:lnTo>
                    <a:pt x="48" y="130"/>
                  </a:lnTo>
                  <a:lnTo>
                    <a:pt x="48" y="129"/>
                  </a:lnTo>
                  <a:lnTo>
                    <a:pt x="48" y="128"/>
                  </a:lnTo>
                  <a:lnTo>
                    <a:pt x="48" y="127"/>
                  </a:lnTo>
                  <a:lnTo>
                    <a:pt x="48" y="127"/>
                  </a:lnTo>
                  <a:lnTo>
                    <a:pt x="49" y="127"/>
                  </a:lnTo>
                  <a:lnTo>
                    <a:pt x="49" y="126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2"/>
                  </a:lnTo>
                  <a:lnTo>
                    <a:pt x="49" y="121"/>
                  </a:lnTo>
                  <a:lnTo>
                    <a:pt x="49" y="121"/>
                  </a:lnTo>
                  <a:lnTo>
                    <a:pt x="50" y="121"/>
                  </a:lnTo>
                  <a:lnTo>
                    <a:pt x="50" y="120"/>
                  </a:lnTo>
                  <a:lnTo>
                    <a:pt x="50" y="119"/>
                  </a:lnTo>
                  <a:lnTo>
                    <a:pt x="51" y="118"/>
                  </a:lnTo>
                  <a:lnTo>
                    <a:pt x="52" y="117"/>
                  </a:lnTo>
                  <a:lnTo>
                    <a:pt x="52" y="116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53" y="114"/>
                  </a:lnTo>
                  <a:lnTo>
                    <a:pt x="53" y="113"/>
                  </a:lnTo>
                  <a:lnTo>
                    <a:pt x="54" y="112"/>
                  </a:lnTo>
                  <a:lnTo>
                    <a:pt x="55" y="111"/>
                  </a:lnTo>
                  <a:lnTo>
                    <a:pt x="55" y="110"/>
                  </a:lnTo>
                  <a:lnTo>
                    <a:pt x="56" y="110"/>
                  </a:lnTo>
                  <a:lnTo>
                    <a:pt x="57" y="109"/>
                  </a:lnTo>
                  <a:lnTo>
                    <a:pt x="58" y="109"/>
                  </a:lnTo>
                  <a:lnTo>
                    <a:pt x="58" y="108"/>
                  </a:lnTo>
                  <a:lnTo>
                    <a:pt x="58" y="108"/>
                  </a:lnTo>
                  <a:lnTo>
                    <a:pt x="59" y="108"/>
                  </a:lnTo>
                  <a:lnTo>
                    <a:pt x="60" y="108"/>
                  </a:lnTo>
                  <a:lnTo>
                    <a:pt x="61" y="108"/>
                  </a:lnTo>
                  <a:lnTo>
                    <a:pt x="62" y="107"/>
                  </a:lnTo>
                  <a:lnTo>
                    <a:pt x="63" y="106"/>
                  </a:lnTo>
                  <a:lnTo>
                    <a:pt x="63" y="105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5" y="103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7" y="102"/>
                  </a:lnTo>
                  <a:lnTo>
                    <a:pt x="68" y="102"/>
                  </a:lnTo>
                  <a:lnTo>
                    <a:pt x="68" y="101"/>
                  </a:lnTo>
                  <a:lnTo>
                    <a:pt x="69" y="101"/>
                  </a:lnTo>
                  <a:lnTo>
                    <a:pt x="69" y="100"/>
                  </a:lnTo>
                  <a:lnTo>
                    <a:pt x="69" y="99"/>
                  </a:lnTo>
                  <a:lnTo>
                    <a:pt x="70" y="98"/>
                  </a:lnTo>
                  <a:lnTo>
                    <a:pt x="69" y="97"/>
                  </a:lnTo>
                  <a:lnTo>
                    <a:pt x="70" y="97"/>
                  </a:lnTo>
                  <a:lnTo>
                    <a:pt x="70" y="96"/>
                  </a:lnTo>
                  <a:lnTo>
                    <a:pt x="71" y="96"/>
                  </a:lnTo>
                  <a:lnTo>
                    <a:pt x="71" y="95"/>
                  </a:lnTo>
                  <a:lnTo>
                    <a:pt x="71" y="94"/>
                  </a:lnTo>
                  <a:lnTo>
                    <a:pt x="71" y="94"/>
                  </a:lnTo>
                  <a:lnTo>
                    <a:pt x="72" y="93"/>
                  </a:lnTo>
                  <a:lnTo>
                    <a:pt x="71" y="92"/>
                  </a:lnTo>
                  <a:lnTo>
                    <a:pt x="72" y="91"/>
                  </a:lnTo>
                  <a:lnTo>
                    <a:pt x="72" y="90"/>
                  </a:lnTo>
                  <a:lnTo>
                    <a:pt x="72" y="89"/>
                  </a:lnTo>
                  <a:lnTo>
                    <a:pt x="72" y="89"/>
                  </a:lnTo>
                  <a:lnTo>
                    <a:pt x="73" y="88"/>
                  </a:lnTo>
                  <a:lnTo>
                    <a:pt x="74" y="87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7" y="84"/>
                  </a:lnTo>
                  <a:lnTo>
                    <a:pt x="77" y="84"/>
                  </a:lnTo>
                  <a:lnTo>
                    <a:pt x="77" y="83"/>
                  </a:lnTo>
                  <a:lnTo>
                    <a:pt x="77" y="83"/>
                  </a:lnTo>
                  <a:lnTo>
                    <a:pt x="77" y="82"/>
                  </a:lnTo>
                  <a:lnTo>
                    <a:pt x="77" y="81"/>
                  </a:lnTo>
                  <a:lnTo>
                    <a:pt x="77" y="80"/>
                  </a:lnTo>
                  <a:lnTo>
                    <a:pt x="77" y="79"/>
                  </a:lnTo>
                  <a:lnTo>
                    <a:pt x="77" y="77"/>
                  </a:lnTo>
                  <a:lnTo>
                    <a:pt x="78" y="77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3"/>
                  </a:lnTo>
                  <a:lnTo>
                    <a:pt x="81" y="72"/>
                  </a:lnTo>
                  <a:lnTo>
                    <a:pt x="82" y="72"/>
                  </a:lnTo>
                  <a:lnTo>
                    <a:pt x="82" y="71"/>
                  </a:lnTo>
                  <a:lnTo>
                    <a:pt x="82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5" y="66"/>
                  </a:lnTo>
                  <a:lnTo>
                    <a:pt x="86" y="66"/>
                  </a:lnTo>
                  <a:lnTo>
                    <a:pt x="87" y="65"/>
                  </a:lnTo>
                  <a:lnTo>
                    <a:pt x="89" y="64"/>
                  </a:lnTo>
                  <a:lnTo>
                    <a:pt x="90" y="64"/>
                  </a:lnTo>
                  <a:lnTo>
                    <a:pt x="92" y="62"/>
                  </a:lnTo>
                  <a:lnTo>
                    <a:pt x="94" y="61"/>
                  </a:lnTo>
                  <a:lnTo>
                    <a:pt x="96" y="61"/>
                  </a:lnTo>
                  <a:lnTo>
                    <a:pt x="97" y="60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0" y="58"/>
                  </a:lnTo>
                  <a:lnTo>
                    <a:pt x="101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1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3" y="53"/>
                  </a:lnTo>
                  <a:lnTo>
                    <a:pt x="104" y="53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08" y="50"/>
                  </a:lnTo>
                  <a:lnTo>
                    <a:pt x="108" y="49"/>
                  </a:lnTo>
                  <a:lnTo>
                    <a:pt x="109" y="48"/>
                  </a:lnTo>
                  <a:lnTo>
                    <a:pt x="109" y="46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4"/>
                  </a:lnTo>
                  <a:lnTo>
                    <a:pt x="108" y="43"/>
                  </a:lnTo>
                  <a:lnTo>
                    <a:pt x="108" y="42"/>
                  </a:lnTo>
                  <a:lnTo>
                    <a:pt x="108" y="41"/>
                  </a:lnTo>
                  <a:lnTo>
                    <a:pt x="107" y="40"/>
                  </a:lnTo>
                  <a:lnTo>
                    <a:pt x="107" y="39"/>
                  </a:lnTo>
                  <a:lnTo>
                    <a:pt x="108" y="38"/>
                  </a:lnTo>
                  <a:lnTo>
                    <a:pt x="109" y="38"/>
                  </a:lnTo>
                  <a:lnTo>
                    <a:pt x="110" y="38"/>
                  </a:lnTo>
                  <a:lnTo>
                    <a:pt x="112" y="37"/>
                  </a:lnTo>
                  <a:lnTo>
                    <a:pt x="113" y="37"/>
                  </a:lnTo>
                  <a:lnTo>
                    <a:pt x="114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6" y="38"/>
                  </a:lnTo>
                  <a:lnTo>
                    <a:pt x="117" y="38"/>
                  </a:lnTo>
                  <a:lnTo>
                    <a:pt x="118" y="38"/>
                  </a:lnTo>
                  <a:lnTo>
                    <a:pt x="119" y="38"/>
                  </a:lnTo>
                  <a:lnTo>
                    <a:pt x="120" y="38"/>
                  </a:lnTo>
                  <a:lnTo>
                    <a:pt x="121" y="38"/>
                  </a:lnTo>
                  <a:lnTo>
                    <a:pt x="122" y="38"/>
                  </a:lnTo>
                  <a:lnTo>
                    <a:pt x="122" y="37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5" y="35"/>
                  </a:lnTo>
                  <a:lnTo>
                    <a:pt x="125" y="34"/>
                  </a:lnTo>
                  <a:lnTo>
                    <a:pt x="125" y="33"/>
                  </a:lnTo>
                  <a:lnTo>
                    <a:pt x="126" y="33"/>
                  </a:lnTo>
                  <a:lnTo>
                    <a:pt x="126" y="32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28" y="31"/>
                  </a:lnTo>
                  <a:lnTo>
                    <a:pt x="128" y="30"/>
                  </a:lnTo>
                  <a:lnTo>
                    <a:pt x="128" y="29"/>
                  </a:lnTo>
                  <a:lnTo>
                    <a:pt x="129" y="29"/>
                  </a:lnTo>
                  <a:lnTo>
                    <a:pt x="130" y="29"/>
                  </a:lnTo>
                  <a:lnTo>
                    <a:pt x="130" y="28"/>
                  </a:lnTo>
                  <a:lnTo>
                    <a:pt x="131" y="28"/>
                  </a:lnTo>
                  <a:lnTo>
                    <a:pt x="132" y="27"/>
                  </a:lnTo>
                  <a:lnTo>
                    <a:pt x="133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5"/>
                  </a:lnTo>
                  <a:lnTo>
                    <a:pt x="135" y="25"/>
                  </a:lnTo>
                  <a:lnTo>
                    <a:pt x="136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3"/>
                  </a:lnTo>
                  <a:lnTo>
                    <a:pt x="140" y="23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3" y="21"/>
                  </a:lnTo>
                  <a:lnTo>
                    <a:pt x="144" y="22"/>
                  </a:lnTo>
                  <a:lnTo>
                    <a:pt x="145" y="22"/>
                  </a:lnTo>
                  <a:lnTo>
                    <a:pt x="146" y="22"/>
                  </a:lnTo>
                  <a:lnTo>
                    <a:pt x="146" y="23"/>
                  </a:lnTo>
                  <a:lnTo>
                    <a:pt x="147" y="22"/>
                  </a:lnTo>
                  <a:lnTo>
                    <a:pt x="147" y="22"/>
                  </a:lnTo>
                  <a:lnTo>
                    <a:pt x="147" y="21"/>
                  </a:lnTo>
                  <a:lnTo>
                    <a:pt x="147" y="20"/>
                  </a:lnTo>
                  <a:lnTo>
                    <a:pt x="148" y="20"/>
                  </a:lnTo>
                  <a:lnTo>
                    <a:pt x="149" y="20"/>
                  </a:lnTo>
                  <a:lnTo>
                    <a:pt x="150" y="20"/>
                  </a:lnTo>
                  <a:lnTo>
                    <a:pt x="152" y="19"/>
                  </a:lnTo>
                  <a:lnTo>
                    <a:pt x="153" y="19"/>
                  </a:lnTo>
                  <a:lnTo>
                    <a:pt x="153" y="19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5" y="19"/>
                  </a:lnTo>
                  <a:lnTo>
                    <a:pt x="156" y="19"/>
                  </a:lnTo>
                  <a:lnTo>
                    <a:pt x="156" y="19"/>
                  </a:lnTo>
                  <a:lnTo>
                    <a:pt x="157" y="19"/>
                  </a:lnTo>
                  <a:lnTo>
                    <a:pt x="158" y="20"/>
                  </a:lnTo>
                  <a:lnTo>
                    <a:pt x="159" y="21"/>
                  </a:lnTo>
                  <a:lnTo>
                    <a:pt x="160" y="20"/>
                  </a:lnTo>
                  <a:lnTo>
                    <a:pt x="160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5" y="19"/>
                  </a:lnTo>
                  <a:lnTo>
                    <a:pt x="166" y="18"/>
                  </a:lnTo>
                  <a:lnTo>
                    <a:pt x="166" y="17"/>
                  </a:lnTo>
                  <a:lnTo>
                    <a:pt x="166" y="16"/>
                  </a:lnTo>
                  <a:lnTo>
                    <a:pt x="166" y="15"/>
                  </a:lnTo>
                  <a:lnTo>
                    <a:pt x="167" y="14"/>
                  </a:lnTo>
                  <a:lnTo>
                    <a:pt x="168" y="14"/>
                  </a:lnTo>
                  <a:lnTo>
                    <a:pt x="168" y="13"/>
                  </a:lnTo>
                  <a:lnTo>
                    <a:pt x="168" y="13"/>
                  </a:lnTo>
                  <a:lnTo>
                    <a:pt x="168" y="12"/>
                  </a:lnTo>
                  <a:lnTo>
                    <a:pt x="168" y="11"/>
                  </a:lnTo>
                  <a:lnTo>
                    <a:pt x="168" y="10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2" y="11"/>
                  </a:lnTo>
                  <a:lnTo>
                    <a:pt x="173" y="12"/>
                  </a:lnTo>
                  <a:lnTo>
                    <a:pt x="173" y="12"/>
                  </a:lnTo>
                  <a:lnTo>
                    <a:pt x="174" y="12"/>
                  </a:lnTo>
                  <a:lnTo>
                    <a:pt x="175" y="11"/>
                  </a:lnTo>
                  <a:lnTo>
                    <a:pt x="176" y="10"/>
                  </a:lnTo>
                  <a:lnTo>
                    <a:pt x="177" y="10"/>
                  </a:lnTo>
                  <a:lnTo>
                    <a:pt x="178" y="10"/>
                  </a:lnTo>
                  <a:lnTo>
                    <a:pt x="178" y="9"/>
                  </a:lnTo>
                  <a:lnTo>
                    <a:pt x="178" y="8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79" y="5"/>
                  </a:lnTo>
                  <a:lnTo>
                    <a:pt x="179" y="4"/>
                  </a:lnTo>
                  <a:lnTo>
                    <a:pt x="179" y="4"/>
                  </a:lnTo>
                  <a:lnTo>
                    <a:pt x="180" y="3"/>
                  </a:lnTo>
                  <a:lnTo>
                    <a:pt x="181" y="3"/>
                  </a:lnTo>
                  <a:lnTo>
                    <a:pt x="182" y="2"/>
                  </a:lnTo>
                  <a:lnTo>
                    <a:pt x="183" y="2"/>
                  </a:lnTo>
                  <a:lnTo>
                    <a:pt x="184" y="2"/>
                  </a:lnTo>
                  <a:lnTo>
                    <a:pt x="185" y="1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89" y="0"/>
                  </a:lnTo>
                  <a:lnTo>
                    <a:pt x="190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3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950" y="2341"/>
              <a:ext cx="782" cy="708"/>
            </a:xfrm>
            <a:custGeom>
              <a:avLst/>
              <a:gdLst/>
              <a:ahLst/>
              <a:cxnLst>
                <a:cxn ang="0">
                  <a:pos x="759" y="371"/>
                </a:cxn>
                <a:cxn ang="0">
                  <a:pos x="712" y="364"/>
                </a:cxn>
                <a:cxn ang="0">
                  <a:pos x="779" y="335"/>
                </a:cxn>
                <a:cxn ang="0">
                  <a:pos x="763" y="363"/>
                </a:cxn>
                <a:cxn ang="0">
                  <a:pos x="744" y="373"/>
                </a:cxn>
                <a:cxn ang="0">
                  <a:pos x="737" y="358"/>
                </a:cxn>
                <a:cxn ang="0">
                  <a:pos x="761" y="338"/>
                </a:cxn>
                <a:cxn ang="0">
                  <a:pos x="778" y="314"/>
                </a:cxn>
                <a:cxn ang="0">
                  <a:pos x="690" y="251"/>
                </a:cxn>
                <a:cxn ang="0">
                  <a:pos x="605" y="102"/>
                </a:cxn>
                <a:cxn ang="0">
                  <a:pos x="636" y="118"/>
                </a:cxn>
                <a:cxn ang="0">
                  <a:pos x="718" y="208"/>
                </a:cxn>
                <a:cxn ang="0">
                  <a:pos x="709" y="233"/>
                </a:cxn>
                <a:cxn ang="0">
                  <a:pos x="690" y="252"/>
                </a:cxn>
                <a:cxn ang="0">
                  <a:pos x="678" y="281"/>
                </a:cxn>
                <a:cxn ang="0">
                  <a:pos x="675" y="322"/>
                </a:cxn>
                <a:cxn ang="0">
                  <a:pos x="666" y="346"/>
                </a:cxn>
                <a:cxn ang="0">
                  <a:pos x="685" y="333"/>
                </a:cxn>
                <a:cxn ang="0">
                  <a:pos x="685" y="337"/>
                </a:cxn>
                <a:cxn ang="0">
                  <a:pos x="685" y="341"/>
                </a:cxn>
                <a:cxn ang="0">
                  <a:pos x="699" y="341"/>
                </a:cxn>
                <a:cxn ang="0">
                  <a:pos x="698" y="365"/>
                </a:cxn>
                <a:cxn ang="0">
                  <a:pos x="691" y="387"/>
                </a:cxn>
                <a:cxn ang="0">
                  <a:pos x="682" y="407"/>
                </a:cxn>
                <a:cxn ang="0">
                  <a:pos x="679" y="417"/>
                </a:cxn>
                <a:cxn ang="0">
                  <a:pos x="672" y="417"/>
                </a:cxn>
                <a:cxn ang="0">
                  <a:pos x="589" y="436"/>
                </a:cxn>
                <a:cxn ang="0">
                  <a:pos x="400" y="391"/>
                </a:cxn>
                <a:cxn ang="0">
                  <a:pos x="348" y="481"/>
                </a:cxn>
                <a:cxn ang="0">
                  <a:pos x="344" y="551"/>
                </a:cxn>
                <a:cxn ang="0">
                  <a:pos x="324" y="595"/>
                </a:cxn>
                <a:cxn ang="0">
                  <a:pos x="267" y="660"/>
                </a:cxn>
                <a:cxn ang="0">
                  <a:pos x="206" y="708"/>
                </a:cxn>
                <a:cxn ang="0">
                  <a:pos x="207" y="663"/>
                </a:cxn>
                <a:cxn ang="0">
                  <a:pos x="193" y="644"/>
                </a:cxn>
                <a:cxn ang="0">
                  <a:pos x="175" y="667"/>
                </a:cxn>
                <a:cxn ang="0">
                  <a:pos x="137" y="671"/>
                </a:cxn>
                <a:cxn ang="0">
                  <a:pos x="105" y="676"/>
                </a:cxn>
                <a:cxn ang="0">
                  <a:pos x="63" y="687"/>
                </a:cxn>
                <a:cxn ang="0">
                  <a:pos x="79" y="662"/>
                </a:cxn>
                <a:cxn ang="0">
                  <a:pos x="93" y="630"/>
                </a:cxn>
                <a:cxn ang="0">
                  <a:pos x="99" y="593"/>
                </a:cxn>
                <a:cxn ang="0">
                  <a:pos x="86" y="588"/>
                </a:cxn>
                <a:cxn ang="0">
                  <a:pos x="5" y="530"/>
                </a:cxn>
                <a:cxn ang="0">
                  <a:pos x="1" y="498"/>
                </a:cxn>
                <a:cxn ang="0">
                  <a:pos x="60" y="517"/>
                </a:cxn>
                <a:cxn ang="0">
                  <a:pos x="151" y="405"/>
                </a:cxn>
                <a:cxn ang="0">
                  <a:pos x="169" y="389"/>
                </a:cxn>
                <a:cxn ang="0">
                  <a:pos x="242" y="371"/>
                </a:cxn>
                <a:cxn ang="0">
                  <a:pos x="270" y="312"/>
                </a:cxn>
                <a:cxn ang="0">
                  <a:pos x="245" y="302"/>
                </a:cxn>
                <a:cxn ang="0">
                  <a:pos x="204" y="288"/>
                </a:cxn>
                <a:cxn ang="0">
                  <a:pos x="202" y="245"/>
                </a:cxn>
                <a:cxn ang="0">
                  <a:pos x="219" y="206"/>
                </a:cxn>
                <a:cxn ang="0">
                  <a:pos x="225" y="166"/>
                </a:cxn>
                <a:cxn ang="0">
                  <a:pos x="260" y="91"/>
                </a:cxn>
                <a:cxn ang="0">
                  <a:pos x="411" y="11"/>
                </a:cxn>
                <a:cxn ang="0">
                  <a:pos x="490" y="16"/>
                </a:cxn>
                <a:cxn ang="0">
                  <a:pos x="523" y="32"/>
                </a:cxn>
                <a:cxn ang="0">
                  <a:pos x="555" y="34"/>
                </a:cxn>
                <a:cxn ang="0">
                  <a:pos x="586" y="27"/>
                </a:cxn>
                <a:cxn ang="0">
                  <a:pos x="602" y="61"/>
                </a:cxn>
                <a:cxn ang="0">
                  <a:pos x="601" y="101"/>
                </a:cxn>
              </a:cxnLst>
              <a:rect l="0" t="0" r="r" b="b"/>
              <a:pathLst>
                <a:path w="782" h="708">
                  <a:moveTo>
                    <a:pt x="685" y="410"/>
                  </a:moveTo>
                  <a:lnTo>
                    <a:pt x="684" y="410"/>
                  </a:lnTo>
                  <a:lnTo>
                    <a:pt x="684" y="409"/>
                  </a:lnTo>
                  <a:lnTo>
                    <a:pt x="685" y="409"/>
                  </a:lnTo>
                  <a:lnTo>
                    <a:pt x="685" y="410"/>
                  </a:lnTo>
                  <a:close/>
                  <a:moveTo>
                    <a:pt x="752" y="383"/>
                  </a:moveTo>
                  <a:lnTo>
                    <a:pt x="752" y="384"/>
                  </a:lnTo>
                  <a:lnTo>
                    <a:pt x="751" y="384"/>
                  </a:lnTo>
                  <a:lnTo>
                    <a:pt x="750" y="384"/>
                  </a:lnTo>
                  <a:lnTo>
                    <a:pt x="750" y="385"/>
                  </a:lnTo>
                  <a:lnTo>
                    <a:pt x="749" y="385"/>
                  </a:lnTo>
                  <a:lnTo>
                    <a:pt x="748" y="384"/>
                  </a:lnTo>
                  <a:lnTo>
                    <a:pt x="748" y="384"/>
                  </a:lnTo>
                  <a:lnTo>
                    <a:pt x="748" y="383"/>
                  </a:lnTo>
                  <a:lnTo>
                    <a:pt x="748" y="383"/>
                  </a:lnTo>
                  <a:lnTo>
                    <a:pt x="748" y="383"/>
                  </a:lnTo>
                  <a:lnTo>
                    <a:pt x="749" y="383"/>
                  </a:lnTo>
                  <a:lnTo>
                    <a:pt x="750" y="383"/>
                  </a:lnTo>
                  <a:lnTo>
                    <a:pt x="751" y="382"/>
                  </a:lnTo>
                  <a:lnTo>
                    <a:pt x="752" y="383"/>
                  </a:lnTo>
                  <a:close/>
                  <a:moveTo>
                    <a:pt x="755" y="379"/>
                  </a:moveTo>
                  <a:lnTo>
                    <a:pt x="755" y="378"/>
                  </a:lnTo>
                  <a:lnTo>
                    <a:pt x="756" y="378"/>
                  </a:lnTo>
                  <a:lnTo>
                    <a:pt x="756" y="379"/>
                  </a:lnTo>
                  <a:lnTo>
                    <a:pt x="755" y="380"/>
                  </a:lnTo>
                  <a:lnTo>
                    <a:pt x="755" y="379"/>
                  </a:lnTo>
                  <a:lnTo>
                    <a:pt x="755" y="379"/>
                  </a:lnTo>
                  <a:close/>
                  <a:moveTo>
                    <a:pt x="755" y="379"/>
                  </a:moveTo>
                  <a:lnTo>
                    <a:pt x="755" y="378"/>
                  </a:lnTo>
                  <a:lnTo>
                    <a:pt x="755" y="378"/>
                  </a:lnTo>
                  <a:lnTo>
                    <a:pt x="755" y="378"/>
                  </a:lnTo>
                  <a:lnTo>
                    <a:pt x="755" y="379"/>
                  </a:lnTo>
                  <a:close/>
                  <a:moveTo>
                    <a:pt x="755" y="378"/>
                  </a:moveTo>
                  <a:lnTo>
                    <a:pt x="755" y="378"/>
                  </a:lnTo>
                  <a:lnTo>
                    <a:pt x="755" y="377"/>
                  </a:lnTo>
                  <a:lnTo>
                    <a:pt x="755" y="376"/>
                  </a:lnTo>
                  <a:lnTo>
                    <a:pt x="754" y="375"/>
                  </a:lnTo>
                  <a:lnTo>
                    <a:pt x="754" y="374"/>
                  </a:lnTo>
                  <a:lnTo>
                    <a:pt x="753" y="374"/>
                  </a:lnTo>
                  <a:lnTo>
                    <a:pt x="753" y="373"/>
                  </a:lnTo>
                  <a:lnTo>
                    <a:pt x="754" y="372"/>
                  </a:lnTo>
                  <a:lnTo>
                    <a:pt x="754" y="371"/>
                  </a:lnTo>
                  <a:lnTo>
                    <a:pt x="754" y="371"/>
                  </a:lnTo>
                  <a:lnTo>
                    <a:pt x="754" y="370"/>
                  </a:lnTo>
                  <a:lnTo>
                    <a:pt x="755" y="369"/>
                  </a:lnTo>
                  <a:lnTo>
                    <a:pt x="755" y="369"/>
                  </a:lnTo>
                  <a:lnTo>
                    <a:pt x="756" y="370"/>
                  </a:lnTo>
                  <a:lnTo>
                    <a:pt x="757" y="370"/>
                  </a:lnTo>
                  <a:lnTo>
                    <a:pt x="758" y="371"/>
                  </a:lnTo>
                  <a:lnTo>
                    <a:pt x="759" y="371"/>
                  </a:lnTo>
                  <a:lnTo>
                    <a:pt x="760" y="371"/>
                  </a:lnTo>
                  <a:lnTo>
                    <a:pt x="761" y="371"/>
                  </a:lnTo>
                  <a:lnTo>
                    <a:pt x="761" y="370"/>
                  </a:lnTo>
                  <a:lnTo>
                    <a:pt x="761" y="369"/>
                  </a:lnTo>
                  <a:lnTo>
                    <a:pt x="761" y="368"/>
                  </a:lnTo>
                  <a:lnTo>
                    <a:pt x="761" y="367"/>
                  </a:lnTo>
                  <a:lnTo>
                    <a:pt x="762" y="367"/>
                  </a:lnTo>
                  <a:lnTo>
                    <a:pt x="762" y="368"/>
                  </a:lnTo>
                  <a:lnTo>
                    <a:pt x="763" y="367"/>
                  </a:lnTo>
                  <a:lnTo>
                    <a:pt x="764" y="368"/>
                  </a:lnTo>
                  <a:lnTo>
                    <a:pt x="764" y="369"/>
                  </a:lnTo>
                  <a:lnTo>
                    <a:pt x="764" y="370"/>
                  </a:lnTo>
                  <a:lnTo>
                    <a:pt x="764" y="371"/>
                  </a:lnTo>
                  <a:lnTo>
                    <a:pt x="764" y="371"/>
                  </a:lnTo>
                  <a:lnTo>
                    <a:pt x="763" y="372"/>
                  </a:lnTo>
                  <a:lnTo>
                    <a:pt x="763" y="373"/>
                  </a:lnTo>
                  <a:lnTo>
                    <a:pt x="762" y="373"/>
                  </a:lnTo>
                  <a:lnTo>
                    <a:pt x="762" y="374"/>
                  </a:lnTo>
                  <a:lnTo>
                    <a:pt x="761" y="375"/>
                  </a:lnTo>
                  <a:lnTo>
                    <a:pt x="761" y="375"/>
                  </a:lnTo>
                  <a:lnTo>
                    <a:pt x="760" y="376"/>
                  </a:lnTo>
                  <a:lnTo>
                    <a:pt x="759" y="376"/>
                  </a:lnTo>
                  <a:lnTo>
                    <a:pt x="759" y="377"/>
                  </a:lnTo>
                  <a:lnTo>
                    <a:pt x="759" y="378"/>
                  </a:lnTo>
                  <a:lnTo>
                    <a:pt x="758" y="378"/>
                  </a:lnTo>
                  <a:lnTo>
                    <a:pt x="757" y="378"/>
                  </a:lnTo>
                  <a:lnTo>
                    <a:pt x="756" y="378"/>
                  </a:lnTo>
                  <a:lnTo>
                    <a:pt x="755" y="378"/>
                  </a:lnTo>
                  <a:lnTo>
                    <a:pt x="755" y="378"/>
                  </a:lnTo>
                  <a:close/>
                  <a:moveTo>
                    <a:pt x="717" y="366"/>
                  </a:moveTo>
                  <a:lnTo>
                    <a:pt x="717" y="367"/>
                  </a:lnTo>
                  <a:lnTo>
                    <a:pt x="717" y="366"/>
                  </a:lnTo>
                  <a:lnTo>
                    <a:pt x="717" y="366"/>
                  </a:lnTo>
                  <a:close/>
                  <a:moveTo>
                    <a:pt x="713" y="364"/>
                  </a:moveTo>
                  <a:lnTo>
                    <a:pt x="714" y="364"/>
                  </a:lnTo>
                  <a:lnTo>
                    <a:pt x="715" y="364"/>
                  </a:lnTo>
                  <a:lnTo>
                    <a:pt x="716" y="365"/>
                  </a:lnTo>
                  <a:lnTo>
                    <a:pt x="716" y="364"/>
                  </a:lnTo>
                  <a:lnTo>
                    <a:pt x="717" y="364"/>
                  </a:lnTo>
                  <a:lnTo>
                    <a:pt x="717" y="364"/>
                  </a:lnTo>
                  <a:lnTo>
                    <a:pt x="718" y="364"/>
                  </a:lnTo>
                  <a:lnTo>
                    <a:pt x="718" y="365"/>
                  </a:lnTo>
                  <a:lnTo>
                    <a:pt x="717" y="365"/>
                  </a:lnTo>
                  <a:lnTo>
                    <a:pt x="717" y="365"/>
                  </a:lnTo>
                  <a:lnTo>
                    <a:pt x="716" y="365"/>
                  </a:lnTo>
                  <a:lnTo>
                    <a:pt x="715" y="365"/>
                  </a:lnTo>
                  <a:lnTo>
                    <a:pt x="715" y="365"/>
                  </a:lnTo>
                  <a:lnTo>
                    <a:pt x="714" y="365"/>
                  </a:lnTo>
                  <a:lnTo>
                    <a:pt x="713" y="365"/>
                  </a:lnTo>
                  <a:lnTo>
                    <a:pt x="712" y="364"/>
                  </a:lnTo>
                  <a:lnTo>
                    <a:pt x="711" y="365"/>
                  </a:lnTo>
                  <a:lnTo>
                    <a:pt x="710" y="364"/>
                  </a:lnTo>
                  <a:lnTo>
                    <a:pt x="711" y="363"/>
                  </a:lnTo>
                  <a:lnTo>
                    <a:pt x="712" y="363"/>
                  </a:lnTo>
                  <a:lnTo>
                    <a:pt x="712" y="364"/>
                  </a:lnTo>
                  <a:lnTo>
                    <a:pt x="713" y="364"/>
                  </a:lnTo>
                  <a:close/>
                  <a:moveTo>
                    <a:pt x="673" y="339"/>
                  </a:moveTo>
                  <a:lnTo>
                    <a:pt x="672" y="340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3" y="339"/>
                  </a:lnTo>
                  <a:lnTo>
                    <a:pt x="673" y="339"/>
                  </a:lnTo>
                  <a:close/>
                  <a:moveTo>
                    <a:pt x="697" y="336"/>
                  </a:moveTo>
                  <a:lnTo>
                    <a:pt x="696" y="336"/>
                  </a:lnTo>
                  <a:lnTo>
                    <a:pt x="696" y="335"/>
                  </a:lnTo>
                  <a:lnTo>
                    <a:pt x="697" y="335"/>
                  </a:lnTo>
                  <a:lnTo>
                    <a:pt x="697" y="336"/>
                  </a:lnTo>
                  <a:close/>
                  <a:moveTo>
                    <a:pt x="742" y="323"/>
                  </a:moveTo>
                  <a:lnTo>
                    <a:pt x="741" y="323"/>
                  </a:lnTo>
                  <a:lnTo>
                    <a:pt x="742" y="323"/>
                  </a:lnTo>
                  <a:close/>
                  <a:moveTo>
                    <a:pt x="780" y="312"/>
                  </a:moveTo>
                  <a:lnTo>
                    <a:pt x="781" y="312"/>
                  </a:lnTo>
                  <a:lnTo>
                    <a:pt x="782" y="313"/>
                  </a:lnTo>
                  <a:lnTo>
                    <a:pt x="781" y="314"/>
                  </a:lnTo>
                  <a:lnTo>
                    <a:pt x="781" y="314"/>
                  </a:lnTo>
                  <a:lnTo>
                    <a:pt x="781" y="315"/>
                  </a:lnTo>
                  <a:lnTo>
                    <a:pt x="781" y="316"/>
                  </a:lnTo>
                  <a:lnTo>
                    <a:pt x="781" y="317"/>
                  </a:lnTo>
                  <a:lnTo>
                    <a:pt x="781" y="318"/>
                  </a:lnTo>
                  <a:lnTo>
                    <a:pt x="781" y="319"/>
                  </a:lnTo>
                  <a:lnTo>
                    <a:pt x="781" y="320"/>
                  </a:lnTo>
                  <a:lnTo>
                    <a:pt x="781" y="320"/>
                  </a:lnTo>
                  <a:lnTo>
                    <a:pt x="781" y="321"/>
                  </a:lnTo>
                  <a:lnTo>
                    <a:pt x="781" y="322"/>
                  </a:lnTo>
                  <a:lnTo>
                    <a:pt x="780" y="323"/>
                  </a:lnTo>
                  <a:lnTo>
                    <a:pt x="780" y="324"/>
                  </a:lnTo>
                  <a:lnTo>
                    <a:pt x="780" y="325"/>
                  </a:lnTo>
                  <a:lnTo>
                    <a:pt x="780" y="326"/>
                  </a:lnTo>
                  <a:lnTo>
                    <a:pt x="780" y="327"/>
                  </a:lnTo>
                  <a:lnTo>
                    <a:pt x="780" y="327"/>
                  </a:lnTo>
                  <a:lnTo>
                    <a:pt x="780" y="328"/>
                  </a:lnTo>
                  <a:lnTo>
                    <a:pt x="780" y="329"/>
                  </a:lnTo>
                  <a:lnTo>
                    <a:pt x="780" y="330"/>
                  </a:lnTo>
                  <a:lnTo>
                    <a:pt x="780" y="331"/>
                  </a:lnTo>
                  <a:lnTo>
                    <a:pt x="780" y="332"/>
                  </a:lnTo>
                  <a:lnTo>
                    <a:pt x="779" y="333"/>
                  </a:lnTo>
                  <a:lnTo>
                    <a:pt x="779" y="333"/>
                  </a:lnTo>
                  <a:lnTo>
                    <a:pt x="779" y="334"/>
                  </a:lnTo>
                  <a:lnTo>
                    <a:pt x="779" y="335"/>
                  </a:lnTo>
                  <a:lnTo>
                    <a:pt x="778" y="336"/>
                  </a:lnTo>
                  <a:lnTo>
                    <a:pt x="778" y="337"/>
                  </a:lnTo>
                  <a:lnTo>
                    <a:pt x="778" y="338"/>
                  </a:lnTo>
                  <a:lnTo>
                    <a:pt x="777" y="339"/>
                  </a:lnTo>
                  <a:lnTo>
                    <a:pt x="777" y="339"/>
                  </a:lnTo>
                  <a:lnTo>
                    <a:pt x="777" y="340"/>
                  </a:lnTo>
                  <a:lnTo>
                    <a:pt x="777" y="341"/>
                  </a:lnTo>
                  <a:lnTo>
                    <a:pt x="776" y="342"/>
                  </a:lnTo>
                  <a:lnTo>
                    <a:pt x="775" y="343"/>
                  </a:lnTo>
                  <a:lnTo>
                    <a:pt x="775" y="344"/>
                  </a:lnTo>
                  <a:lnTo>
                    <a:pt x="774" y="345"/>
                  </a:lnTo>
                  <a:lnTo>
                    <a:pt x="774" y="346"/>
                  </a:lnTo>
                  <a:lnTo>
                    <a:pt x="774" y="346"/>
                  </a:lnTo>
                  <a:lnTo>
                    <a:pt x="773" y="347"/>
                  </a:lnTo>
                  <a:lnTo>
                    <a:pt x="773" y="348"/>
                  </a:lnTo>
                  <a:lnTo>
                    <a:pt x="773" y="349"/>
                  </a:lnTo>
                  <a:lnTo>
                    <a:pt x="773" y="350"/>
                  </a:lnTo>
                  <a:lnTo>
                    <a:pt x="773" y="351"/>
                  </a:lnTo>
                  <a:lnTo>
                    <a:pt x="772" y="352"/>
                  </a:lnTo>
                  <a:lnTo>
                    <a:pt x="772" y="352"/>
                  </a:lnTo>
                  <a:lnTo>
                    <a:pt x="772" y="353"/>
                  </a:lnTo>
                  <a:lnTo>
                    <a:pt x="772" y="354"/>
                  </a:lnTo>
                  <a:lnTo>
                    <a:pt x="771" y="354"/>
                  </a:lnTo>
                  <a:lnTo>
                    <a:pt x="771" y="355"/>
                  </a:lnTo>
                  <a:lnTo>
                    <a:pt x="770" y="356"/>
                  </a:lnTo>
                  <a:lnTo>
                    <a:pt x="769" y="357"/>
                  </a:lnTo>
                  <a:lnTo>
                    <a:pt x="769" y="358"/>
                  </a:lnTo>
                  <a:lnTo>
                    <a:pt x="768" y="358"/>
                  </a:lnTo>
                  <a:lnTo>
                    <a:pt x="768" y="358"/>
                  </a:lnTo>
                  <a:lnTo>
                    <a:pt x="768" y="359"/>
                  </a:lnTo>
                  <a:lnTo>
                    <a:pt x="767" y="359"/>
                  </a:lnTo>
                  <a:lnTo>
                    <a:pt x="766" y="360"/>
                  </a:lnTo>
                  <a:lnTo>
                    <a:pt x="766" y="361"/>
                  </a:lnTo>
                  <a:lnTo>
                    <a:pt x="765" y="360"/>
                  </a:lnTo>
                  <a:lnTo>
                    <a:pt x="764" y="360"/>
                  </a:lnTo>
                  <a:lnTo>
                    <a:pt x="763" y="360"/>
                  </a:lnTo>
                  <a:lnTo>
                    <a:pt x="762" y="360"/>
                  </a:lnTo>
                  <a:lnTo>
                    <a:pt x="763" y="361"/>
                  </a:lnTo>
                  <a:lnTo>
                    <a:pt x="764" y="361"/>
                  </a:lnTo>
                  <a:lnTo>
                    <a:pt x="765" y="362"/>
                  </a:lnTo>
                  <a:lnTo>
                    <a:pt x="766" y="362"/>
                  </a:lnTo>
                  <a:lnTo>
                    <a:pt x="766" y="363"/>
                  </a:lnTo>
                  <a:lnTo>
                    <a:pt x="765" y="363"/>
                  </a:lnTo>
                  <a:lnTo>
                    <a:pt x="765" y="364"/>
                  </a:lnTo>
                  <a:lnTo>
                    <a:pt x="764" y="364"/>
                  </a:lnTo>
                  <a:lnTo>
                    <a:pt x="763" y="365"/>
                  </a:lnTo>
                  <a:lnTo>
                    <a:pt x="762" y="365"/>
                  </a:lnTo>
                  <a:lnTo>
                    <a:pt x="762" y="364"/>
                  </a:lnTo>
                  <a:lnTo>
                    <a:pt x="762" y="363"/>
                  </a:lnTo>
                  <a:lnTo>
                    <a:pt x="763" y="363"/>
                  </a:lnTo>
                  <a:lnTo>
                    <a:pt x="763" y="362"/>
                  </a:lnTo>
                  <a:lnTo>
                    <a:pt x="762" y="361"/>
                  </a:lnTo>
                  <a:lnTo>
                    <a:pt x="762" y="360"/>
                  </a:lnTo>
                  <a:lnTo>
                    <a:pt x="761" y="359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0" y="358"/>
                  </a:lnTo>
                  <a:lnTo>
                    <a:pt x="759" y="358"/>
                  </a:lnTo>
                  <a:lnTo>
                    <a:pt x="759" y="358"/>
                  </a:lnTo>
                  <a:lnTo>
                    <a:pt x="758" y="358"/>
                  </a:lnTo>
                  <a:lnTo>
                    <a:pt x="757" y="358"/>
                  </a:lnTo>
                  <a:lnTo>
                    <a:pt x="757" y="359"/>
                  </a:lnTo>
                  <a:lnTo>
                    <a:pt x="756" y="359"/>
                  </a:lnTo>
                  <a:lnTo>
                    <a:pt x="755" y="360"/>
                  </a:lnTo>
                  <a:lnTo>
                    <a:pt x="755" y="361"/>
                  </a:lnTo>
                  <a:lnTo>
                    <a:pt x="755" y="360"/>
                  </a:lnTo>
                  <a:lnTo>
                    <a:pt x="754" y="361"/>
                  </a:lnTo>
                  <a:lnTo>
                    <a:pt x="754" y="362"/>
                  </a:lnTo>
                  <a:lnTo>
                    <a:pt x="755" y="362"/>
                  </a:lnTo>
                  <a:lnTo>
                    <a:pt x="755" y="363"/>
                  </a:lnTo>
                  <a:lnTo>
                    <a:pt x="754" y="363"/>
                  </a:lnTo>
                  <a:lnTo>
                    <a:pt x="753" y="363"/>
                  </a:lnTo>
                  <a:lnTo>
                    <a:pt x="752" y="363"/>
                  </a:lnTo>
                  <a:lnTo>
                    <a:pt x="751" y="364"/>
                  </a:lnTo>
                  <a:lnTo>
                    <a:pt x="751" y="365"/>
                  </a:lnTo>
                  <a:lnTo>
                    <a:pt x="751" y="365"/>
                  </a:lnTo>
                  <a:lnTo>
                    <a:pt x="751" y="366"/>
                  </a:lnTo>
                  <a:lnTo>
                    <a:pt x="752" y="366"/>
                  </a:lnTo>
                  <a:lnTo>
                    <a:pt x="753" y="365"/>
                  </a:lnTo>
                  <a:lnTo>
                    <a:pt x="754" y="365"/>
                  </a:lnTo>
                  <a:lnTo>
                    <a:pt x="755" y="366"/>
                  </a:lnTo>
                  <a:lnTo>
                    <a:pt x="754" y="367"/>
                  </a:lnTo>
                  <a:lnTo>
                    <a:pt x="753" y="367"/>
                  </a:lnTo>
                  <a:lnTo>
                    <a:pt x="753" y="368"/>
                  </a:lnTo>
                  <a:lnTo>
                    <a:pt x="753" y="369"/>
                  </a:lnTo>
                  <a:lnTo>
                    <a:pt x="753" y="370"/>
                  </a:lnTo>
                  <a:lnTo>
                    <a:pt x="753" y="371"/>
                  </a:lnTo>
                  <a:lnTo>
                    <a:pt x="752" y="371"/>
                  </a:lnTo>
                  <a:lnTo>
                    <a:pt x="752" y="371"/>
                  </a:lnTo>
                  <a:lnTo>
                    <a:pt x="751" y="371"/>
                  </a:lnTo>
                  <a:lnTo>
                    <a:pt x="750" y="371"/>
                  </a:lnTo>
                  <a:lnTo>
                    <a:pt x="749" y="371"/>
                  </a:lnTo>
                  <a:lnTo>
                    <a:pt x="749" y="372"/>
                  </a:lnTo>
                  <a:lnTo>
                    <a:pt x="748" y="372"/>
                  </a:lnTo>
                  <a:lnTo>
                    <a:pt x="748" y="372"/>
                  </a:lnTo>
                  <a:lnTo>
                    <a:pt x="747" y="373"/>
                  </a:lnTo>
                  <a:lnTo>
                    <a:pt x="746" y="374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4" y="374"/>
                  </a:lnTo>
                  <a:lnTo>
                    <a:pt x="743" y="374"/>
                  </a:lnTo>
                  <a:lnTo>
                    <a:pt x="742" y="374"/>
                  </a:lnTo>
                  <a:lnTo>
                    <a:pt x="741" y="374"/>
                  </a:lnTo>
                  <a:lnTo>
                    <a:pt x="740" y="374"/>
                  </a:lnTo>
                  <a:lnTo>
                    <a:pt x="740" y="373"/>
                  </a:lnTo>
                  <a:lnTo>
                    <a:pt x="739" y="372"/>
                  </a:lnTo>
                  <a:lnTo>
                    <a:pt x="738" y="372"/>
                  </a:lnTo>
                  <a:lnTo>
                    <a:pt x="737" y="372"/>
                  </a:lnTo>
                  <a:lnTo>
                    <a:pt x="736" y="372"/>
                  </a:lnTo>
                  <a:lnTo>
                    <a:pt x="736" y="373"/>
                  </a:lnTo>
                  <a:lnTo>
                    <a:pt x="736" y="373"/>
                  </a:lnTo>
                  <a:lnTo>
                    <a:pt x="735" y="373"/>
                  </a:lnTo>
                  <a:lnTo>
                    <a:pt x="735" y="372"/>
                  </a:lnTo>
                  <a:lnTo>
                    <a:pt x="734" y="372"/>
                  </a:lnTo>
                  <a:lnTo>
                    <a:pt x="733" y="373"/>
                  </a:lnTo>
                  <a:lnTo>
                    <a:pt x="732" y="373"/>
                  </a:lnTo>
                  <a:lnTo>
                    <a:pt x="731" y="372"/>
                  </a:lnTo>
                  <a:lnTo>
                    <a:pt x="732" y="371"/>
                  </a:lnTo>
                  <a:lnTo>
                    <a:pt x="731" y="371"/>
                  </a:lnTo>
                  <a:lnTo>
                    <a:pt x="731" y="371"/>
                  </a:lnTo>
                  <a:lnTo>
                    <a:pt x="730" y="371"/>
                  </a:lnTo>
                  <a:lnTo>
                    <a:pt x="730" y="370"/>
                  </a:lnTo>
                  <a:lnTo>
                    <a:pt x="729" y="370"/>
                  </a:lnTo>
                  <a:lnTo>
                    <a:pt x="729" y="369"/>
                  </a:lnTo>
                  <a:lnTo>
                    <a:pt x="729" y="368"/>
                  </a:lnTo>
                  <a:lnTo>
                    <a:pt x="729" y="368"/>
                  </a:lnTo>
                  <a:lnTo>
                    <a:pt x="729" y="367"/>
                  </a:lnTo>
                  <a:lnTo>
                    <a:pt x="728" y="367"/>
                  </a:lnTo>
                  <a:lnTo>
                    <a:pt x="728" y="366"/>
                  </a:lnTo>
                  <a:lnTo>
                    <a:pt x="727" y="366"/>
                  </a:lnTo>
                  <a:lnTo>
                    <a:pt x="726" y="365"/>
                  </a:lnTo>
                  <a:lnTo>
                    <a:pt x="725" y="365"/>
                  </a:lnTo>
                  <a:lnTo>
                    <a:pt x="725" y="364"/>
                  </a:lnTo>
                  <a:lnTo>
                    <a:pt x="725" y="363"/>
                  </a:lnTo>
                  <a:lnTo>
                    <a:pt x="726" y="362"/>
                  </a:lnTo>
                  <a:lnTo>
                    <a:pt x="727" y="362"/>
                  </a:lnTo>
                  <a:lnTo>
                    <a:pt x="728" y="361"/>
                  </a:lnTo>
                  <a:lnTo>
                    <a:pt x="729" y="361"/>
                  </a:lnTo>
                  <a:lnTo>
                    <a:pt x="729" y="361"/>
                  </a:lnTo>
                  <a:lnTo>
                    <a:pt x="730" y="360"/>
                  </a:lnTo>
                  <a:lnTo>
                    <a:pt x="731" y="361"/>
                  </a:lnTo>
                  <a:lnTo>
                    <a:pt x="731" y="360"/>
                  </a:lnTo>
                  <a:lnTo>
                    <a:pt x="732" y="360"/>
                  </a:lnTo>
                  <a:lnTo>
                    <a:pt x="733" y="360"/>
                  </a:lnTo>
                  <a:lnTo>
                    <a:pt x="734" y="360"/>
                  </a:lnTo>
                  <a:lnTo>
                    <a:pt x="735" y="360"/>
                  </a:lnTo>
                  <a:lnTo>
                    <a:pt x="736" y="360"/>
                  </a:lnTo>
                  <a:lnTo>
                    <a:pt x="736" y="359"/>
                  </a:lnTo>
                  <a:lnTo>
                    <a:pt x="737" y="358"/>
                  </a:lnTo>
                  <a:lnTo>
                    <a:pt x="738" y="358"/>
                  </a:lnTo>
                  <a:lnTo>
                    <a:pt x="738" y="357"/>
                  </a:lnTo>
                  <a:lnTo>
                    <a:pt x="739" y="356"/>
                  </a:lnTo>
                  <a:lnTo>
                    <a:pt x="739" y="355"/>
                  </a:lnTo>
                  <a:lnTo>
                    <a:pt x="740" y="354"/>
                  </a:lnTo>
                  <a:lnTo>
                    <a:pt x="740" y="353"/>
                  </a:lnTo>
                  <a:lnTo>
                    <a:pt x="741" y="353"/>
                  </a:lnTo>
                  <a:lnTo>
                    <a:pt x="742" y="352"/>
                  </a:lnTo>
                  <a:lnTo>
                    <a:pt x="742" y="352"/>
                  </a:lnTo>
                  <a:lnTo>
                    <a:pt x="742" y="351"/>
                  </a:lnTo>
                  <a:lnTo>
                    <a:pt x="742" y="350"/>
                  </a:lnTo>
                  <a:lnTo>
                    <a:pt x="742" y="349"/>
                  </a:lnTo>
                  <a:lnTo>
                    <a:pt x="743" y="349"/>
                  </a:lnTo>
                  <a:lnTo>
                    <a:pt x="743" y="348"/>
                  </a:lnTo>
                  <a:lnTo>
                    <a:pt x="742" y="347"/>
                  </a:lnTo>
                  <a:lnTo>
                    <a:pt x="743" y="346"/>
                  </a:lnTo>
                  <a:lnTo>
                    <a:pt x="742" y="346"/>
                  </a:lnTo>
                  <a:lnTo>
                    <a:pt x="742" y="346"/>
                  </a:lnTo>
                  <a:lnTo>
                    <a:pt x="744" y="346"/>
                  </a:lnTo>
                  <a:lnTo>
                    <a:pt x="743" y="346"/>
                  </a:lnTo>
                  <a:lnTo>
                    <a:pt x="742" y="345"/>
                  </a:lnTo>
                  <a:lnTo>
                    <a:pt x="742" y="345"/>
                  </a:lnTo>
                  <a:lnTo>
                    <a:pt x="742" y="344"/>
                  </a:lnTo>
                  <a:lnTo>
                    <a:pt x="743" y="344"/>
                  </a:lnTo>
                  <a:lnTo>
                    <a:pt x="744" y="344"/>
                  </a:lnTo>
                  <a:lnTo>
                    <a:pt x="745" y="344"/>
                  </a:lnTo>
                  <a:lnTo>
                    <a:pt x="745" y="343"/>
                  </a:lnTo>
                  <a:lnTo>
                    <a:pt x="746" y="343"/>
                  </a:lnTo>
                  <a:lnTo>
                    <a:pt x="747" y="343"/>
                  </a:lnTo>
                  <a:lnTo>
                    <a:pt x="747" y="342"/>
                  </a:lnTo>
                  <a:lnTo>
                    <a:pt x="748" y="342"/>
                  </a:lnTo>
                  <a:lnTo>
                    <a:pt x="748" y="342"/>
                  </a:lnTo>
                  <a:lnTo>
                    <a:pt x="749" y="342"/>
                  </a:lnTo>
                  <a:lnTo>
                    <a:pt x="750" y="342"/>
                  </a:lnTo>
                  <a:lnTo>
                    <a:pt x="751" y="343"/>
                  </a:lnTo>
                  <a:lnTo>
                    <a:pt x="751" y="342"/>
                  </a:lnTo>
                  <a:lnTo>
                    <a:pt x="752" y="341"/>
                  </a:lnTo>
                  <a:lnTo>
                    <a:pt x="753" y="341"/>
                  </a:lnTo>
                  <a:lnTo>
                    <a:pt x="753" y="340"/>
                  </a:lnTo>
                  <a:lnTo>
                    <a:pt x="754" y="340"/>
                  </a:lnTo>
                  <a:lnTo>
                    <a:pt x="755" y="339"/>
                  </a:lnTo>
                  <a:lnTo>
                    <a:pt x="755" y="339"/>
                  </a:lnTo>
                  <a:lnTo>
                    <a:pt x="756" y="339"/>
                  </a:lnTo>
                  <a:lnTo>
                    <a:pt x="757" y="339"/>
                  </a:lnTo>
                  <a:lnTo>
                    <a:pt x="758" y="339"/>
                  </a:lnTo>
                  <a:lnTo>
                    <a:pt x="759" y="339"/>
                  </a:lnTo>
                  <a:lnTo>
                    <a:pt x="759" y="339"/>
                  </a:lnTo>
                  <a:lnTo>
                    <a:pt x="759" y="338"/>
                  </a:lnTo>
                  <a:lnTo>
                    <a:pt x="760" y="338"/>
                  </a:lnTo>
                  <a:lnTo>
                    <a:pt x="761" y="338"/>
                  </a:lnTo>
                  <a:lnTo>
                    <a:pt x="760" y="338"/>
                  </a:lnTo>
                  <a:lnTo>
                    <a:pt x="759" y="338"/>
                  </a:lnTo>
                  <a:lnTo>
                    <a:pt x="758" y="338"/>
                  </a:lnTo>
                  <a:lnTo>
                    <a:pt x="757" y="338"/>
                  </a:lnTo>
                  <a:lnTo>
                    <a:pt x="756" y="338"/>
                  </a:lnTo>
                  <a:lnTo>
                    <a:pt x="755" y="338"/>
                  </a:lnTo>
                  <a:lnTo>
                    <a:pt x="755" y="338"/>
                  </a:lnTo>
                  <a:lnTo>
                    <a:pt x="755" y="337"/>
                  </a:lnTo>
                  <a:lnTo>
                    <a:pt x="755" y="337"/>
                  </a:lnTo>
                  <a:lnTo>
                    <a:pt x="756" y="336"/>
                  </a:lnTo>
                  <a:lnTo>
                    <a:pt x="757" y="336"/>
                  </a:lnTo>
                  <a:lnTo>
                    <a:pt x="757" y="335"/>
                  </a:lnTo>
                  <a:lnTo>
                    <a:pt x="758" y="334"/>
                  </a:lnTo>
                  <a:lnTo>
                    <a:pt x="757" y="333"/>
                  </a:lnTo>
                  <a:lnTo>
                    <a:pt x="758" y="333"/>
                  </a:lnTo>
                  <a:lnTo>
                    <a:pt x="759" y="333"/>
                  </a:lnTo>
                  <a:lnTo>
                    <a:pt x="760" y="333"/>
                  </a:lnTo>
                  <a:lnTo>
                    <a:pt x="761" y="333"/>
                  </a:lnTo>
                  <a:lnTo>
                    <a:pt x="761" y="333"/>
                  </a:lnTo>
                  <a:lnTo>
                    <a:pt x="762" y="332"/>
                  </a:lnTo>
                  <a:lnTo>
                    <a:pt x="763" y="332"/>
                  </a:lnTo>
                  <a:lnTo>
                    <a:pt x="764" y="331"/>
                  </a:lnTo>
                  <a:lnTo>
                    <a:pt x="765" y="332"/>
                  </a:lnTo>
                  <a:lnTo>
                    <a:pt x="765" y="331"/>
                  </a:lnTo>
                  <a:lnTo>
                    <a:pt x="766" y="330"/>
                  </a:lnTo>
                  <a:lnTo>
                    <a:pt x="766" y="329"/>
                  </a:lnTo>
                  <a:lnTo>
                    <a:pt x="767" y="328"/>
                  </a:lnTo>
                  <a:lnTo>
                    <a:pt x="768" y="328"/>
                  </a:lnTo>
                  <a:lnTo>
                    <a:pt x="768" y="328"/>
                  </a:lnTo>
                  <a:lnTo>
                    <a:pt x="768" y="327"/>
                  </a:lnTo>
                  <a:lnTo>
                    <a:pt x="768" y="327"/>
                  </a:lnTo>
                  <a:lnTo>
                    <a:pt x="768" y="326"/>
                  </a:lnTo>
                  <a:lnTo>
                    <a:pt x="769" y="326"/>
                  </a:lnTo>
                  <a:lnTo>
                    <a:pt x="770" y="326"/>
                  </a:lnTo>
                  <a:lnTo>
                    <a:pt x="770" y="325"/>
                  </a:lnTo>
                  <a:lnTo>
                    <a:pt x="771" y="324"/>
                  </a:lnTo>
                  <a:lnTo>
                    <a:pt x="772" y="324"/>
                  </a:lnTo>
                  <a:lnTo>
                    <a:pt x="773" y="323"/>
                  </a:lnTo>
                  <a:lnTo>
                    <a:pt x="773" y="322"/>
                  </a:lnTo>
                  <a:lnTo>
                    <a:pt x="773" y="321"/>
                  </a:lnTo>
                  <a:lnTo>
                    <a:pt x="773" y="320"/>
                  </a:lnTo>
                  <a:lnTo>
                    <a:pt x="774" y="320"/>
                  </a:lnTo>
                  <a:lnTo>
                    <a:pt x="774" y="319"/>
                  </a:lnTo>
                  <a:lnTo>
                    <a:pt x="775" y="319"/>
                  </a:lnTo>
                  <a:lnTo>
                    <a:pt x="776" y="318"/>
                  </a:lnTo>
                  <a:lnTo>
                    <a:pt x="777" y="317"/>
                  </a:lnTo>
                  <a:lnTo>
                    <a:pt x="777" y="316"/>
                  </a:lnTo>
                  <a:lnTo>
                    <a:pt x="778" y="315"/>
                  </a:lnTo>
                  <a:lnTo>
                    <a:pt x="778" y="314"/>
                  </a:lnTo>
                  <a:lnTo>
                    <a:pt x="778" y="314"/>
                  </a:lnTo>
                  <a:lnTo>
                    <a:pt x="778" y="313"/>
                  </a:lnTo>
                  <a:lnTo>
                    <a:pt x="779" y="313"/>
                  </a:lnTo>
                  <a:lnTo>
                    <a:pt x="780" y="312"/>
                  </a:lnTo>
                  <a:lnTo>
                    <a:pt x="780" y="312"/>
                  </a:lnTo>
                  <a:close/>
                  <a:moveTo>
                    <a:pt x="742" y="309"/>
                  </a:moveTo>
                  <a:lnTo>
                    <a:pt x="741" y="309"/>
                  </a:lnTo>
                  <a:lnTo>
                    <a:pt x="741" y="308"/>
                  </a:lnTo>
                  <a:lnTo>
                    <a:pt x="742" y="308"/>
                  </a:lnTo>
                  <a:lnTo>
                    <a:pt x="742" y="308"/>
                  </a:lnTo>
                  <a:lnTo>
                    <a:pt x="742" y="309"/>
                  </a:lnTo>
                  <a:close/>
                  <a:moveTo>
                    <a:pt x="693" y="297"/>
                  </a:moveTo>
                  <a:lnTo>
                    <a:pt x="692" y="297"/>
                  </a:lnTo>
                  <a:lnTo>
                    <a:pt x="691" y="297"/>
                  </a:lnTo>
                  <a:lnTo>
                    <a:pt x="691" y="296"/>
                  </a:lnTo>
                  <a:lnTo>
                    <a:pt x="691" y="295"/>
                  </a:lnTo>
                  <a:lnTo>
                    <a:pt x="691" y="295"/>
                  </a:lnTo>
                  <a:lnTo>
                    <a:pt x="691" y="295"/>
                  </a:lnTo>
                  <a:lnTo>
                    <a:pt x="692" y="295"/>
                  </a:lnTo>
                  <a:lnTo>
                    <a:pt x="693" y="295"/>
                  </a:lnTo>
                  <a:lnTo>
                    <a:pt x="693" y="296"/>
                  </a:lnTo>
                  <a:lnTo>
                    <a:pt x="693" y="297"/>
                  </a:lnTo>
                  <a:close/>
                  <a:moveTo>
                    <a:pt x="695" y="274"/>
                  </a:moveTo>
                  <a:lnTo>
                    <a:pt x="695" y="275"/>
                  </a:lnTo>
                  <a:lnTo>
                    <a:pt x="694" y="275"/>
                  </a:lnTo>
                  <a:lnTo>
                    <a:pt x="694" y="274"/>
                  </a:lnTo>
                  <a:lnTo>
                    <a:pt x="693" y="274"/>
                  </a:lnTo>
                  <a:lnTo>
                    <a:pt x="692" y="274"/>
                  </a:lnTo>
                  <a:lnTo>
                    <a:pt x="691" y="274"/>
                  </a:lnTo>
                  <a:lnTo>
                    <a:pt x="691" y="275"/>
                  </a:lnTo>
                  <a:lnTo>
                    <a:pt x="691" y="274"/>
                  </a:lnTo>
                  <a:lnTo>
                    <a:pt x="690" y="274"/>
                  </a:lnTo>
                  <a:lnTo>
                    <a:pt x="689" y="274"/>
                  </a:lnTo>
                  <a:lnTo>
                    <a:pt x="690" y="273"/>
                  </a:lnTo>
                  <a:lnTo>
                    <a:pt x="691" y="273"/>
                  </a:lnTo>
                  <a:lnTo>
                    <a:pt x="691" y="272"/>
                  </a:lnTo>
                  <a:lnTo>
                    <a:pt x="692" y="272"/>
                  </a:lnTo>
                  <a:lnTo>
                    <a:pt x="692" y="271"/>
                  </a:lnTo>
                  <a:lnTo>
                    <a:pt x="693" y="271"/>
                  </a:lnTo>
                  <a:lnTo>
                    <a:pt x="694" y="271"/>
                  </a:lnTo>
                  <a:lnTo>
                    <a:pt x="695" y="271"/>
                  </a:lnTo>
                  <a:lnTo>
                    <a:pt x="695" y="272"/>
                  </a:lnTo>
                  <a:lnTo>
                    <a:pt x="695" y="273"/>
                  </a:lnTo>
                  <a:lnTo>
                    <a:pt x="695" y="274"/>
                  </a:lnTo>
                  <a:close/>
                  <a:moveTo>
                    <a:pt x="706" y="261"/>
                  </a:moveTo>
                  <a:lnTo>
                    <a:pt x="705" y="260"/>
                  </a:lnTo>
                  <a:lnTo>
                    <a:pt x="706" y="260"/>
                  </a:lnTo>
                  <a:lnTo>
                    <a:pt x="706" y="261"/>
                  </a:lnTo>
                  <a:close/>
                  <a:moveTo>
                    <a:pt x="690" y="252"/>
                  </a:moveTo>
                  <a:lnTo>
                    <a:pt x="689" y="251"/>
                  </a:lnTo>
                  <a:lnTo>
                    <a:pt x="690" y="251"/>
                  </a:lnTo>
                  <a:lnTo>
                    <a:pt x="690" y="252"/>
                  </a:lnTo>
                  <a:close/>
                  <a:moveTo>
                    <a:pt x="627" y="114"/>
                  </a:moveTo>
                  <a:lnTo>
                    <a:pt x="626" y="114"/>
                  </a:lnTo>
                  <a:lnTo>
                    <a:pt x="626" y="113"/>
                  </a:lnTo>
                  <a:lnTo>
                    <a:pt x="627" y="113"/>
                  </a:lnTo>
                  <a:lnTo>
                    <a:pt x="627" y="114"/>
                  </a:lnTo>
                  <a:close/>
                  <a:moveTo>
                    <a:pt x="621" y="113"/>
                  </a:moveTo>
                  <a:lnTo>
                    <a:pt x="621" y="113"/>
                  </a:lnTo>
                  <a:lnTo>
                    <a:pt x="621" y="112"/>
                  </a:lnTo>
                  <a:lnTo>
                    <a:pt x="621" y="112"/>
                  </a:lnTo>
                  <a:lnTo>
                    <a:pt x="621" y="113"/>
                  </a:lnTo>
                  <a:close/>
                  <a:moveTo>
                    <a:pt x="628" y="113"/>
                  </a:moveTo>
                  <a:lnTo>
                    <a:pt x="629" y="112"/>
                  </a:lnTo>
                  <a:lnTo>
                    <a:pt x="629" y="113"/>
                  </a:lnTo>
                  <a:lnTo>
                    <a:pt x="628" y="113"/>
                  </a:lnTo>
                  <a:close/>
                  <a:moveTo>
                    <a:pt x="628" y="113"/>
                  </a:moveTo>
                  <a:lnTo>
                    <a:pt x="627" y="113"/>
                  </a:lnTo>
                  <a:lnTo>
                    <a:pt x="627" y="112"/>
                  </a:lnTo>
                  <a:lnTo>
                    <a:pt x="627" y="112"/>
                  </a:lnTo>
                  <a:lnTo>
                    <a:pt x="628" y="113"/>
                  </a:lnTo>
                  <a:close/>
                  <a:moveTo>
                    <a:pt x="627" y="112"/>
                  </a:moveTo>
                  <a:lnTo>
                    <a:pt x="626" y="112"/>
                  </a:lnTo>
                  <a:lnTo>
                    <a:pt x="625" y="112"/>
                  </a:lnTo>
                  <a:lnTo>
                    <a:pt x="624" y="112"/>
                  </a:lnTo>
                  <a:lnTo>
                    <a:pt x="623" y="111"/>
                  </a:lnTo>
                  <a:lnTo>
                    <a:pt x="624" y="111"/>
                  </a:lnTo>
                  <a:lnTo>
                    <a:pt x="625" y="111"/>
                  </a:lnTo>
                  <a:lnTo>
                    <a:pt x="626" y="111"/>
                  </a:lnTo>
                  <a:lnTo>
                    <a:pt x="627" y="112"/>
                  </a:lnTo>
                  <a:close/>
                  <a:moveTo>
                    <a:pt x="622" y="111"/>
                  </a:moveTo>
                  <a:lnTo>
                    <a:pt x="621" y="111"/>
                  </a:lnTo>
                  <a:lnTo>
                    <a:pt x="622" y="111"/>
                  </a:lnTo>
                  <a:close/>
                  <a:moveTo>
                    <a:pt x="602" y="101"/>
                  </a:moveTo>
                  <a:lnTo>
                    <a:pt x="602" y="102"/>
                  </a:lnTo>
                  <a:lnTo>
                    <a:pt x="601" y="103"/>
                  </a:lnTo>
                  <a:lnTo>
                    <a:pt x="602" y="103"/>
                  </a:lnTo>
                  <a:lnTo>
                    <a:pt x="602" y="102"/>
                  </a:lnTo>
                  <a:lnTo>
                    <a:pt x="602" y="101"/>
                  </a:lnTo>
                  <a:lnTo>
                    <a:pt x="602" y="101"/>
                  </a:lnTo>
                  <a:lnTo>
                    <a:pt x="601" y="100"/>
                  </a:lnTo>
                  <a:lnTo>
                    <a:pt x="601" y="99"/>
                  </a:lnTo>
                  <a:lnTo>
                    <a:pt x="602" y="99"/>
                  </a:lnTo>
                  <a:lnTo>
                    <a:pt x="602" y="98"/>
                  </a:lnTo>
                  <a:lnTo>
                    <a:pt x="602" y="98"/>
                  </a:lnTo>
                  <a:lnTo>
                    <a:pt x="603" y="98"/>
                  </a:lnTo>
                  <a:lnTo>
                    <a:pt x="603" y="99"/>
                  </a:lnTo>
                  <a:lnTo>
                    <a:pt x="603" y="100"/>
                  </a:lnTo>
                  <a:lnTo>
                    <a:pt x="603" y="101"/>
                  </a:lnTo>
                  <a:lnTo>
                    <a:pt x="604" y="101"/>
                  </a:lnTo>
                  <a:lnTo>
                    <a:pt x="605" y="102"/>
                  </a:lnTo>
                  <a:lnTo>
                    <a:pt x="606" y="103"/>
                  </a:lnTo>
                  <a:lnTo>
                    <a:pt x="607" y="103"/>
                  </a:lnTo>
                  <a:lnTo>
                    <a:pt x="608" y="103"/>
                  </a:lnTo>
                  <a:lnTo>
                    <a:pt x="608" y="104"/>
                  </a:lnTo>
                  <a:lnTo>
                    <a:pt x="608" y="105"/>
                  </a:lnTo>
                  <a:lnTo>
                    <a:pt x="608" y="105"/>
                  </a:lnTo>
                  <a:lnTo>
                    <a:pt x="608" y="106"/>
                  </a:lnTo>
                  <a:lnTo>
                    <a:pt x="608" y="107"/>
                  </a:lnTo>
                  <a:lnTo>
                    <a:pt x="609" y="108"/>
                  </a:lnTo>
                  <a:lnTo>
                    <a:pt x="610" y="109"/>
                  </a:lnTo>
                  <a:lnTo>
                    <a:pt x="610" y="110"/>
                  </a:lnTo>
                  <a:lnTo>
                    <a:pt x="611" y="110"/>
                  </a:lnTo>
                  <a:lnTo>
                    <a:pt x="612" y="111"/>
                  </a:lnTo>
                  <a:lnTo>
                    <a:pt x="613" y="111"/>
                  </a:lnTo>
                  <a:lnTo>
                    <a:pt x="614" y="111"/>
                  </a:lnTo>
                  <a:lnTo>
                    <a:pt x="615" y="111"/>
                  </a:lnTo>
                  <a:lnTo>
                    <a:pt x="615" y="111"/>
                  </a:lnTo>
                  <a:lnTo>
                    <a:pt x="616" y="111"/>
                  </a:lnTo>
                  <a:lnTo>
                    <a:pt x="617" y="111"/>
                  </a:lnTo>
                  <a:lnTo>
                    <a:pt x="618" y="111"/>
                  </a:lnTo>
                  <a:lnTo>
                    <a:pt x="618" y="112"/>
                  </a:lnTo>
                  <a:lnTo>
                    <a:pt x="619" y="112"/>
                  </a:lnTo>
                  <a:lnTo>
                    <a:pt x="619" y="113"/>
                  </a:lnTo>
                  <a:lnTo>
                    <a:pt x="620" y="114"/>
                  </a:lnTo>
                  <a:lnTo>
                    <a:pt x="621" y="114"/>
                  </a:lnTo>
                  <a:lnTo>
                    <a:pt x="621" y="115"/>
                  </a:lnTo>
                  <a:lnTo>
                    <a:pt x="622" y="115"/>
                  </a:lnTo>
                  <a:lnTo>
                    <a:pt x="623" y="115"/>
                  </a:lnTo>
                  <a:lnTo>
                    <a:pt x="624" y="115"/>
                  </a:lnTo>
                  <a:lnTo>
                    <a:pt x="625" y="115"/>
                  </a:lnTo>
                  <a:lnTo>
                    <a:pt x="626" y="115"/>
                  </a:lnTo>
                  <a:lnTo>
                    <a:pt x="627" y="116"/>
                  </a:lnTo>
                  <a:lnTo>
                    <a:pt x="627" y="117"/>
                  </a:lnTo>
                  <a:lnTo>
                    <a:pt x="627" y="117"/>
                  </a:lnTo>
                  <a:lnTo>
                    <a:pt x="628" y="117"/>
                  </a:lnTo>
                  <a:lnTo>
                    <a:pt x="629" y="117"/>
                  </a:lnTo>
                  <a:lnTo>
                    <a:pt x="630" y="117"/>
                  </a:lnTo>
                  <a:lnTo>
                    <a:pt x="631" y="117"/>
                  </a:lnTo>
                  <a:lnTo>
                    <a:pt x="631" y="117"/>
                  </a:lnTo>
                  <a:lnTo>
                    <a:pt x="632" y="116"/>
                  </a:lnTo>
                  <a:lnTo>
                    <a:pt x="632" y="115"/>
                  </a:lnTo>
                  <a:lnTo>
                    <a:pt x="632" y="114"/>
                  </a:lnTo>
                  <a:lnTo>
                    <a:pt x="633" y="115"/>
                  </a:lnTo>
                  <a:lnTo>
                    <a:pt x="634" y="115"/>
                  </a:lnTo>
                  <a:lnTo>
                    <a:pt x="634" y="116"/>
                  </a:lnTo>
                  <a:lnTo>
                    <a:pt x="634" y="116"/>
                  </a:lnTo>
                  <a:lnTo>
                    <a:pt x="634" y="117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6" y="118"/>
                  </a:lnTo>
                  <a:lnTo>
                    <a:pt x="637" y="119"/>
                  </a:lnTo>
                  <a:lnTo>
                    <a:pt x="637" y="118"/>
                  </a:lnTo>
                  <a:lnTo>
                    <a:pt x="638" y="119"/>
                  </a:lnTo>
                  <a:lnTo>
                    <a:pt x="639" y="119"/>
                  </a:lnTo>
                  <a:lnTo>
                    <a:pt x="640" y="120"/>
                  </a:lnTo>
                  <a:lnTo>
                    <a:pt x="640" y="121"/>
                  </a:lnTo>
                  <a:lnTo>
                    <a:pt x="640" y="122"/>
                  </a:lnTo>
                  <a:lnTo>
                    <a:pt x="640" y="123"/>
                  </a:lnTo>
                  <a:lnTo>
                    <a:pt x="640" y="123"/>
                  </a:lnTo>
                  <a:lnTo>
                    <a:pt x="641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2" y="125"/>
                  </a:lnTo>
                  <a:lnTo>
                    <a:pt x="642" y="126"/>
                  </a:lnTo>
                  <a:lnTo>
                    <a:pt x="643" y="126"/>
                  </a:lnTo>
                  <a:lnTo>
                    <a:pt x="644" y="127"/>
                  </a:lnTo>
                  <a:lnTo>
                    <a:pt x="644" y="128"/>
                  </a:lnTo>
                  <a:lnTo>
                    <a:pt x="644" y="129"/>
                  </a:lnTo>
                  <a:lnTo>
                    <a:pt x="645" y="129"/>
                  </a:lnTo>
                  <a:lnTo>
                    <a:pt x="645" y="130"/>
                  </a:lnTo>
                  <a:lnTo>
                    <a:pt x="646" y="130"/>
                  </a:lnTo>
                  <a:lnTo>
                    <a:pt x="647" y="130"/>
                  </a:lnTo>
                  <a:lnTo>
                    <a:pt x="647" y="130"/>
                  </a:lnTo>
                  <a:lnTo>
                    <a:pt x="647" y="130"/>
                  </a:lnTo>
                  <a:lnTo>
                    <a:pt x="648" y="131"/>
                  </a:lnTo>
                  <a:lnTo>
                    <a:pt x="649" y="131"/>
                  </a:lnTo>
                  <a:lnTo>
                    <a:pt x="650" y="131"/>
                  </a:lnTo>
                  <a:lnTo>
                    <a:pt x="651" y="131"/>
                  </a:lnTo>
                  <a:lnTo>
                    <a:pt x="651" y="132"/>
                  </a:lnTo>
                  <a:lnTo>
                    <a:pt x="652" y="132"/>
                  </a:lnTo>
                  <a:lnTo>
                    <a:pt x="652" y="133"/>
                  </a:lnTo>
                  <a:lnTo>
                    <a:pt x="669" y="143"/>
                  </a:lnTo>
                  <a:lnTo>
                    <a:pt x="673" y="153"/>
                  </a:lnTo>
                  <a:lnTo>
                    <a:pt x="680" y="163"/>
                  </a:lnTo>
                  <a:lnTo>
                    <a:pt x="682" y="166"/>
                  </a:lnTo>
                  <a:lnTo>
                    <a:pt x="683" y="168"/>
                  </a:lnTo>
                  <a:lnTo>
                    <a:pt x="687" y="169"/>
                  </a:lnTo>
                  <a:lnTo>
                    <a:pt x="693" y="172"/>
                  </a:lnTo>
                  <a:lnTo>
                    <a:pt x="693" y="173"/>
                  </a:lnTo>
                  <a:lnTo>
                    <a:pt x="694" y="173"/>
                  </a:lnTo>
                  <a:lnTo>
                    <a:pt x="694" y="172"/>
                  </a:lnTo>
                  <a:lnTo>
                    <a:pt x="706" y="181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17" y="204"/>
                  </a:lnTo>
                  <a:lnTo>
                    <a:pt x="718" y="205"/>
                  </a:lnTo>
                  <a:lnTo>
                    <a:pt x="718" y="206"/>
                  </a:lnTo>
                  <a:lnTo>
                    <a:pt x="718" y="206"/>
                  </a:lnTo>
                  <a:lnTo>
                    <a:pt x="718" y="207"/>
                  </a:lnTo>
                  <a:lnTo>
                    <a:pt x="718" y="208"/>
                  </a:lnTo>
                  <a:lnTo>
                    <a:pt x="718" y="209"/>
                  </a:lnTo>
                  <a:lnTo>
                    <a:pt x="718" y="210"/>
                  </a:lnTo>
                  <a:lnTo>
                    <a:pt x="718" y="211"/>
                  </a:lnTo>
                  <a:lnTo>
                    <a:pt x="719" y="212"/>
                  </a:lnTo>
                  <a:lnTo>
                    <a:pt x="719" y="212"/>
                  </a:lnTo>
                  <a:lnTo>
                    <a:pt x="719" y="213"/>
                  </a:lnTo>
                  <a:lnTo>
                    <a:pt x="718" y="214"/>
                  </a:lnTo>
                  <a:lnTo>
                    <a:pt x="718" y="215"/>
                  </a:lnTo>
                  <a:lnTo>
                    <a:pt x="718" y="216"/>
                  </a:lnTo>
                  <a:lnTo>
                    <a:pt x="718" y="217"/>
                  </a:lnTo>
                  <a:lnTo>
                    <a:pt x="719" y="218"/>
                  </a:lnTo>
                  <a:lnTo>
                    <a:pt x="719" y="219"/>
                  </a:lnTo>
                  <a:lnTo>
                    <a:pt x="720" y="219"/>
                  </a:lnTo>
                  <a:lnTo>
                    <a:pt x="720" y="220"/>
                  </a:lnTo>
                  <a:lnTo>
                    <a:pt x="720" y="221"/>
                  </a:lnTo>
                  <a:lnTo>
                    <a:pt x="721" y="222"/>
                  </a:lnTo>
                  <a:lnTo>
                    <a:pt x="721" y="223"/>
                  </a:lnTo>
                  <a:lnTo>
                    <a:pt x="721" y="224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6"/>
                  </a:lnTo>
                  <a:lnTo>
                    <a:pt x="721" y="227"/>
                  </a:lnTo>
                  <a:lnTo>
                    <a:pt x="720" y="228"/>
                  </a:lnTo>
                  <a:lnTo>
                    <a:pt x="720" y="229"/>
                  </a:lnTo>
                  <a:lnTo>
                    <a:pt x="720" y="228"/>
                  </a:lnTo>
                  <a:lnTo>
                    <a:pt x="719" y="228"/>
                  </a:lnTo>
                  <a:lnTo>
                    <a:pt x="719" y="227"/>
                  </a:lnTo>
                  <a:lnTo>
                    <a:pt x="718" y="226"/>
                  </a:lnTo>
                  <a:lnTo>
                    <a:pt x="717" y="225"/>
                  </a:lnTo>
                  <a:lnTo>
                    <a:pt x="717" y="225"/>
                  </a:lnTo>
                  <a:lnTo>
                    <a:pt x="717" y="225"/>
                  </a:lnTo>
                  <a:lnTo>
                    <a:pt x="716" y="225"/>
                  </a:lnTo>
                  <a:lnTo>
                    <a:pt x="716" y="225"/>
                  </a:lnTo>
                  <a:lnTo>
                    <a:pt x="716" y="226"/>
                  </a:lnTo>
                  <a:lnTo>
                    <a:pt x="716" y="227"/>
                  </a:lnTo>
                  <a:lnTo>
                    <a:pt x="715" y="228"/>
                  </a:lnTo>
                  <a:lnTo>
                    <a:pt x="714" y="229"/>
                  </a:lnTo>
                  <a:lnTo>
                    <a:pt x="714" y="230"/>
                  </a:lnTo>
                  <a:lnTo>
                    <a:pt x="714" y="231"/>
                  </a:lnTo>
                  <a:lnTo>
                    <a:pt x="714" y="232"/>
                  </a:lnTo>
                  <a:lnTo>
                    <a:pt x="714" y="232"/>
                  </a:lnTo>
                  <a:lnTo>
                    <a:pt x="713" y="233"/>
                  </a:lnTo>
                  <a:lnTo>
                    <a:pt x="712" y="234"/>
                  </a:lnTo>
                  <a:lnTo>
                    <a:pt x="712" y="235"/>
                  </a:lnTo>
                  <a:lnTo>
                    <a:pt x="711" y="235"/>
                  </a:lnTo>
                  <a:lnTo>
                    <a:pt x="710" y="235"/>
                  </a:lnTo>
                  <a:lnTo>
                    <a:pt x="710" y="235"/>
                  </a:lnTo>
                  <a:lnTo>
                    <a:pt x="710" y="234"/>
                  </a:lnTo>
                  <a:lnTo>
                    <a:pt x="709" y="234"/>
                  </a:lnTo>
                  <a:lnTo>
                    <a:pt x="709" y="233"/>
                  </a:lnTo>
                  <a:lnTo>
                    <a:pt x="709" y="232"/>
                  </a:lnTo>
                  <a:lnTo>
                    <a:pt x="708" y="232"/>
                  </a:lnTo>
                  <a:lnTo>
                    <a:pt x="707" y="232"/>
                  </a:lnTo>
                  <a:lnTo>
                    <a:pt x="706" y="232"/>
                  </a:lnTo>
                  <a:lnTo>
                    <a:pt x="705" y="232"/>
                  </a:lnTo>
                  <a:lnTo>
                    <a:pt x="704" y="232"/>
                  </a:lnTo>
                  <a:lnTo>
                    <a:pt x="704" y="232"/>
                  </a:lnTo>
                  <a:lnTo>
                    <a:pt x="704" y="233"/>
                  </a:lnTo>
                  <a:lnTo>
                    <a:pt x="703" y="233"/>
                  </a:lnTo>
                  <a:lnTo>
                    <a:pt x="703" y="234"/>
                  </a:lnTo>
                  <a:lnTo>
                    <a:pt x="702" y="234"/>
                  </a:lnTo>
                  <a:lnTo>
                    <a:pt x="701" y="234"/>
                  </a:lnTo>
                  <a:lnTo>
                    <a:pt x="700" y="234"/>
                  </a:lnTo>
                  <a:lnTo>
                    <a:pt x="699" y="234"/>
                  </a:lnTo>
                  <a:lnTo>
                    <a:pt x="700" y="235"/>
                  </a:lnTo>
                  <a:lnTo>
                    <a:pt x="700" y="234"/>
                  </a:lnTo>
                  <a:lnTo>
                    <a:pt x="701" y="235"/>
                  </a:lnTo>
                  <a:lnTo>
                    <a:pt x="700" y="236"/>
                  </a:lnTo>
                  <a:lnTo>
                    <a:pt x="700" y="237"/>
                  </a:lnTo>
                  <a:lnTo>
                    <a:pt x="699" y="238"/>
                  </a:lnTo>
                  <a:lnTo>
                    <a:pt x="699" y="238"/>
                  </a:lnTo>
                  <a:lnTo>
                    <a:pt x="698" y="238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8" y="241"/>
                  </a:lnTo>
                  <a:lnTo>
                    <a:pt x="698" y="242"/>
                  </a:lnTo>
                  <a:lnTo>
                    <a:pt x="698" y="243"/>
                  </a:lnTo>
                  <a:lnTo>
                    <a:pt x="698" y="244"/>
                  </a:lnTo>
                  <a:lnTo>
                    <a:pt x="698" y="244"/>
                  </a:lnTo>
                  <a:lnTo>
                    <a:pt x="698" y="245"/>
                  </a:lnTo>
                  <a:lnTo>
                    <a:pt x="697" y="246"/>
                  </a:lnTo>
                  <a:lnTo>
                    <a:pt x="696" y="247"/>
                  </a:lnTo>
                  <a:lnTo>
                    <a:pt x="695" y="247"/>
                  </a:lnTo>
                  <a:lnTo>
                    <a:pt x="695" y="246"/>
                  </a:lnTo>
                  <a:lnTo>
                    <a:pt x="696" y="245"/>
                  </a:lnTo>
                  <a:lnTo>
                    <a:pt x="696" y="244"/>
                  </a:lnTo>
                  <a:lnTo>
                    <a:pt x="696" y="245"/>
                  </a:lnTo>
                  <a:lnTo>
                    <a:pt x="695" y="245"/>
                  </a:lnTo>
                  <a:lnTo>
                    <a:pt x="695" y="246"/>
                  </a:lnTo>
                  <a:lnTo>
                    <a:pt x="694" y="247"/>
                  </a:lnTo>
                  <a:lnTo>
                    <a:pt x="694" y="248"/>
                  </a:lnTo>
                  <a:lnTo>
                    <a:pt x="693" y="248"/>
                  </a:lnTo>
                  <a:lnTo>
                    <a:pt x="693" y="249"/>
                  </a:lnTo>
                  <a:lnTo>
                    <a:pt x="692" y="250"/>
                  </a:lnTo>
                  <a:lnTo>
                    <a:pt x="691" y="251"/>
                  </a:lnTo>
                  <a:lnTo>
                    <a:pt x="691" y="251"/>
                  </a:lnTo>
                  <a:lnTo>
                    <a:pt x="690" y="251"/>
                  </a:lnTo>
                  <a:lnTo>
                    <a:pt x="689" y="251"/>
                  </a:lnTo>
                  <a:lnTo>
                    <a:pt x="689" y="252"/>
                  </a:lnTo>
                  <a:lnTo>
                    <a:pt x="690" y="252"/>
                  </a:lnTo>
                  <a:lnTo>
                    <a:pt x="690" y="253"/>
                  </a:lnTo>
                  <a:lnTo>
                    <a:pt x="689" y="254"/>
                  </a:lnTo>
                  <a:lnTo>
                    <a:pt x="689" y="255"/>
                  </a:lnTo>
                  <a:lnTo>
                    <a:pt x="688" y="256"/>
                  </a:lnTo>
                  <a:lnTo>
                    <a:pt x="688" y="257"/>
                  </a:lnTo>
                  <a:lnTo>
                    <a:pt x="688" y="257"/>
                  </a:lnTo>
                  <a:lnTo>
                    <a:pt x="687" y="257"/>
                  </a:lnTo>
                  <a:lnTo>
                    <a:pt x="686" y="257"/>
                  </a:lnTo>
                  <a:lnTo>
                    <a:pt x="685" y="257"/>
                  </a:lnTo>
                  <a:lnTo>
                    <a:pt x="685" y="258"/>
                  </a:lnTo>
                  <a:lnTo>
                    <a:pt x="685" y="259"/>
                  </a:lnTo>
                  <a:lnTo>
                    <a:pt x="684" y="260"/>
                  </a:lnTo>
                  <a:lnTo>
                    <a:pt x="685" y="261"/>
                  </a:lnTo>
                  <a:lnTo>
                    <a:pt x="684" y="261"/>
                  </a:lnTo>
                  <a:lnTo>
                    <a:pt x="685" y="262"/>
                  </a:lnTo>
                  <a:lnTo>
                    <a:pt x="685" y="261"/>
                  </a:lnTo>
                  <a:lnTo>
                    <a:pt x="685" y="261"/>
                  </a:lnTo>
                  <a:lnTo>
                    <a:pt x="685" y="260"/>
                  </a:lnTo>
                  <a:lnTo>
                    <a:pt x="685" y="259"/>
                  </a:lnTo>
                  <a:lnTo>
                    <a:pt x="686" y="258"/>
                  </a:lnTo>
                  <a:lnTo>
                    <a:pt x="686" y="259"/>
                  </a:lnTo>
                  <a:lnTo>
                    <a:pt x="686" y="260"/>
                  </a:lnTo>
                  <a:lnTo>
                    <a:pt x="686" y="261"/>
                  </a:lnTo>
                  <a:lnTo>
                    <a:pt x="686" y="262"/>
                  </a:lnTo>
                  <a:lnTo>
                    <a:pt x="685" y="263"/>
                  </a:lnTo>
                  <a:lnTo>
                    <a:pt x="685" y="263"/>
                  </a:lnTo>
                  <a:lnTo>
                    <a:pt x="685" y="264"/>
                  </a:lnTo>
                  <a:lnTo>
                    <a:pt x="685" y="265"/>
                  </a:lnTo>
                  <a:lnTo>
                    <a:pt x="685" y="266"/>
                  </a:lnTo>
                  <a:lnTo>
                    <a:pt x="685" y="267"/>
                  </a:lnTo>
                  <a:lnTo>
                    <a:pt x="685" y="269"/>
                  </a:lnTo>
                  <a:lnTo>
                    <a:pt x="685" y="269"/>
                  </a:lnTo>
                  <a:lnTo>
                    <a:pt x="685" y="270"/>
                  </a:lnTo>
                  <a:lnTo>
                    <a:pt x="685" y="270"/>
                  </a:lnTo>
                  <a:lnTo>
                    <a:pt x="685" y="271"/>
                  </a:lnTo>
                  <a:lnTo>
                    <a:pt x="685" y="272"/>
                  </a:lnTo>
                  <a:lnTo>
                    <a:pt x="684" y="273"/>
                  </a:lnTo>
                  <a:lnTo>
                    <a:pt x="683" y="273"/>
                  </a:lnTo>
                  <a:lnTo>
                    <a:pt x="682" y="273"/>
                  </a:lnTo>
                  <a:lnTo>
                    <a:pt x="681" y="274"/>
                  </a:lnTo>
                  <a:lnTo>
                    <a:pt x="682" y="274"/>
                  </a:lnTo>
                  <a:lnTo>
                    <a:pt x="682" y="275"/>
                  </a:lnTo>
                  <a:lnTo>
                    <a:pt x="681" y="276"/>
                  </a:lnTo>
                  <a:lnTo>
                    <a:pt x="680" y="276"/>
                  </a:lnTo>
                  <a:lnTo>
                    <a:pt x="680" y="277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8" y="279"/>
                  </a:lnTo>
                  <a:lnTo>
                    <a:pt x="678" y="280"/>
                  </a:lnTo>
                  <a:lnTo>
                    <a:pt x="678" y="281"/>
                  </a:lnTo>
                  <a:lnTo>
                    <a:pt x="678" y="282"/>
                  </a:lnTo>
                  <a:lnTo>
                    <a:pt x="678" y="282"/>
                  </a:lnTo>
                  <a:lnTo>
                    <a:pt x="677" y="283"/>
                  </a:lnTo>
                  <a:lnTo>
                    <a:pt x="677" y="284"/>
                  </a:lnTo>
                  <a:lnTo>
                    <a:pt x="677" y="285"/>
                  </a:lnTo>
                  <a:lnTo>
                    <a:pt x="677" y="286"/>
                  </a:lnTo>
                  <a:lnTo>
                    <a:pt x="676" y="287"/>
                  </a:lnTo>
                  <a:lnTo>
                    <a:pt x="676" y="288"/>
                  </a:lnTo>
                  <a:lnTo>
                    <a:pt x="676" y="289"/>
                  </a:lnTo>
                  <a:lnTo>
                    <a:pt x="676" y="289"/>
                  </a:lnTo>
                  <a:lnTo>
                    <a:pt x="676" y="290"/>
                  </a:lnTo>
                  <a:lnTo>
                    <a:pt x="676" y="291"/>
                  </a:lnTo>
                  <a:lnTo>
                    <a:pt x="676" y="292"/>
                  </a:lnTo>
                  <a:lnTo>
                    <a:pt x="676" y="293"/>
                  </a:lnTo>
                  <a:lnTo>
                    <a:pt x="675" y="294"/>
                  </a:lnTo>
                  <a:lnTo>
                    <a:pt x="675" y="295"/>
                  </a:lnTo>
                  <a:lnTo>
                    <a:pt x="675" y="295"/>
                  </a:lnTo>
                  <a:lnTo>
                    <a:pt x="674" y="296"/>
                  </a:lnTo>
                  <a:lnTo>
                    <a:pt x="674" y="297"/>
                  </a:lnTo>
                  <a:lnTo>
                    <a:pt x="674" y="298"/>
                  </a:lnTo>
                  <a:lnTo>
                    <a:pt x="673" y="298"/>
                  </a:lnTo>
                  <a:lnTo>
                    <a:pt x="673" y="299"/>
                  </a:lnTo>
                  <a:lnTo>
                    <a:pt x="673" y="300"/>
                  </a:lnTo>
                  <a:lnTo>
                    <a:pt x="672" y="301"/>
                  </a:lnTo>
                  <a:lnTo>
                    <a:pt x="672" y="301"/>
                  </a:lnTo>
                  <a:lnTo>
                    <a:pt x="672" y="302"/>
                  </a:lnTo>
                  <a:lnTo>
                    <a:pt x="672" y="303"/>
                  </a:lnTo>
                  <a:lnTo>
                    <a:pt x="672" y="304"/>
                  </a:lnTo>
                  <a:lnTo>
                    <a:pt x="672" y="306"/>
                  </a:lnTo>
                  <a:lnTo>
                    <a:pt x="672" y="307"/>
                  </a:lnTo>
                  <a:lnTo>
                    <a:pt x="672" y="308"/>
                  </a:lnTo>
                  <a:lnTo>
                    <a:pt x="672" y="308"/>
                  </a:lnTo>
                  <a:lnTo>
                    <a:pt x="672" y="309"/>
                  </a:lnTo>
                  <a:lnTo>
                    <a:pt x="672" y="310"/>
                  </a:lnTo>
                  <a:lnTo>
                    <a:pt x="673" y="311"/>
                  </a:lnTo>
                  <a:lnTo>
                    <a:pt x="673" y="312"/>
                  </a:lnTo>
                  <a:lnTo>
                    <a:pt x="673" y="313"/>
                  </a:lnTo>
                  <a:lnTo>
                    <a:pt x="674" y="313"/>
                  </a:lnTo>
                  <a:lnTo>
                    <a:pt x="674" y="314"/>
                  </a:lnTo>
                  <a:lnTo>
                    <a:pt x="675" y="314"/>
                  </a:lnTo>
                  <a:lnTo>
                    <a:pt x="676" y="315"/>
                  </a:lnTo>
                  <a:lnTo>
                    <a:pt x="676" y="316"/>
                  </a:lnTo>
                  <a:lnTo>
                    <a:pt x="677" y="317"/>
                  </a:lnTo>
                  <a:lnTo>
                    <a:pt x="678" y="318"/>
                  </a:lnTo>
                  <a:lnTo>
                    <a:pt x="678" y="319"/>
                  </a:lnTo>
                  <a:lnTo>
                    <a:pt x="677" y="320"/>
                  </a:lnTo>
                  <a:lnTo>
                    <a:pt x="676" y="320"/>
                  </a:lnTo>
                  <a:lnTo>
                    <a:pt x="676" y="320"/>
                  </a:lnTo>
                  <a:lnTo>
                    <a:pt x="676" y="321"/>
                  </a:lnTo>
                  <a:lnTo>
                    <a:pt x="675" y="322"/>
                  </a:lnTo>
                  <a:lnTo>
                    <a:pt x="675" y="323"/>
                  </a:lnTo>
                  <a:lnTo>
                    <a:pt x="675" y="324"/>
                  </a:lnTo>
                  <a:lnTo>
                    <a:pt x="675" y="325"/>
                  </a:lnTo>
                  <a:lnTo>
                    <a:pt x="675" y="326"/>
                  </a:lnTo>
                  <a:lnTo>
                    <a:pt x="675" y="327"/>
                  </a:lnTo>
                  <a:lnTo>
                    <a:pt x="676" y="327"/>
                  </a:lnTo>
                  <a:lnTo>
                    <a:pt x="676" y="327"/>
                  </a:lnTo>
                  <a:lnTo>
                    <a:pt x="677" y="328"/>
                  </a:lnTo>
                  <a:lnTo>
                    <a:pt x="677" y="329"/>
                  </a:lnTo>
                  <a:lnTo>
                    <a:pt x="677" y="330"/>
                  </a:lnTo>
                  <a:lnTo>
                    <a:pt x="678" y="330"/>
                  </a:lnTo>
                  <a:lnTo>
                    <a:pt x="678" y="331"/>
                  </a:lnTo>
                  <a:lnTo>
                    <a:pt x="678" y="332"/>
                  </a:lnTo>
                  <a:lnTo>
                    <a:pt x="677" y="332"/>
                  </a:lnTo>
                  <a:lnTo>
                    <a:pt x="677" y="333"/>
                  </a:lnTo>
                  <a:lnTo>
                    <a:pt x="676" y="333"/>
                  </a:lnTo>
                  <a:lnTo>
                    <a:pt x="675" y="334"/>
                  </a:lnTo>
                  <a:lnTo>
                    <a:pt x="674" y="335"/>
                  </a:lnTo>
                  <a:lnTo>
                    <a:pt x="674" y="336"/>
                  </a:lnTo>
                  <a:lnTo>
                    <a:pt x="673" y="337"/>
                  </a:lnTo>
                  <a:lnTo>
                    <a:pt x="672" y="338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1" y="339"/>
                  </a:lnTo>
                  <a:lnTo>
                    <a:pt x="671" y="339"/>
                  </a:lnTo>
                  <a:lnTo>
                    <a:pt x="671" y="340"/>
                  </a:lnTo>
                  <a:lnTo>
                    <a:pt x="670" y="340"/>
                  </a:lnTo>
                  <a:lnTo>
                    <a:pt x="670" y="341"/>
                  </a:lnTo>
                  <a:lnTo>
                    <a:pt x="669" y="341"/>
                  </a:lnTo>
                  <a:lnTo>
                    <a:pt x="668" y="341"/>
                  </a:lnTo>
                  <a:lnTo>
                    <a:pt x="668" y="342"/>
                  </a:lnTo>
                  <a:lnTo>
                    <a:pt x="667" y="342"/>
                  </a:lnTo>
                  <a:lnTo>
                    <a:pt x="666" y="343"/>
                  </a:lnTo>
                  <a:lnTo>
                    <a:pt x="666" y="344"/>
                  </a:lnTo>
                  <a:lnTo>
                    <a:pt x="666" y="345"/>
                  </a:lnTo>
                  <a:lnTo>
                    <a:pt x="666" y="346"/>
                  </a:lnTo>
                  <a:lnTo>
                    <a:pt x="666" y="346"/>
                  </a:lnTo>
                  <a:lnTo>
                    <a:pt x="666" y="347"/>
                  </a:lnTo>
                  <a:lnTo>
                    <a:pt x="666" y="348"/>
                  </a:lnTo>
                  <a:lnTo>
                    <a:pt x="666" y="349"/>
                  </a:lnTo>
                  <a:lnTo>
                    <a:pt x="666" y="350"/>
                  </a:lnTo>
                  <a:lnTo>
                    <a:pt x="666" y="351"/>
                  </a:lnTo>
                  <a:lnTo>
                    <a:pt x="666" y="350"/>
                  </a:lnTo>
                  <a:lnTo>
                    <a:pt x="666" y="349"/>
                  </a:lnTo>
                  <a:lnTo>
                    <a:pt x="667" y="349"/>
                  </a:lnTo>
                  <a:lnTo>
                    <a:pt x="667" y="348"/>
                  </a:lnTo>
                  <a:lnTo>
                    <a:pt x="667" y="347"/>
                  </a:lnTo>
                  <a:lnTo>
                    <a:pt x="666" y="347"/>
                  </a:lnTo>
                  <a:lnTo>
                    <a:pt x="666" y="347"/>
                  </a:lnTo>
                  <a:lnTo>
                    <a:pt x="666" y="346"/>
                  </a:lnTo>
                  <a:lnTo>
                    <a:pt x="666" y="346"/>
                  </a:lnTo>
                  <a:lnTo>
                    <a:pt x="666" y="345"/>
                  </a:lnTo>
                  <a:lnTo>
                    <a:pt x="666" y="344"/>
                  </a:lnTo>
                  <a:lnTo>
                    <a:pt x="667" y="343"/>
                  </a:lnTo>
                  <a:lnTo>
                    <a:pt x="668" y="343"/>
                  </a:lnTo>
                  <a:lnTo>
                    <a:pt x="669" y="343"/>
                  </a:lnTo>
                  <a:lnTo>
                    <a:pt x="670" y="342"/>
                  </a:lnTo>
                  <a:lnTo>
                    <a:pt x="671" y="342"/>
                  </a:lnTo>
                  <a:lnTo>
                    <a:pt x="672" y="341"/>
                  </a:lnTo>
                  <a:lnTo>
                    <a:pt x="672" y="340"/>
                  </a:lnTo>
                  <a:lnTo>
                    <a:pt x="672" y="341"/>
                  </a:lnTo>
                  <a:lnTo>
                    <a:pt x="672" y="342"/>
                  </a:lnTo>
                  <a:lnTo>
                    <a:pt x="673" y="343"/>
                  </a:lnTo>
                  <a:lnTo>
                    <a:pt x="673" y="344"/>
                  </a:lnTo>
                  <a:lnTo>
                    <a:pt x="673" y="343"/>
                  </a:lnTo>
                  <a:lnTo>
                    <a:pt x="673" y="342"/>
                  </a:lnTo>
                  <a:lnTo>
                    <a:pt x="673" y="341"/>
                  </a:lnTo>
                  <a:lnTo>
                    <a:pt x="673" y="340"/>
                  </a:lnTo>
                  <a:lnTo>
                    <a:pt x="674" y="340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38"/>
                  </a:lnTo>
                  <a:lnTo>
                    <a:pt x="675" y="337"/>
                  </a:lnTo>
                  <a:lnTo>
                    <a:pt x="675" y="336"/>
                  </a:lnTo>
                  <a:lnTo>
                    <a:pt x="676" y="335"/>
                  </a:lnTo>
                  <a:lnTo>
                    <a:pt x="677" y="334"/>
                  </a:lnTo>
                  <a:lnTo>
                    <a:pt x="678" y="334"/>
                  </a:lnTo>
                  <a:lnTo>
                    <a:pt x="678" y="333"/>
                  </a:lnTo>
                  <a:lnTo>
                    <a:pt x="678" y="334"/>
                  </a:lnTo>
                  <a:lnTo>
                    <a:pt x="678" y="335"/>
                  </a:lnTo>
                  <a:lnTo>
                    <a:pt x="678" y="334"/>
                  </a:lnTo>
                  <a:lnTo>
                    <a:pt x="679" y="333"/>
                  </a:lnTo>
                  <a:lnTo>
                    <a:pt x="678" y="333"/>
                  </a:lnTo>
                  <a:lnTo>
                    <a:pt x="679" y="332"/>
                  </a:lnTo>
                  <a:lnTo>
                    <a:pt x="679" y="331"/>
                  </a:lnTo>
                  <a:lnTo>
                    <a:pt x="679" y="330"/>
                  </a:lnTo>
                  <a:lnTo>
                    <a:pt x="679" y="329"/>
                  </a:lnTo>
                  <a:lnTo>
                    <a:pt x="679" y="328"/>
                  </a:lnTo>
                  <a:lnTo>
                    <a:pt x="679" y="327"/>
                  </a:lnTo>
                  <a:lnTo>
                    <a:pt x="680" y="327"/>
                  </a:lnTo>
                  <a:lnTo>
                    <a:pt x="680" y="327"/>
                  </a:lnTo>
                  <a:lnTo>
                    <a:pt x="681" y="327"/>
                  </a:lnTo>
                  <a:lnTo>
                    <a:pt x="682" y="327"/>
                  </a:lnTo>
                  <a:lnTo>
                    <a:pt x="682" y="328"/>
                  </a:lnTo>
                  <a:lnTo>
                    <a:pt x="683" y="328"/>
                  </a:lnTo>
                  <a:lnTo>
                    <a:pt x="684" y="329"/>
                  </a:lnTo>
                  <a:lnTo>
                    <a:pt x="684" y="330"/>
                  </a:lnTo>
                  <a:lnTo>
                    <a:pt x="685" y="331"/>
                  </a:lnTo>
                  <a:lnTo>
                    <a:pt x="685" y="332"/>
                  </a:lnTo>
                  <a:lnTo>
                    <a:pt x="685" y="333"/>
                  </a:lnTo>
                  <a:lnTo>
                    <a:pt x="685" y="333"/>
                  </a:lnTo>
                  <a:lnTo>
                    <a:pt x="685" y="334"/>
                  </a:lnTo>
                  <a:lnTo>
                    <a:pt x="684" y="334"/>
                  </a:lnTo>
                  <a:lnTo>
                    <a:pt x="684" y="335"/>
                  </a:lnTo>
                  <a:lnTo>
                    <a:pt x="683" y="335"/>
                  </a:lnTo>
                  <a:lnTo>
                    <a:pt x="682" y="335"/>
                  </a:lnTo>
                  <a:lnTo>
                    <a:pt x="682" y="336"/>
                  </a:lnTo>
                  <a:lnTo>
                    <a:pt x="681" y="337"/>
                  </a:lnTo>
                  <a:lnTo>
                    <a:pt x="681" y="338"/>
                  </a:lnTo>
                  <a:lnTo>
                    <a:pt x="681" y="339"/>
                  </a:lnTo>
                  <a:lnTo>
                    <a:pt x="680" y="339"/>
                  </a:lnTo>
                  <a:lnTo>
                    <a:pt x="679" y="340"/>
                  </a:lnTo>
                  <a:lnTo>
                    <a:pt x="678" y="341"/>
                  </a:lnTo>
                  <a:lnTo>
                    <a:pt x="678" y="342"/>
                  </a:lnTo>
                  <a:lnTo>
                    <a:pt x="678" y="343"/>
                  </a:lnTo>
                  <a:lnTo>
                    <a:pt x="678" y="344"/>
                  </a:lnTo>
                  <a:lnTo>
                    <a:pt x="678" y="344"/>
                  </a:lnTo>
                  <a:lnTo>
                    <a:pt x="677" y="345"/>
                  </a:lnTo>
                  <a:lnTo>
                    <a:pt x="676" y="345"/>
                  </a:lnTo>
                  <a:lnTo>
                    <a:pt x="676" y="346"/>
                  </a:lnTo>
                  <a:lnTo>
                    <a:pt x="675" y="346"/>
                  </a:lnTo>
                  <a:lnTo>
                    <a:pt x="674" y="347"/>
                  </a:lnTo>
                  <a:lnTo>
                    <a:pt x="674" y="348"/>
                  </a:lnTo>
                  <a:lnTo>
                    <a:pt x="674" y="349"/>
                  </a:lnTo>
                  <a:lnTo>
                    <a:pt x="674" y="350"/>
                  </a:lnTo>
                  <a:lnTo>
                    <a:pt x="675" y="350"/>
                  </a:lnTo>
                  <a:lnTo>
                    <a:pt x="675" y="349"/>
                  </a:lnTo>
                  <a:lnTo>
                    <a:pt x="674" y="348"/>
                  </a:lnTo>
                  <a:lnTo>
                    <a:pt x="674" y="347"/>
                  </a:lnTo>
                  <a:lnTo>
                    <a:pt x="675" y="346"/>
                  </a:lnTo>
                  <a:lnTo>
                    <a:pt x="676" y="346"/>
                  </a:lnTo>
                  <a:lnTo>
                    <a:pt x="676" y="346"/>
                  </a:lnTo>
                  <a:lnTo>
                    <a:pt x="677" y="346"/>
                  </a:lnTo>
                  <a:lnTo>
                    <a:pt x="678" y="345"/>
                  </a:lnTo>
                  <a:lnTo>
                    <a:pt x="678" y="345"/>
                  </a:lnTo>
                  <a:lnTo>
                    <a:pt x="679" y="344"/>
                  </a:lnTo>
                  <a:lnTo>
                    <a:pt x="679" y="343"/>
                  </a:lnTo>
                  <a:lnTo>
                    <a:pt x="679" y="342"/>
                  </a:lnTo>
                  <a:lnTo>
                    <a:pt x="679" y="341"/>
                  </a:lnTo>
                  <a:lnTo>
                    <a:pt x="680" y="341"/>
                  </a:lnTo>
                  <a:lnTo>
                    <a:pt x="680" y="340"/>
                  </a:lnTo>
                  <a:lnTo>
                    <a:pt x="681" y="340"/>
                  </a:lnTo>
                  <a:lnTo>
                    <a:pt x="681" y="339"/>
                  </a:lnTo>
                  <a:lnTo>
                    <a:pt x="682" y="339"/>
                  </a:lnTo>
                  <a:lnTo>
                    <a:pt x="682" y="338"/>
                  </a:lnTo>
                  <a:lnTo>
                    <a:pt x="682" y="337"/>
                  </a:lnTo>
                  <a:lnTo>
                    <a:pt x="683" y="336"/>
                  </a:lnTo>
                  <a:lnTo>
                    <a:pt x="684" y="336"/>
                  </a:lnTo>
                  <a:lnTo>
                    <a:pt x="685" y="336"/>
                  </a:lnTo>
                  <a:lnTo>
                    <a:pt x="685" y="337"/>
                  </a:lnTo>
                  <a:lnTo>
                    <a:pt x="686" y="337"/>
                  </a:lnTo>
                  <a:lnTo>
                    <a:pt x="687" y="337"/>
                  </a:lnTo>
                  <a:lnTo>
                    <a:pt x="688" y="337"/>
                  </a:lnTo>
                  <a:lnTo>
                    <a:pt x="689" y="338"/>
                  </a:lnTo>
                  <a:lnTo>
                    <a:pt x="689" y="339"/>
                  </a:lnTo>
                  <a:lnTo>
                    <a:pt x="689" y="339"/>
                  </a:lnTo>
                  <a:lnTo>
                    <a:pt x="689" y="340"/>
                  </a:lnTo>
                  <a:lnTo>
                    <a:pt x="688" y="340"/>
                  </a:lnTo>
                  <a:lnTo>
                    <a:pt x="687" y="340"/>
                  </a:lnTo>
                  <a:lnTo>
                    <a:pt x="686" y="340"/>
                  </a:lnTo>
                  <a:lnTo>
                    <a:pt x="686" y="339"/>
                  </a:lnTo>
                  <a:lnTo>
                    <a:pt x="685" y="339"/>
                  </a:lnTo>
                  <a:lnTo>
                    <a:pt x="685" y="339"/>
                  </a:lnTo>
                  <a:lnTo>
                    <a:pt x="684" y="339"/>
                  </a:lnTo>
                  <a:lnTo>
                    <a:pt x="683" y="340"/>
                  </a:lnTo>
                  <a:lnTo>
                    <a:pt x="684" y="341"/>
                  </a:lnTo>
                  <a:lnTo>
                    <a:pt x="684" y="342"/>
                  </a:lnTo>
                  <a:lnTo>
                    <a:pt x="684" y="343"/>
                  </a:lnTo>
                  <a:lnTo>
                    <a:pt x="683" y="344"/>
                  </a:lnTo>
                  <a:lnTo>
                    <a:pt x="682" y="344"/>
                  </a:lnTo>
                  <a:lnTo>
                    <a:pt x="682" y="345"/>
                  </a:lnTo>
                  <a:lnTo>
                    <a:pt x="681" y="345"/>
                  </a:lnTo>
                  <a:lnTo>
                    <a:pt x="681" y="346"/>
                  </a:lnTo>
                  <a:lnTo>
                    <a:pt x="680" y="346"/>
                  </a:lnTo>
                  <a:lnTo>
                    <a:pt x="680" y="347"/>
                  </a:lnTo>
                  <a:lnTo>
                    <a:pt x="680" y="348"/>
                  </a:lnTo>
                  <a:lnTo>
                    <a:pt x="679" y="348"/>
                  </a:lnTo>
                  <a:lnTo>
                    <a:pt x="679" y="349"/>
                  </a:lnTo>
                  <a:lnTo>
                    <a:pt x="678" y="348"/>
                  </a:lnTo>
                  <a:lnTo>
                    <a:pt x="678" y="349"/>
                  </a:lnTo>
                  <a:lnTo>
                    <a:pt x="677" y="349"/>
                  </a:lnTo>
                  <a:lnTo>
                    <a:pt x="677" y="350"/>
                  </a:lnTo>
                  <a:lnTo>
                    <a:pt x="676" y="350"/>
                  </a:lnTo>
                  <a:lnTo>
                    <a:pt x="676" y="351"/>
                  </a:lnTo>
                  <a:lnTo>
                    <a:pt x="676" y="352"/>
                  </a:lnTo>
                  <a:lnTo>
                    <a:pt x="677" y="351"/>
                  </a:lnTo>
                  <a:lnTo>
                    <a:pt x="677" y="350"/>
                  </a:lnTo>
                  <a:lnTo>
                    <a:pt x="678" y="350"/>
                  </a:lnTo>
                  <a:lnTo>
                    <a:pt x="679" y="349"/>
                  </a:lnTo>
                  <a:lnTo>
                    <a:pt x="680" y="349"/>
                  </a:lnTo>
                  <a:lnTo>
                    <a:pt x="680" y="348"/>
                  </a:lnTo>
                  <a:lnTo>
                    <a:pt x="681" y="348"/>
                  </a:lnTo>
                  <a:lnTo>
                    <a:pt x="681" y="347"/>
                  </a:lnTo>
                  <a:lnTo>
                    <a:pt x="681" y="346"/>
                  </a:lnTo>
                  <a:lnTo>
                    <a:pt x="682" y="346"/>
                  </a:lnTo>
                  <a:lnTo>
                    <a:pt x="683" y="345"/>
                  </a:lnTo>
                  <a:lnTo>
                    <a:pt x="684" y="344"/>
                  </a:lnTo>
                  <a:lnTo>
                    <a:pt x="684" y="343"/>
                  </a:lnTo>
                  <a:lnTo>
                    <a:pt x="685" y="343"/>
                  </a:lnTo>
                  <a:lnTo>
                    <a:pt x="685" y="341"/>
                  </a:lnTo>
                  <a:lnTo>
                    <a:pt x="685" y="340"/>
                  </a:lnTo>
                  <a:lnTo>
                    <a:pt x="685" y="340"/>
                  </a:lnTo>
                  <a:lnTo>
                    <a:pt x="686" y="341"/>
                  </a:lnTo>
                  <a:lnTo>
                    <a:pt x="686" y="342"/>
                  </a:lnTo>
                  <a:lnTo>
                    <a:pt x="687" y="343"/>
                  </a:lnTo>
                  <a:lnTo>
                    <a:pt x="688" y="343"/>
                  </a:lnTo>
                  <a:lnTo>
                    <a:pt x="689" y="344"/>
                  </a:lnTo>
                  <a:lnTo>
                    <a:pt x="689" y="343"/>
                  </a:lnTo>
                  <a:lnTo>
                    <a:pt x="688" y="343"/>
                  </a:lnTo>
                  <a:lnTo>
                    <a:pt x="688" y="342"/>
                  </a:lnTo>
                  <a:lnTo>
                    <a:pt x="687" y="341"/>
                  </a:lnTo>
                  <a:lnTo>
                    <a:pt x="688" y="341"/>
                  </a:lnTo>
                  <a:lnTo>
                    <a:pt x="689" y="340"/>
                  </a:lnTo>
                  <a:lnTo>
                    <a:pt x="690" y="339"/>
                  </a:lnTo>
                  <a:lnTo>
                    <a:pt x="690" y="339"/>
                  </a:lnTo>
                  <a:lnTo>
                    <a:pt x="689" y="338"/>
                  </a:lnTo>
                  <a:lnTo>
                    <a:pt x="689" y="337"/>
                  </a:lnTo>
                  <a:lnTo>
                    <a:pt x="688" y="336"/>
                  </a:lnTo>
                  <a:lnTo>
                    <a:pt x="687" y="336"/>
                  </a:lnTo>
                  <a:lnTo>
                    <a:pt x="686" y="335"/>
                  </a:lnTo>
                  <a:lnTo>
                    <a:pt x="686" y="334"/>
                  </a:lnTo>
                  <a:lnTo>
                    <a:pt x="687" y="334"/>
                  </a:lnTo>
                  <a:lnTo>
                    <a:pt x="688" y="334"/>
                  </a:lnTo>
                  <a:lnTo>
                    <a:pt x="689" y="334"/>
                  </a:lnTo>
                  <a:lnTo>
                    <a:pt x="690" y="334"/>
                  </a:lnTo>
                  <a:lnTo>
                    <a:pt x="691" y="334"/>
                  </a:lnTo>
                  <a:lnTo>
                    <a:pt x="691" y="335"/>
                  </a:lnTo>
                  <a:lnTo>
                    <a:pt x="691" y="335"/>
                  </a:lnTo>
                  <a:lnTo>
                    <a:pt x="692" y="336"/>
                  </a:lnTo>
                  <a:lnTo>
                    <a:pt x="693" y="336"/>
                  </a:lnTo>
                  <a:lnTo>
                    <a:pt x="694" y="337"/>
                  </a:lnTo>
                  <a:lnTo>
                    <a:pt x="694" y="338"/>
                  </a:lnTo>
                  <a:lnTo>
                    <a:pt x="694" y="339"/>
                  </a:lnTo>
                  <a:lnTo>
                    <a:pt x="693" y="339"/>
                  </a:lnTo>
                  <a:lnTo>
                    <a:pt x="693" y="340"/>
                  </a:lnTo>
                  <a:lnTo>
                    <a:pt x="693" y="341"/>
                  </a:lnTo>
                  <a:lnTo>
                    <a:pt x="693" y="343"/>
                  </a:lnTo>
                  <a:lnTo>
                    <a:pt x="693" y="344"/>
                  </a:lnTo>
                  <a:lnTo>
                    <a:pt x="694" y="344"/>
                  </a:lnTo>
                  <a:lnTo>
                    <a:pt x="694" y="343"/>
                  </a:lnTo>
                  <a:lnTo>
                    <a:pt x="694" y="342"/>
                  </a:lnTo>
                  <a:lnTo>
                    <a:pt x="694" y="341"/>
                  </a:lnTo>
                  <a:lnTo>
                    <a:pt x="694" y="339"/>
                  </a:lnTo>
                  <a:lnTo>
                    <a:pt x="695" y="339"/>
                  </a:lnTo>
                  <a:lnTo>
                    <a:pt x="696" y="339"/>
                  </a:lnTo>
                  <a:lnTo>
                    <a:pt x="697" y="339"/>
                  </a:lnTo>
                  <a:lnTo>
                    <a:pt x="697" y="340"/>
                  </a:lnTo>
                  <a:lnTo>
                    <a:pt x="698" y="340"/>
                  </a:lnTo>
                  <a:lnTo>
                    <a:pt x="698" y="340"/>
                  </a:lnTo>
                  <a:lnTo>
                    <a:pt x="699" y="341"/>
                  </a:lnTo>
                  <a:lnTo>
                    <a:pt x="698" y="342"/>
                  </a:lnTo>
                  <a:lnTo>
                    <a:pt x="698" y="343"/>
                  </a:lnTo>
                  <a:lnTo>
                    <a:pt x="698" y="344"/>
                  </a:lnTo>
                  <a:lnTo>
                    <a:pt x="698" y="345"/>
                  </a:lnTo>
                  <a:lnTo>
                    <a:pt x="698" y="346"/>
                  </a:lnTo>
                  <a:lnTo>
                    <a:pt x="698" y="346"/>
                  </a:lnTo>
                  <a:lnTo>
                    <a:pt x="698" y="346"/>
                  </a:lnTo>
                  <a:lnTo>
                    <a:pt x="698" y="345"/>
                  </a:lnTo>
                  <a:lnTo>
                    <a:pt x="699" y="345"/>
                  </a:lnTo>
                  <a:lnTo>
                    <a:pt x="699" y="344"/>
                  </a:lnTo>
                  <a:lnTo>
                    <a:pt x="699" y="343"/>
                  </a:lnTo>
                  <a:lnTo>
                    <a:pt x="699" y="342"/>
                  </a:lnTo>
                  <a:lnTo>
                    <a:pt x="700" y="341"/>
                  </a:lnTo>
                  <a:lnTo>
                    <a:pt x="701" y="340"/>
                  </a:lnTo>
                  <a:lnTo>
                    <a:pt x="702" y="341"/>
                  </a:lnTo>
                  <a:lnTo>
                    <a:pt x="701" y="341"/>
                  </a:lnTo>
                  <a:lnTo>
                    <a:pt x="701" y="342"/>
                  </a:lnTo>
                  <a:lnTo>
                    <a:pt x="701" y="343"/>
                  </a:lnTo>
                  <a:lnTo>
                    <a:pt x="701" y="344"/>
                  </a:lnTo>
                  <a:lnTo>
                    <a:pt x="701" y="345"/>
                  </a:lnTo>
                  <a:lnTo>
                    <a:pt x="700" y="346"/>
                  </a:lnTo>
                  <a:lnTo>
                    <a:pt x="700" y="346"/>
                  </a:lnTo>
                  <a:lnTo>
                    <a:pt x="700" y="347"/>
                  </a:lnTo>
                  <a:lnTo>
                    <a:pt x="700" y="348"/>
                  </a:lnTo>
                  <a:lnTo>
                    <a:pt x="699" y="349"/>
                  </a:lnTo>
                  <a:lnTo>
                    <a:pt x="699" y="350"/>
                  </a:lnTo>
                  <a:lnTo>
                    <a:pt x="699" y="351"/>
                  </a:lnTo>
                  <a:lnTo>
                    <a:pt x="699" y="352"/>
                  </a:lnTo>
                  <a:lnTo>
                    <a:pt x="698" y="352"/>
                  </a:lnTo>
                  <a:lnTo>
                    <a:pt x="698" y="353"/>
                  </a:lnTo>
                  <a:lnTo>
                    <a:pt x="698" y="354"/>
                  </a:lnTo>
                  <a:lnTo>
                    <a:pt x="698" y="355"/>
                  </a:lnTo>
                  <a:lnTo>
                    <a:pt x="697" y="356"/>
                  </a:lnTo>
                  <a:lnTo>
                    <a:pt x="696" y="357"/>
                  </a:lnTo>
                  <a:lnTo>
                    <a:pt x="695" y="358"/>
                  </a:lnTo>
                  <a:lnTo>
                    <a:pt x="694" y="358"/>
                  </a:lnTo>
                  <a:lnTo>
                    <a:pt x="693" y="359"/>
                  </a:lnTo>
                  <a:lnTo>
                    <a:pt x="692" y="359"/>
                  </a:lnTo>
                  <a:lnTo>
                    <a:pt x="691" y="359"/>
                  </a:lnTo>
                  <a:lnTo>
                    <a:pt x="692" y="360"/>
                  </a:lnTo>
                  <a:lnTo>
                    <a:pt x="693" y="359"/>
                  </a:lnTo>
                  <a:lnTo>
                    <a:pt x="694" y="359"/>
                  </a:lnTo>
                  <a:lnTo>
                    <a:pt x="695" y="359"/>
                  </a:lnTo>
                  <a:lnTo>
                    <a:pt x="696" y="359"/>
                  </a:lnTo>
                  <a:lnTo>
                    <a:pt x="697" y="360"/>
                  </a:lnTo>
                  <a:lnTo>
                    <a:pt x="697" y="361"/>
                  </a:lnTo>
                  <a:lnTo>
                    <a:pt x="698" y="362"/>
                  </a:lnTo>
                  <a:lnTo>
                    <a:pt x="698" y="363"/>
                  </a:lnTo>
                  <a:lnTo>
                    <a:pt x="698" y="364"/>
                  </a:lnTo>
                  <a:lnTo>
                    <a:pt x="698" y="365"/>
                  </a:lnTo>
                  <a:lnTo>
                    <a:pt x="698" y="365"/>
                  </a:lnTo>
                  <a:lnTo>
                    <a:pt x="698" y="366"/>
                  </a:lnTo>
                  <a:lnTo>
                    <a:pt x="698" y="367"/>
                  </a:lnTo>
                  <a:lnTo>
                    <a:pt x="698" y="367"/>
                  </a:lnTo>
                  <a:lnTo>
                    <a:pt x="698" y="368"/>
                  </a:lnTo>
                  <a:lnTo>
                    <a:pt x="698" y="369"/>
                  </a:lnTo>
                  <a:lnTo>
                    <a:pt x="698" y="370"/>
                  </a:lnTo>
                  <a:lnTo>
                    <a:pt x="698" y="371"/>
                  </a:lnTo>
                  <a:lnTo>
                    <a:pt x="698" y="371"/>
                  </a:lnTo>
                  <a:lnTo>
                    <a:pt x="698" y="372"/>
                  </a:lnTo>
                  <a:lnTo>
                    <a:pt x="698" y="373"/>
                  </a:lnTo>
                  <a:lnTo>
                    <a:pt x="699" y="373"/>
                  </a:lnTo>
                  <a:lnTo>
                    <a:pt x="699" y="374"/>
                  </a:lnTo>
                  <a:lnTo>
                    <a:pt x="699" y="373"/>
                  </a:lnTo>
                  <a:lnTo>
                    <a:pt x="699" y="372"/>
                  </a:lnTo>
                  <a:lnTo>
                    <a:pt x="699" y="371"/>
                  </a:lnTo>
                  <a:lnTo>
                    <a:pt x="700" y="371"/>
                  </a:lnTo>
                  <a:lnTo>
                    <a:pt x="700" y="370"/>
                  </a:lnTo>
                  <a:lnTo>
                    <a:pt x="701" y="371"/>
                  </a:lnTo>
                  <a:lnTo>
                    <a:pt x="701" y="371"/>
                  </a:lnTo>
                  <a:lnTo>
                    <a:pt x="702" y="372"/>
                  </a:lnTo>
                  <a:lnTo>
                    <a:pt x="702" y="373"/>
                  </a:lnTo>
                  <a:lnTo>
                    <a:pt x="702" y="374"/>
                  </a:lnTo>
                  <a:lnTo>
                    <a:pt x="701" y="375"/>
                  </a:lnTo>
                  <a:lnTo>
                    <a:pt x="701" y="376"/>
                  </a:lnTo>
                  <a:lnTo>
                    <a:pt x="700" y="376"/>
                  </a:lnTo>
                  <a:lnTo>
                    <a:pt x="700" y="377"/>
                  </a:lnTo>
                  <a:lnTo>
                    <a:pt x="700" y="378"/>
                  </a:lnTo>
                  <a:lnTo>
                    <a:pt x="699" y="378"/>
                  </a:lnTo>
                  <a:lnTo>
                    <a:pt x="699" y="379"/>
                  </a:lnTo>
                  <a:lnTo>
                    <a:pt x="698" y="380"/>
                  </a:lnTo>
                  <a:lnTo>
                    <a:pt x="698" y="381"/>
                  </a:lnTo>
                  <a:lnTo>
                    <a:pt x="698" y="382"/>
                  </a:lnTo>
                  <a:lnTo>
                    <a:pt x="698" y="383"/>
                  </a:lnTo>
                  <a:lnTo>
                    <a:pt x="698" y="384"/>
                  </a:lnTo>
                  <a:lnTo>
                    <a:pt x="698" y="384"/>
                  </a:lnTo>
                  <a:lnTo>
                    <a:pt x="697" y="385"/>
                  </a:lnTo>
                  <a:lnTo>
                    <a:pt x="697" y="386"/>
                  </a:lnTo>
                  <a:lnTo>
                    <a:pt x="697" y="387"/>
                  </a:lnTo>
                  <a:lnTo>
                    <a:pt x="697" y="388"/>
                  </a:lnTo>
                  <a:lnTo>
                    <a:pt x="696" y="389"/>
                  </a:lnTo>
                  <a:lnTo>
                    <a:pt x="695" y="388"/>
                  </a:lnTo>
                  <a:lnTo>
                    <a:pt x="695" y="387"/>
                  </a:lnTo>
                  <a:lnTo>
                    <a:pt x="694" y="386"/>
                  </a:lnTo>
                  <a:lnTo>
                    <a:pt x="693" y="386"/>
                  </a:lnTo>
                  <a:lnTo>
                    <a:pt x="692" y="387"/>
                  </a:lnTo>
                  <a:lnTo>
                    <a:pt x="691" y="386"/>
                  </a:lnTo>
                  <a:lnTo>
                    <a:pt x="691" y="385"/>
                  </a:lnTo>
                  <a:lnTo>
                    <a:pt x="691" y="386"/>
                  </a:lnTo>
                  <a:lnTo>
                    <a:pt x="691" y="387"/>
                  </a:lnTo>
                  <a:lnTo>
                    <a:pt x="692" y="387"/>
                  </a:lnTo>
                  <a:lnTo>
                    <a:pt x="693" y="387"/>
                  </a:lnTo>
                  <a:lnTo>
                    <a:pt x="694" y="387"/>
                  </a:lnTo>
                  <a:lnTo>
                    <a:pt x="694" y="388"/>
                  </a:lnTo>
                  <a:lnTo>
                    <a:pt x="694" y="389"/>
                  </a:lnTo>
                  <a:lnTo>
                    <a:pt x="695" y="389"/>
                  </a:lnTo>
                  <a:lnTo>
                    <a:pt x="695" y="390"/>
                  </a:lnTo>
                  <a:lnTo>
                    <a:pt x="695" y="390"/>
                  </a:lnTo>
                  <a:lnTo>
                    <a:pt x="694" y="391"/>
                  </a:lnTo>
                  <a:lnTo>
                    <a:pt x="693" y="392"/>
                  </a:lnTo>
                  <a:lnTo>
                    <a:pt x="692" y="393"/>
                  </a:lnTo>
                  <a:lnTo>
                    <a:pt x="692" y="394"/>
                  </a:lnTo>
                  <a:lnTo>
                    <a:pt x="691" y="395"/>
                  </a:lnTo>
                  <a:lnTo>
                    <a:pt x="691" y="396"/>
                  </a:lnTo>
                  <a:lnTo>
                    <a:pt x="691" y="396"/>
                  </a:lnTo>
                  <a:lnTo>
                    <a:pt x="691" y="397"/>
                  </a:lnTo>
                  <a:lnTo>
                    <a:pt x="691" y="397"/>
                  </a:lnTo>
                  <a:lnTo>
                    <a:pt x="690" y="398"/>
                  </a:lnTo>
                  <a:lnTo>
                    <a:pt x="689" y="397"/>
                  </a:lnTo>
                  <a:lnTo>
                    <a:pt x="688" y="397"/>
                  </a:lnTo>
                  <a:lnTo>
                    <a:pt x="688" y="397"/>
                  </a:lnTo>
                  <a:lnTo>
                    <a:pt x="687" y="397"/>
                  </a:lnTo>
                  <a:lnTo>
                    <a:pt x="687" y="396"/>
                  </a:lnTo>
                  <a:lnTo>
                    <a:pt x="686" y="396"/>
                  </a:lnTo>
                  <a:lnTo>
                    <a:pt x="685" y="396"/>
                  </a:lnTo>
                  <a:lnTo>
                    <a:pt x="686" y="396"/>
                  </a:lnTo>
                  <a:lnTo>
                    <a:pt x="686" y="397"/>
                  </a:lnTo>
                  <a:lnTo>
                    <a:pt x="687" y="397"/>
                  </a:lnTo>
                  <a:lnTo>
                    <a:pt x="687" y="397"/>
                  </a:lnTo>
                  <a:lnTo>
                    <a:pt x="687" y="398"/>
                  </a:lnTo>
                  <a:lnTo>
                    <a:pt x="688" y="398"/>
                  </a:lnTo>
                  <a:lnTo>
                    <a:pt x="689" y="398"/>
                  </a:lnTo>
                  <a:lnTo>
                    <a:pt x="688" y="399"/>
                  </a:lnTo>
                  <a:lnTo>
                    <a:pt x="688" y="400"/>
                  </a:lnTo>
                  <a:lnTo>
                    <a:pt x="688" y="401"/>
                  </a:lnTo>
                  <a:lnTo>
                    <a:pt x="688" y="402"/>
                  </a:lnTo>
                  <a:lnTo>
                    <a:pt x="688" y="403"/>
                  </a:lnTo>
                  <a:lnTo>
                    <a:pt x="688" y="403"/>
                  </a:lnTo>
                  <a:lnTo>
                    <a:pt x="687" y="404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7" y="408"/>
                  </a:lnTo>
                  <a:lnTo>
                    <a:pt x="686" y="409"/>
                  </a:lnTo>
                  <a:lnTo>
                    <a:pt x="686" y="409"/>
                  </a:lnTo>
                  <a:lnTo>
                    <a:pt x="685" y="409"/>
                  </a:lnTo>
                  <a:lnTo>
                    <a:pt x="685" y="409"/>
                  </a:lnTo>
                  <a:lnTo>
                    <a:pt x="685" y="408"/>
                  </a:lnTo>
                  <a:lnTo>
                    <a:pt x="684" y="408"/>
                  </a:lnTo>
                  <a:lnTo>
                    <a:pt x="683" y="408"/>
                  </a:lnTo>
                  <a:lnTo>
                    <a:pt x="682" y="407"/>
                  </a:lnTo>
                  <a:lnTo>
                    <a:pt x="681" y="407"/>
                  </a:lnTo>
                  <a:lnTo>
                    <a:pt x="680" y="406"/>
                  </a:lnTo>
                  <a:lnTo>
                    <a:pt x="679" y="407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78" y="407"/>
                  </a:lnTo>
                  <a:lnTo>
                    <a:pt x="678" y="406"/>
                  </a:lnTo>
                  <a:lnTo>
                    <a:pt x="678" y="407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79" y="408"/>
                  </a:lnTo>
                  <a:lnTo>
                    <a:pt x="679" y="407"/>
                  </a:lnTo>
                  <a:lnTo>
                    <a:pt x="680" y="407"/>
                  </a:lnTo>
                  <a:lnTo>
                    <a:pt x="681" y="407"/>
                  </a:lnTo>
                  <a:lnTo>
                    <a:pt x="681" y="408"/>
                  </a:lnTo>
                  <a:lnTo>
                    <a:pt x="682" y="408"/>
                  </a:lnTo>
                  <a:lnTo>
                    <a:pt x="682" y="409"/>
                  </a:lnTo>
                  <a:lnTo>
                    <a:pt x="683" y="409"/>
                  </a:lnTo>
                  <a:lnTo>
                    <a:pt x="683" y="409"/>
                  </a:lnTo>
                  <a:lnTo>
                    <a:pt x="684" y="410"/>
                  </a:lnTo>
                  <a:lnTo>
                    <a:pt x="684" y="411"/>
                  </a:lnTo>
                  <a:lnTo>
                    <a:pt x="684" y="412"/>
                  </a:lnTo>
                  <a:lnTo>
                    <a:pt x="684" y="413"/>
                  </a:lnTo>
                  <a:lnTo>
                    <a:pt x="684" y="414"/>
                  </a:lnTo>
                  <a:lnTo>
                    <a:pt x="684" y="415"/>
                  </a:lnTo>
                  <a:lnTo>
                    <a:pt x="683" y="416"/>
                  </a:lnTo>
                  <a:lnTo>
                    <a:pt x="683" y="416"/>
                  </a:lnTo>
                  <a:lnTo>
                    <a:pt x="682" y="417"/>
                  </a:lnTo>
                  <a:lnTo>
                    <a:pt x="682" y="418"/>
                  </a:lnTo>
                  <a:lnTo>
                    <a:pt x="683" y="419"/>
                  </a:lnTo>
                  <a:lnTo>
                    <a:pt x="684" y="419"/>
                  </a:lnTo>
                  <a:lnTo>
                    <a:pt x="684" y="420"/>
                  </a:lnTo>
                  <a:lnTo>
                    <a:pt x="684" y="421"/>
                  </a:lnTo>
                  <a:lnTo>
                    <a:pt x="683" y="421"/>
                  </a:lnTo>
                  <a:lnTo>
                    <a:pt x="682" y="421"/>
                  </a:lnTo>
                  <a:lnTo>
                    <a:pt x="681" y="421"/>
                  </a:lnTo>
                  <a:lnTo>
                    <a:pt x="680" y="420"/>
                  </a:lnTo>
                  <a:lnTo>
                    <a:pt x="681" y="419"/>
                  </a:lnTo>
                  <a:lnTo>
                    <a:pt x="680" y="418"/>
                  </a:lnTo>
                  <a:lnTo>
                    <a:pt x="680" y="417"/>
                  </a:lnTo>
                  <a:lnTo>
                    <a:pt x="681" y="417"/>
                  </a:lnTo>
                  <a:lnTo>
                    <a:pt x="681" y="416"/>
                  </a:lnTo>
                  <a:lnTo>
                    <a:pt x="681" y="416"/>
                  </a:lnTo>
                  <a:lnTo>
                    <a:pt x="680" y="415"/>
                  </a:lnTo>
                  <a:lnTo>
                    <a:pt x="680" y="414"/>
                  </a:lnTo>
                  <a:lnTo>
                    <a:pt x="680" y="415"/>
                  </a:lnTo>
                  <a:lnTo>
                    <a:pt x="679" y="416"/>
                  </a:lnTo>
                  <a:lnTo>
                    <a:pt x="680" y="416"/>
                  </a:lnTo>
                  <a:lnTo>
                    <a:pt x="680" y="417"/>
                  </a:lnTo>
                  <a:lnTo>
                    <a:pt x="679" y="417"/>
                  </a:lnTo>
                  <a:lnTo>
                    <a:pt x="679" y="416"/>
                  </a:lnTo>
                  <a:lnTo>
                    <a:pt x="678" y="416"/>
                  </a:lnTo>
                  <a:lnTo>
                    <a:pt x="678" y="416"/>
                  </a:lnTo>
                  <a:lnTo>
                    <a:pt x="678" y="417"/>
                  </a:lnTo>
                  <a:lnTo>
                    <a:pt x="678" y="418"/>
                  </a:lnTo>
                  <a:lnTo>
                    <a:pt x="679" y="418"/>
                  </a:lnTo>
                  <a:lnTo>
                    <a:pt x="679" y="419"/>
                  </a:lnTo>
                  <a:lnTo>
                    <a:pt x="680" y="419"/>
                  </a:lnTo>
                  <a:lnTo>
                    <a:pt x="680" y="420"/>
                  </a:lnTo>
                  <a:lnTo>
                    <a:pt x="681" y="421"/>
                  </a:lnTo>
                  <a:lnTo>
                    <a:pt x="682" y="422"/>
                  </a:lnTo>
                  <a:lnTo>
                    <a:pt x="683" y="422"/>
                  </a:lnTo>
                  <a:lnTo>
                    <a:pt x="683" y="422"/>
                  </a:lnTo>
                  <a:lnTo>
                    <a:pt x="682" y="422"/>
                  </a:lnTo>
                  <a:lnTo>
                    <a:pt x="681" y="422"/>
                  </a:lnTo>
                  <a:lnTo>
                    <a:pt x="681" y="422"/>
                  </a:lnTo>
                  <a:lnTo>
                    <a:pt x="681" y="421"/>
                  </a:lnTo>
                  <a:lnTo>
                    <a:pt x="681" y="422"/>
                  </a:lnTo>
                  <a:lnTo>
                    <a:pt x="681" y="422"/>
                  </a:lnTo>
                  <a:lnTo>
                    <a:pt x="682" y="422"/>
                  </a:lnTo>
                  <a:lnTo>
                    <a:pt x="682" y="423"/>
                  </a:lnTo>
                  <a:lnTo>
                    <a:pt x="681" y="423"/>
                  </a:lnTo>
                  <a:lnTo>
                    <a:pt x="680" y="422"/>
                  </a:lnTo>
                  <a:lnTo>
                    <a:pt x="680" y="423"/>
                  </a:lnTo>
                  <a:lnTo>
                    <a:pt x="679" y="423"/>
                  </a:lnTo>
                  <a:lnTo>
                    <a:pt x="678" y="422"/>
                  </a:lnTo>
                  <a:lnTo>
                    <a:pt x="678" y="422"/>
                  </a:lnTo>
                  <a:lnTo>
                    <a:pt x="678" y="421"/>
                  </a:lnTo>
                  <a:lnTo>
                    <a:pt x="677" y="421"/>
                  </a:lnTo>
                  <a:lnTo>
                    <a:pt x="677" y="420"/>
                  </a:lnTo>
                  <a:lnTo>
                    <a:pt x="676" y="420"/>
                  </a:lnTo>
                  <a:lnTo>
                    <a:pt x="676" y="419"/>
                  </a:lnTo>
                  <a:lnTo>
                    <a:pt x="676" y="418"/>
                  </a:lnTo>
                  <a:lnTo>
                    <a:pt x="676" y="417"/>
                  </a:lnTo>
                  <a:lnTo>
                    <a:pt x="675" y="416"/>
                  </a:lnTo>
                  <a:lnTo>
                    <a:pt x="675" y="417"/>
                  </a:lnTo>
                  <a:lnTo>
                    <a:pt x="675" y="418"/>
                  </a:lnTo>
                  <a:lnTo>
                    <a:pt x="675" y="419"/>
                  </a:lnTo>
                  <a:lnTo>
                    <a:pt x="674" y="419"/>
                  </a:lnTo>
                  <a:lnTo>
                    <a:pt x="673" y="419"/>
                  </a:lnTo>
                  <a:lnTo>
                    <a:pt x="672" y="418"/>
                  </a:lnTo>
                  <a:lnTo>
                    <a:pt x="672" y="418"/>
                  </a:lnTo>
                  <a:lnTo>
                    <a:pt x="671" y="418"/>
                  </a:lnTo>
                  <a:lnTo>
                    <a:pt x="672" y="417"/>
                  </a:lnTo>
                  <a:lnTo>
                    <a:pt x="672" y="416"/>
                  </a:lnTo>
                  <a:lnTo>
                    <a:pt x="672" y="416"/>
                  </a:lnTo>
                  <a:lnTo>
                    <a:pt x="672" y="416"/>
                  </a:lnTo>
                  <a:lnTo>
                    <a:pt x="671" y="416"/>
                  </a:lnTo>
                  <a:lnTo>
                    <a:pt x="672" y="416"/>
                  </a:lnTo>
                  <a:lnTo>
                    <a:pt x="672" y="417"/>
                  </a:lnTo>
                  <a:lnTo>
                    <a:pt x="671" y="417"/>
                  </a:lnTo>
                  <a:lnTo>
                    <a:pt x="671" y="418"/>
                  </a:lnTo>
                  <a:lnTo>
                    <a:pt x="670" y="417"/>
                  </a:lnTo>
                  <a:lnTo>
                    <a:pt x="669" y="417"/>
                  </a:lnTo>
                  <a:lnTo>
                    <a:pt x="669" y="418"/>
                  </a:lnTo>
                  <a:lnTo>
                    <a:pt x="670" y="418"/>
                  </a:lnTo>
                  <a:lnTo>
                    <a:pt x="671" y="419"/>
                  </a:lnTo>
                  <a:lnTo>
                    <a:pt x="671" y="420"/>
                  </a:lnTo>
                  <a:lnTo>
                    <a:pt x="671" y="421"/>
                  </a:lnTo>
                  <a:lnTo>
                    <a:pt x="672" y="421"/>
                  </a:lnTo>
                  <a:lnTo>
                    <a:pt x="672" y="422"/>
                  </a:lnTo>
                  <a:lnTo>
                    <a:pt x="672" y="422"/>
                  </a:lnTo>
                  <a:lnTo>
                    <a:pt x="673" y="423"/>
                  </a:lnTo>
                  <a:lnTo>
                    <a:pt x="673" y="424"/>
                  </a:lnTo>
                  <a:lnTo>
                    <a:pt x="674" y="425"/>
                  </a:lnTo>
                  <a:lnTo>
                    <a:pt x="674" y="426"/>
                  </a:lnTo>
                  <a:lnTo>
                    <a:pt x="673" y="426"/>
                  </a:lnTo>
                  <a:lnTo>
                    <a:pt x="672" y="426"/>
                  </a:lnTo>
                  <a:lnTo>
                    <a:pt x="672" y="425"/>
                  </a:lnTo>
                  <a:lnTo>
                    <a:pt x="672" y="424"/>
                  </a:lnTo>
                  <a:lnTo>
                    <a:pt x="672" y="423"/>
                  </a:lnTo>
                  <a:lnTo>
                    <a:pt x="672" y="423"/>
                  </a:lnTo>
                  <a:lnTo>
                    <a:pt x="672" y="422"/>
                  </a:lnTo>
                  <a:lnTo>
                    <a:pt x="671" y="422"/>
                  </a:lnTo>
                  <a:lnTo>
                    <a:pt x="671" y="422"/>
                  </a:lnTo>
                  <a:lnTo>
                    <a:pt x="671" y="423"/>
                  </a:lnTo>
                  <a:lnTo>
                    <a:pt x="672" y="423"/>
                  </a:lnTo>
                  <a:lnTo>
                    <a:pt x="672" y="424"/>
                  </a:lnTo>
                  <a:lnTo>
                    <a:pt x="672" y="425"/>
                  </a:lnTo>
                  <a:lnTo>
                    <a:pt x="672" y="426"/>
                  </a:lnTo>
                  <a:lnTo>
                    <a:pt x="671" y="427"/>
                  </a:lnTo>
                  <a:lnTo>
                    <a:pt x="671" y="426"/>
                  </a:lnTo>
                  <a:lnTo>
                    <a:pt x="670" y="426"/>
                  </a:lnTo>
                  <a:lnTo>
                    <a:pt x="670" y="425"/>
                  </a:lnTo>
                  <a:lnTo>
                    <a:pt x="670" y="424"/>
                  </a:lnTo>
                  <a:lnTo>
                    <a:pt x="669" y="424"/>
                  </a:lnTo>
                  <a:lnTo>
                    <a:pt x="669" y="423"/>
                  </a:lnTo>
                  <a:lnTo>
                    <a:pt x="668" y="422"/>
                  </a:lnTo>
                  <a:lnTo>
                    <a:pt x="668" y="421"/>
                  </a:lnTo>
                  <a:lnTo>
                    <a:pt x="668" y="420"/>
                  </a:lnTo>
                  <a:lnTo>
                    <a:pt x="624" y="428"/>
                  </a:lnTo>
                  <a:lnTo>
                    <a:pt x="622" y="428"/>
                  </a:lnTo>
                  <a:lnTo>
                    <a:pt x="620" y="429"/>
                  </a:lnTo>
                  <a:lnTo>
                    <a:pt x="617" y="429"/>
                  </a:lnTo>
                  <a:lnTo>
                    <a:pt x="616" y="430"/>
                  </a:lnTo>
                  <a:lnTo>
                    <a:pt x="615" y="431"/>
                  </a:lnTo>
                  <a:lnTo>
                    <a:pt x="614" y="431"/>
                  </a:lnTo>
                  <a:lnTo>
                    <a:pt x="592" y="436"/>
                  </a:lnTo>
                  <a:lnTo>
                    <a:pt x="590" y="437"/>
                  </a:lnTo>
                  <a:lnTo>
                    <a:pt x="589" y="436"/>
                  </a:lnTo>
                  <a:lnTo>
                    <a:pt x="589" y="435"/>
                  </a:lnTo>
                  <a:lnTo>
                    <a:pt x="588" y="435"/>
                  </a:lnTo>
                  <a:lnTo>
                    <a:pt x="587" y="434"/>
                  </a:lnTo>
                  <a:lnTo>
                    <a:pt x="585" y="434"/>
                  </a:lnTo>
                  <a:lnTo>
                    <a:pt x="584" y="435"/>
                  </a:lnTo>
                  <a:lnTo>
                    <a:pt x="583" y="435"/>
                  </a:lnTo>
                  <a:lnTo>
                    <a:pt x="582" y="435"/>
                  </a:lnTo>
                  <a:lnTo>
                    <a:pt x="581" y="435"/>
                  </a:lnTo>
                  <a:lnTo>
                    <a:pt x="579" y="435"/>
                  </a:lnTo>
                  <a:lnTo>
                    <a:pt x="578" y="435"/>
                  </a:lnTo>
                  <a:lnTo>
                    <a:pt x="576" y="436"/>
                  </a:lnTo>
                  <a:lnTo>
                    <a:pt x="576" y="436"/>
                  </a:lnTo>
                  <a:lnTo>
                    <a:pt x="574" y="436"/>
                  </a:lnTo>
                  <a:lnTo>
                    <a:pt x="569" y="435"/>
                  </a:lnTo>
                  <a:lnTo>
                    <a:pt x="568" y="436"/>
                  </a:lnTo>
                  <a:lnTo>
                    <a:pt x="567" y="438"/>
                  </a:lnTo>
                  <a:lnTo>
                    <a:pt x="567" y="439"/>
                  </a:lnTo>
                  <a:lnTo>
                    <a:pt x="566" y="440"/>
                  </a:lnTo>
                  <a:lnTo>
                    <a:pt x="565" y="441"/>
                  </a:lnTo>
                  <a:lnTo>
                    <a:pt x="564" y="441"/>
                  </a:lnTo>
                  <a:lnTo>
                    <a:pt x="564" y="441"/>
                  </a:lnTo>
                  <a:lnTo>
                    <a:pt x="563" y="441"/>
                  </a:lnTo>
                  <a:lnTo>
                    <a:pt x="562" y="441"/>
                  </a:lnTo>
                  <a:lnTo>
                    <a:pt x="561" y="440"/>
                  </a:lnTo>
                  <a:lnTo>
                    <a:pt x="560" y="440"/>
                  </a:lnTo>
                  <a:lnTo>
                    <a:pt x="454" y="393"/>
                  </a:lnTo>
                  <a:lnTo>
                    <a:pt x="452" y="391"/>
                  </a:lnTo>
                  <a:lnTo>
                    <a:pt x="449" y="388"/>
                  </a:lnTo>
                  <a:lnTo>
                    <a:pt x="444" y="384"/>
                  </a:lnTo>
                  <a:lnTo>
                    <a:pt x="441" y="379"/>
                  </a:lnTo>
                  <a:lnTo>
                    <a:pt x="435" y="374"/>
                  </a:lnTo>
                  <a:lnTo>
                    <a:pt x="430" y="371"/>
                  </a:lnTo>
                  <a:lnTo>
                    <a:pt x="427" y="367"/>
                  </a:lnTo>
                  <a:lnTo>
                    <a:pt x="424" y="366"/>
                  </a:lnTo>
                  <a:lnTo>
                    <a:pt x="422" y="366"/>
                  </a:lnTo>
                  <a:lnTo>
                    <a:pt x="421" y="367"/>
                  </a:lnTo>
                  <a:lnTo>
                    <a:pt x="418" y="370"/>
                  </a:lnTo>
                  <a:lnTo>
                    <a:pt x="419" y="371"/>
                  </a:lnTo>
                  <a:lnTo>
                    <a:pt x="417" y="371"/>
                  </a:lnTo>
                  <a:lnTo>
                    <a:pt x="416" y="372"/>
                  </a:lnTo>
                  <a:lnTo>
                    <a:pt x="415" y="373"/>
                  </a:lnTo>
                  <a:lnTo>
                    <a:pt x="414" y="375"/>
                  </a:lnTo>
                  <a:lnTo>
                    <a:pt x="410" y="378"/>
                  </a:lnTo>
                  <a:lnTo>
                    <a:pt x="408" y="378"/>
                  </a:lnTo>
                  <a:lnTo>
                    <a:pt x="405" y="380"/>
                  </a:lnTo>
                  <a:lnTo>
                    <a:pt x="405" y="383"/>
                  </a:lnTo>
                  <a:lnTo>
                    <a:pt x="402" y="384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400" y="391"/>
                  </a:lnTo>
                  <a:lnTo>
                    <a:pt x="398" y="394"/>
                  </a:lnTo>
                  <a:lnTo>
                    <a:pt x="398" y="396"/>
                  </a:lnTo>
                  <a:lnTo>
                    <a:pt x="398" y="397"/>
                  </a:lnTo>
                  <a:lnTo>
                    <a:pt x="394" y="398"/>
                  </a:lnTo>
                  <a:lnTo>
                    <a:pt x="394" y="399"/>
                  </a:lnTo>
                  <a:lnTo>
                    <a:pt x="392" y="404"/>
                  </a:lnTo>
                  <a:lnTo>
                    <a:pt x="392" y="406"/>
                  </a:lnTo>
                  <a:lnTo>
                    <a:pt x="385" y="410"/>
                  </a:lnTo>
                  <a:lnTo>
                    <a:pt x="383" y="410"/>
                  </a:lnTo>
                  <a:lnTo>
                    <a:pt x="381" y="414"/>
                  </a:lnTo>
                  <a:lnTo>
                    <a:pt x="379" y="416"/>
                  </a:lnTo>
                  <a:lnTo>
                    <a:pt x="377" y="417"/>
                  </a:lnTo>
                  <a:lnTo>
                    <a:pt x="377" y="420"/>
                  </a:lnTo>
                  <a:lnTo>
                    <a:pt x="375" y="422"/>
                  </a:lnTo>
                  <a:lnTo>
                    <a:pt x="374" y="424"/>
                  </a:lnTo>
                  <a:lnTo>
                    <a:pt x="373" y="427"/>
                  </a:lnTo>
                  <a:lnTo>
                    <a:pt x="373" y="428"/>
                  </a:lnTo>
                  <a:lnTo>
                    <a:pt x="371" y="428"/>
                  </a:lnTo>
                  <a:lnTo>
                    <a:pt x="371" y="430"/>
                  </a:lnTo>
                  <a:lnTo>
                    <a:pt x="372" y="432"/>
                  </a:lnTo>
                  <a:lnTo>
                    <a:pt x="370" y="433"/>
                  </a:lnTo>
                  <a:lnTo>
                    <a:pt x="368" y="435"/>
                  </a:lnTo>
                  <a:lnTo>
                    <a:pt x="366" y="435"/>
                  </a:lnTo>
                  <a:lnTo>
                    <a:pt x="363" y="438"/>
                  </a:lnTo>
                  <a:lnTo>
                    <a:pt x="362" y="441"/>
                  </a:lnTo>
                  <a:lnTo>
                    <a:pt x="360" y="442"/>
                  </a:lnTo>
                  <a:lnTo>
                    <a:pt x="358" y="444"/>
                  </a:lnTo>
                  <a:lnTo>
                    <a:pt x="359" y="449"/>
                  </a:lnTo>
                  <a:lnTo>
                    <a:pt x="356" y="450"/>
                  </a:lnTo>
                  <a:lnTo>
                    <a:pt x="354" y="452"/>
                  </a:lnTo>
                  <a:lnTo>
                    <a:pt x="352" y="454"/>
                  </a:lnTo>
                  <a:lnTo>
                    <a:pt x="352" y="455"/>
                  </a:lnTo>
                  <a:lnTo>
                    <a:pt x="351" y="456"/>
                  </a:lnTo>
                  <a:lnTo>
                    <a:pt x="349" y="456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60"/>
                  </a:lnTo>
                  <a:lnTo>
                    <a:pt x="343" y="462"/>
                  </a:lnTo>
                  <a:lnTo>
                    <a:pt x="344" y="464"/>
                  </a:lnTo>
                  <a:lnTo>
                    <a:pt x="345" y="467"/>
                  </a:lnTo>
                  <a:lnTo>
                    <a:pt x="346" y="470"/>
                  </a:lnTo>
                  <a:lnTo>
                    <a:pt x="347" y="471"/>
                  </a:lnTo>
                  <a:lnTo>
                    <a:pt x="347" y="472"/>
                  </a:lnTo>
                  <a:lnTo>
                    <a:pt x="347" y="474"/>
                  </a:lnTo>
                  <a:lnTo>
                    <a:pt x="347" y="476"/>
                  </a:lnTo>
                  <a:lnTo>
                    <a:pt x="349" y="476"/>
                  </a:lnTo>
                  <a:lnTo>
                    <a:pt x="349" y="477"/>
                  </a:lnTo>
                  <a:lnTo>
                    <a:pt x="349" y="479"/>
                  </a:lnTo>
                  <a:lnTo>
                    <a:pt x="348" y="479"/>
                  </a:lnTo>
                  <a:lnTo>
                    <a:pt x="348" y="481"/>
                  </a:lnTo>
                  <a:lnTo>
                    <a:pt x="349" y="484"/>
                  </a:lnTo>
                  <a:lnTo>
                    <a:pt x="347" y="486"/>
                  </a:lnTo>
                  <a:lnTo>
                    <a:pt x="344" y="488"/>
                  </a:lnTo>
                  <a:lnTo>
                    <a:pt x="344" y="492"/>
                  </a:lnTo>
                  <a:lnTo>
                    <a:pt x="344" y="492"/>
                  </a:lnTo>
                  <a:lnTo>
                    <a:pt x="344" y="494"/>
                  </a:lnTo>
                  <a:lnTo>
                    <a:pt x="343" y="496"/>
                  </a:lnTo>
                  <a:lnTo>
                    <a:pt x="342" y="497"/>
                  </a:lnTo>
                  <a:lnTo>
                    <a:pt x="341" y="498"/>
                  </a:lnTo>
                  <a:lnTo>
                    <a:pt x="341" y="500"/>
                  </a:lnTo>
                  <a:lnTo>
                    <a:pt x="341" y="502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39" y="505"/>
                  </a:lnTo>
                  <a:lnTo>
                    <a:pt x="339" y="507"/>
                  </a:lnTo>
                  <a:lnTo>
                    <a:pt x="338" y="508"/>
                  </a:lnTo>
                  <a:lnTo>
                    <a:pt x="338" y="509"/>
                  </a:lnTo>
                  <a:lnTo>
                    <a:pt x="337" y="510"/>
                  </a:lnTo>
                  <a:lnTo>
                    <a:pt x="335" y="511"/>
                  </a:lnTo>
                  <a:lnTo>
                    <a:pt x="335" y="512"/>
                  </a:lnTo>
                  <a:lnTo>
                    <a:pt x="335" y="513"/>
                  </a:lnTo>
                  <a:lnTo>
                    <a:pt x="335" y="514"/>
                  </a:lnTo>
                  <a:lnTo>
                    <a:pt x="335" y="515"/>
                  </a:lnTo>
                  <a:lnTo>
                    <a:pt x="335" y="516"/>
                  </a:lnTo>
                  <a:lnTo>
                    <a:pt x="334" y="517"/>
                  </a:lnTo>
                  <a:lnTo>
                    <a:pt x="334" y="519"/>
                  </a:lnTo>
                  <a:lnTo>
                    <a:pt x="335" y="520"/>
                  </a:lnTo>
                  <a:lnTo>
                    <a:pt x="335" y="523"/>
                  </a:lnTo>
                  <a:lnTo>
                    <a:pt x="334" y="525"/>
                  </a:lnTo>
                  <a:lnTo>
                    <a:pt x="337" y="525"/>
                  </a:lnTo>
                  <a:lnTo>
                    <a:pt x="338" y="526"/>
                  </a:lnTo>
                  <a:lnTo>
                    <a:pt x="339" y="529"/>
                  </a:lnTo>
                  <a:lnTo>
                    <a:pt x="340" y="531"/>
                  </a:lnTo>
                  <a:lnTo>
                    <a:pt x="339" y="532"/>
                  </a:lnTo>
                  <a:lnTo>
                    <a:pt x="339" y="533"/>
                  </a:lnTo>
                  <a:lnTo>
                    <a:pt x="338" y="534"/>
                  </a:lnTo>
                  <a:lnTo>
                    <a:pt x="338" y="535"/>
                  </a:lnTo>
                  <a:lnTo>
                    <a:pt x="338" y="536"/>
                  </a:lnTo>
                  <a:lnTo>
                    <a:pt x="339" y="538"/>
                  </a:lnTo>
                  <a:lnTo>
                    <a:pt x="341" y="538"/>
                  </a:lnTo>
                  <a:lnTo>
                    <a:pt x="345" y="542"/>
                  </a:lnTo>
                  <a:lnTo>
                    <a:pt x="346" y="544"/>
                  </a:lnTo>
                  <a:lnTo>
                    <a:pt x="345" y="545"/>
                  </a:lnTo>
                  <a:lnTo>
                    <a:pt x="344" y="546"/>
                  </a:lnTo>
                  <a:lnTo>
                    <a:pt x="342" y="546"/>
                  </a:lnTo>
                  <a:lnTo>
                    <a:pt x="341" y="546"/>
                  </a:lnTo>
                  <a:lnTo>
                    <a:pt x="343" y="549"/>
                  </a:lnTo>
                  <a:lnTo>
                    <a:pt x="344" y="549"/>
                  </a:lnTo>
                  <a:lnTo>
                    <a:pt x="345" y="550"/>
                  </a:lnTo>
                  <a:lnTo>
                    <a:pt x="344" y="551"/>
                  </a:lnTo>
                  <a:lnTo>
                    <a:pt x="344" y="552"/>
                  </a:lnTo>
                  <a:lnTo>
                    <a:pt x="342" y="552"/>
                  </a:lnTo>
                  <a:lnTo>
                    <a:pt x="341" y="552"/>
                  </a:lnTo>
                  <a:lnTo>
                    <a:pt x="341" y="553"/>
                  </a:lnTo>
                  <a:lnTo>
                    <a:pt x="341" y="555"/>
                  </a:lnTo>
                  <a:lnTo>
                    <a:pt x="341" y="555"/>
                  </a:lnTo>
                  <a:lnTo>
                    <a:pt x="341" y="556"/>
                  </a:lnTo>
                  <a:lnTo>
                    <a:pt x="341" y="557"/>
                  </a:lnTo>
                  <a:lnTo>
                    <a:pt x="343" y="559"/>
                  </a:lnTo>
                  <a:lnTo>
                    <a:pt x="346" y="562"/>
                  </a:lnTo>
                  <a:lnTo>
                    <a:pt x="349" y="562"/>
                  </a:lnTo>
                  <a:lnTo>
                    <a:pt x="350" y="564"/>
                  </a:lnTo>
                  <a:lnTo>
                    <a:pt x="349" y="565"/>
                  </a:lnTo>
                  <a:lnTo>
                    <a:pt x="348" y="566"/>
                  </a:lnTo>
                  <a:lnTo>
                    <a:pt x="347" y="567"/>
                  </a:lnTo>
                  <a:lnTo>
                    <a:pt x="347" y="567"/>
                  </a:lnTo>
                  <a:lnTo>
                    <a:pt x="347" y="568"/>
                  </a:lnTo>
                  <a:lnTo>
                    <a:pt x="345" y="568"/>
                  </a:lnTo>
                  <a:lnTo>
                    <a:pt x="344" y="568"/>
                  </a:lnTo>
                  <a:lnTo>
                    <a:pt x="341" y="568"/>
                  </a:lnTo>
                  <a:lnTo>
                    <a:pt x="341" y="569"/>
                  </a:lnTo>
                  <a:lnTo>
                    <a:pt x="339" y="570"/>
                  </a:lnTo>
                  <a:lnTo>
                    <a:pt x="338" y="570"/>
                  </a:lnTo>
                  <a:lnTo>
                    <a:pt x="336" y="569"/>
                  </a:lnTo>
                  <a:lnTo>
                    <a:pt x="337" y="571"/>
                  </a:lnTo>
                  <a:lnTo>
                    <a:pt x="335" y="573"/>
                  </a:lnTo>
                  <a:lnTo>
                    <a:pt x="334" y="574"/>
                  </a:lnTo>
                  <a:lnTo>
                    <a:pt x="335" y="575"/>
                  </a:lnTo>
                  <a:lnTo>
                    <a:pt x="335" y="576"/>
                  </a:lnTo>
                  <a:lnTo>
                    <a:pt x="333" y="576"/>
                  </a:lnTo>
                  <a:lnTo>
                    <a:pt x="334" y="577"/>
                  </a:lnTo>
                  <a:lnTo>
                    <a:pt x="332" y="579"/>
                  </a:lnTo>
                  <a:lnTo>
                    <a:pt x="331" y="577"/>
                  </a:lnTo>
                  <a:lnTo>
                    <a:pt x="330" y="576"/>
                  </a:lnTo>
                  <a:lnTo>
                    <a:pt x="329" y="576"/>
                  </a:lnTo>
                  <a:lnTo>
                    <a:pt x="328" y="576"/>
                  </a:lnTo>
                  <a:lnTo>
                    <a:pt x="328" y="577"/>
                  </a:lnTo>
                  <a:lnTo>
                    <a:pt x="329" y="579"/>
                  </a:lnTo>
                  <a:lnTo>
                    <a:pt x="331" y="580"/>
                  </a:lnTo>
                  <a:lnTo>
                    <a:pt x="332" y="582"/>
                  </a:lnTo>
                  <a:lnTo>
                    <a:pt x="332" y="583"/>
                  </a:lnTo>
                  <a:lnTo>
                    <a:pt x="331" y="585"/>
                  </a:lnTo>
                  <a:lnTo>
                    <a:pt x="328" y="586"/>
                  </a:lnTo>
                  <a:lnTo>
                    <a:pt x="328" y="588"/>
                  </a:lnTo>
                  <a:lnTo>
                    <a:pt x="327" y="590"/>
                  </a:lnTo>
                  <a:lnTo>
                    <a:pt x="327" y="591"/>
                  </a:lnTo>
                  <a:lnTo>
                    <a:pt x="326" y="592"/>
                  </a:lnTo>
                  <a:lnTo>
                    <a:pt x="325" y="593"/>
                  </a:lnTo>
                  <a:lnTo>
                    <a:pt x="324" y="594"/>
                  </a:lnTo>
                  <a:lnTo>
                    <a:pt x="324" y="595"/>
                  </a:lnTo>
                  <a:lnTo>
                    <a:pt x="324" y="598"/>
                  </a:lnTo>
                  <a:lnTo>
                    <a:pt x="322" y="599"/>
                  </a:lnTo>
                  <a:lnTo>
                    <a:pt x="322" y="600"/>
                  </a:lnTo>
                  <a:lnTo>
                    <a:pt x="321" y="600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9" y="606"/>
                  </a:lnTo>
                  <a:lnTo>
                    <a:pt x="318" y="607"/>
                  </a:lnTo>
                  <a:lnTo>
                    <a:pt x="318" y="608"/>
                  </a:lnTo>
                  <a:lnTo>
                    <a:pt x="318" y="609"/>
                  </a:lnTo>
                  <a:lnTo>
                    <a:pt x="318" y="611"/>
                  </a:lnTo>
                  <a:lnTo>
                    <a:pt x="318" y="612"/>
                  </a:lnTo>
                  <a:lnTo>
                    <a:pt x="318" y="612"/>
                  </a:lnTo>
                  <a:lnTo>
                    <a:pt x="317" y="615"/>
                  </a:lnTo>
                  <a:lnTo>
                    <a:pt x="316" y="616"/>
                  </a:lnTo>
                  <a:lnTo>
                    <a:pt x="316" y="619"/>
                  </a:lnTo>
                  <a:lnTo>
                    <a:pt x="315" y="620"/>
                  </a:lnTo>
                  <a:lnTo>
                    <a:pt x="315" y="621"/>
                  </a:lnTo>
                  <a:lnTo>
                    <a:pt x="315" y="623"/>
                  </a:lnTo>
                  <a:lnTo>
                    <a:pt x="315" y="625"/>
                  </a:lnTo>
                  <a:lnTo>
                    <a:pt x="315" y="625"/>
                  </a:lnTo>
                  <a:lnTo>
                    <a:pt x="315" y="627"/>
                  </a:lnTo>
                  <a:lnTo>
                    <a:pt x="313" y="628"/>
                  </a:lnTo>
                  <a:lnTo>
                    <a:pt x="312" y="631"/>
                  </a:lnTo>
                  <a:lnTo>
                    <a:pt x="311" y="632"/>
                  </a:lnTo>
                  <a:lnTo>
                    <a:pt x="310" y="634"/>
                  </a:lnTo>
                  <a:lnTo>
                    <a:pt x="310" y="636"/>
                  </a:lnTo>
                  <a:lnTo>
                    <a:pt x="310" y="639"/>
                  </a:lnTo>
                  <a:lnTo>
                    <a:pt x="309" y="639"/>
                  </a:lnTo>
                  <a:lnTo>
                    <a:pt x="307" y="640"/>
                  </a:lnTo>
                  <a:lnTo>
                    <a:pt x="305" y="640"/>
                  </a:lnTo>
                  <a:lnTo>
                    <a:pt x="303" y="641"/>
                  </a:lnTo>
                  <a:lnTo>
                    <a:pt x="302" y="642"/>
                  </a:lnTo>
                  <a:lnTo>
                    <a:pt x="298" y="643"/>
                  </a:lnTo>
                  <a:lnTo>
                    <a:pt x="297" y="644"/>
                  </a:lnTo>
                  <a:lnTo>
                    <a:pt x="296" y="644"/>
                  </a:lnTo>
                  <a:lnTo>
                    <a:pt x="294" y="644"/>
                  </a:lnTo>
                  <a:lnTo>
                    <a:pt x="291" y="646"/>
                  </a:lnTo>
                  <a:lnTo>
                    <a:pt x="290" y="647"/>
                  </a:lnTo>
                  <a:lnTo>
                    <a:pt x="287" y="648"/>
                  </a:lnTo>
                  <a:lnTo>
                    <a:pt x="285" y="650"/>
                  </a:lnTo>
                  <a:lnTo>
                    <a:pt x="283" y="650"/>
                  </a:lnTo>
                  <a:lnTo>
                    <a:pt x="283" y="651"/>
                  </a:lnTo>
                  <a:lnTo>
                    <a:pt x="280" y="652"/>
                  </a:lnTo>
                  <a:lnTo>
                    <a:pt x="277" y="654"/>
                  </a:lnTo>
                  <a:lnTo>
                    <a:pt x="276" y="655"/>
                  </a:lnTo>
                  <a:lnTo>
                    <a:pt x="275" y="656"/>
                  </a:lnTo>
                  <a:lnTo>
                    <a:pt x="272" y="657"/>
                  </a:lnTo>
                  <a:lnTo>
                    <a:pt x="270" y="659"/>
                  </a:lnTo>
                  <a:lnTo>
                    <a:pt x="267" y="660"/>
                  </a:lnTo>
                  <a:lnTo>
                    <a:pt x="265" y="662"/>
                  </a:lnTo>
                  <a:lnTo>
                    <a:pt x="263" y="663"/>
                  </a:lnTo>
                  <a:lnTo>
                    <a:pt x="261" y="663"/>
                  </a:lnTo>
                  <a:lnTo>
                    <a:pt x="259" y="664"/>
                  </a:lnTo>
                  <a:lnTo>
                    <a:pt x="258" y="666"/>
                  </a:lnTo>
                  <a:lnTo>
                    <a:pt x="257" y="667"/>
                  </a:lnTo>
                  <a:lnTo>
                    <a:pt x="256" y="668"/>
                  </a:lnTo>
                  <a:lnTo>
                    <a:pt x="254" y="669"/>
                  </a:lnTo>
                  <a:lnTo>
                    <a:pt x="253" y="671"/>
                  </a:lnTo>
                  <a:lnTo>
                    <a:pt x="253" y="672"/>
                  </a:lnTo>
                  <a:lnTo>
                    <a:pt x="252" y="674"/>
                  </a:lnTo>
                  <a:lnTo>
                    <a:pt x="252" y="676"/>
                  </a:lnTo>
                  <a:lnTo>
                    <a:pt x="251" y="677"/>
                  </a:lnTo>
                  <a:lnTo>
                    <a:pt x="250" y="678"/>
                  </a:lnTo>
                  <a:lnTo>
                    <a:pt x="249" y="680"/>
                  </a:lnTo>
                  <a:lnTo>
                    <a:pt x="247" y="681"/>
                  </a:lnTo>
                  <a:lnTo>
                    <a:pt x="246" y="682"/>
                  </a:lnTo>
                  <a:lnTo>
                    <a:pt x="245" y="682"/>
                  </a:lnTo>
                  <a:lnTo>
                    <a:pt x="245" y="684"/>
                  </a:lnTo>
                  <a:lnTo>
                    <a:pt x="244" y="685"/>
                  </a:lnTo>
                  <a:lnTo>
                    <a:pt x="242" y="687"/>
                  </a:lnTo>
                  <a:lnTo>
                    <a:pt x="241" y="687"/>
                  </a:lnTo>
                  <a:lnTo>
                    <a:pt x="239" y="689"/>
                  </a:lnTo>
                  <a:lnTo>
                    <a:pt x="239" y="689"/>
                  </a:lnTo>
                  <a:lnTo>
                    <a:pt x="238" y="690"/>
                  </a:lnTo>
                  <a:lnTo>
                    <a:pt x="236" y="692"/>
                  </a:lnTo>
                  <a:lnTo>
                    <a:pt x="235" y="693"/>
                  </a:lnTo>
                  <a:lnTo>
                    <a:pt x="233" y="694"/>
                  </a:lnTo>
                  <a:lnTo>
                    <a:pt x="233" y="695"/>
                  </a:lnTo>
                  <a:lnTo>
                    <a:pt x="231" y="695"/>
                  </a:lnTo>
                  <a:lnTo>
                    <a:pt x="230" y="696"/>
                  </a:lnTo>
                  <a:lnTo>
                    <a:pt x="228" y="697"/>
                  </a:lnTo>
                  <a:lnTo>
                    <a:pt x="227" y="698"/>
                  </a:lnTo>
                  <a:lnTo>
                    <a:pt x="226" y="699"/>
                  </a:lnTo>
                  <a:lnTo>
                    <a:pt x="225" y="700"/>
                  </a:lnTo>
                  <a:lnTo>
                    <a:pt x="223" y="701"/>
                  </a:lnTo>
                  <a:lnTo>
                    <a:pt x="221" y="701"/>
                  </a:lnTo>
                  <a:lnTo>
                    <a:pt x="220" y="702"/>
                  </a:lnTo>
                  <a:lnTo>
                    <a:pt x="219" y="703"/>
                  </a:lnTo>
                  <a:lnTo>
                    <a:pt x="218" y="704"/>
                  </a:lnTo>
                  <a:lnTo>
                    <a:pt x="216" y="705"/>
                  </a:lnTo>
                  <a:lnTo>
                    <a:pt x="215" y="706"/>
                  </a:lnTo>
                  <a:lnTo>
                    <a:pt x="214" y="706"/>
                  </a:lnTo>
                  <a:lnTo>
                    <a:pt x="213" y="707"/>
                  </a:lnTo>
                  <a:lnTo>
                    <a:pt x="212" y="708"/>
                  </a:lnTo>
                  <a:lnTo>
                    <a:pt x="211" y="708"/>
                  </a:lnTo>
                  <a:lnTo>
                    <a:pt x="209" y="708"/>
                  </a:lnTo>
                  <a:lnTo>
                    <a:pt x="208" y="708"/>
                  </a:lnTo>
                  <a:lnTo>
                    <a:pt x="207" y="708"/>
                  </a:lnTo>
                  <a:lnTo>
                    <a:pt x="206" y="708"/>
                  </a:lnTo>
                  <a:lnTo>
                    <a:pt x="205" y="708"/>
                  </a:lnTo>
                  <a:lnTo>
                    <a:pt x="204" y="708"/>
                  </a:lnTo>
                  <a:lnTo>
                    <a:pt x="202" y="708"/>
                  </a:lnTo>
                  <a:lnTo>
                    <a:pt x="201" y="708"/>
                  </a:lnTo>
                  <a:lnTo>
                    <a:pt x="200" y="708"/>
                  </a:lnTo>
                  <a:lnTo>
                    <a:pt x="199" y="707"/>
                  </a:lnTo>
                  <a:lnTo>
                    <a:pt x="198" y="707"/>
                  </a:lnTo>
                  <a:lnTo>
                    <a:pt x="197" y="706"/>
                  </a:lnTo>
                  <a:lnTo>
                    <a:pt x="197" y="705"/>
                  </a:lnTo>
                  <a:lnTo>
                    <a:pt x="196" y="705"/>
                  </a:lnTo>
                  <a:lnTo>
                    <a:pt x="196" y="703"/>
                  </a:lnTo>
                  <a:lnTo>
                    <a:pt x="196" y="702"/>
                  </a:lnTo>
                  <a:lnTo>
                    <a:pt x="195" y="702"/>
                  </a:lnTo>
                  <a:lnTo>
                    <a:pt x="195" y="701"/>
                  </a:lnTo>
                  <a:lnTo>
                    <a:pt x="195" y="701"/>
                  </a:lnTo>
                  <a:lnTo>
                    <a:pt x="196" y="700"/>
                  </a:lnTo>
                  <a:lnTo>
                    <a:pt x="196" y="699"/>
                  </a:lnTo>
                  <a:lnTo>
                    <a:pt x="197" y="698"/>
                  </a:lnTo>
                  <a:lnTo>
                    <a:pt x="198" y="696"/>
                  </a:lnTo>
                  <a:lnTo>
                    <a:pt x="199" y="696"/>
                  </a:lnTo>
                  <a:lnTo>
                    <a:pt x="200" y="695"/>
                  </a:lnTo>
                  <a:lnTo>
                    <a:pt x="200" y="695"/>
                  </a:lnTo>
                  <a:lnTo>
                    <a:pt x="201" y="694"/>
                  </a:lnTo>
                  <a:lnTo>
                    <a:pt x="201" y="693"/>
                  </a:lnTo>
                  <a:lnTo>
                    <a:pt x="202" y="692"/>
                  </a:lnTo>
                  <a:lnTo>
                    <a:pt x="203" y="691"/>
                  </a:lnTo>
                  <a:lnTo>
                    <a:pt x="204" y="689"/>
                  </a:lnTo>
                  <a:lnTo>
                    <a:pt x="205" y="689"/>
                  </a:lnTo>
                  <a:lnTo>
                    <a:pt x="206" y="688"/>
                  </a:lnTo>
                  <a:lnTo>
                    <a:pt x="207" y="687"/>
                  </a:lnTo>
                  <a:lnTo>
                    <a:pt x="207" y="686"/>
                  </a:lnTo>
                  <a:lnTo>
                    <a:pt x="207" y="685"/>
                  </a:lnTo>
                  <a:lnTo>
                    <a:pt x="208" y="684"/>
                  </a:lnTo>
                  <a:lnTo>
                    <a:pt x="209" y="683"/>
                  </a:lnTo>
                  <a:lnTo>
                    <a:pt x="209" y="682"/>
                  </a:lnTo>
                  <a:lnTo>
                    <a:pt x="210" y="681"/>
                  </a:lnTo>
                  <a:lnTo>
                    <a:pt x="210" y="679"/>
                  </a:lnTo>
                  <a:lnTo>
                    <a:pt x="211" y="677"/>
                  </a:lnTo>
                  <a:lnTo>
                    <a:pt x="211" y="676"/>
                  </a:lnTo>
                  <a:lnTo>
                    <a:pt x="211" y="676"/>
                  </a:lnTo>
                  <a:lnTo>
                    <a:pt x="211" y="675"/>
                  </a:lnTo>
                  <a:lnTo>
                    <a:pt x="211" y="673"/>
                  </a:lnTo>
                  <a:lnTo>
                    <a:pt x="211" y="671"/>
                  </a:lnTo>
                  <a:lnTo>
                    <a:pt x="211" y="670"/>
                  </a:lnTo>
                  <a:lnTo>
                    <a:pt x="210" y="669"/>
                  </a:lnTo>
                  <a:lnTo>
                    <a:pt x="210" y="668"/>
                  </a:lnTo>
                  <a:lnTo>
                    <a:pt x="209" y="667"/>
                  </a:lnTo>
                  <a:lnTo>
                    <a:pt x="208" y="665"/>
                  </a:lnTo>
                  <a:lnTo>
                    <a:pt x="207" y="664"/>
                  </a:lnTo>
                  <a:lnTo>
                    <a:pt x="207" y="663"/>
                  </a:lnTo>
                  <a:lnTo>
                    <a:pt x="207" y="663"/>
                  </a:lnTo>
                  <a:lnTo>
                    <a:pt x="206" y="663"/>
                  </a:lnTo>
                  <a:lnTo>
                    <a:pt x="205" y="662"/>
                  </a:lnTo>
                  <a:lnTo>
                    <a:pt x="204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2" y="660"/>
                  </a:lnTo>
                  <a:lnTo>
                    <a:pt x="201" y="659"/>
                  </a:lnTo>
                  <a:lnTo>
                    <a:pt x="201" y="659"/>
                  </a:lnTo>
                  <a:lnTo>
                    <a:pt x="201" y="658"/>
                  </a:lnTo>
                  <a:lnTo>
                    <a:pt x="201" y="657"/>
                  </a:lnTo>
                  <a:lnTo>
                    <a:pt x="201" y="657"/>
                  </a:lnTo>
                  <a:lnTo>
                    <a:pt x="200" y="656"/>
                  </a:lnTo>
                  <a:lnTo>
                    <a:pt x="200" y="655"/>
                  </a:lnTo>
                  <a:lnTo>
                    <a:pt x="199" y="655"/>
                  </a:lnTo>
                  <a:lnTo>
                    <a:pt x="199" y="654"/>
                  </a:lnTo>
                  <a:lnTo>
                    <a:pt x="199" y="653"/>
                  </a:lnTo>
                  <a:lnTo>
                    <a:pt x="199" y="651"/>
                  </a:lnTo>
                  <a:lnTo>
                    <a:pt x="199" y="650"/>
                  </a:lnTo>
                  <a:lnTo>
                    <a:pt x="199" y="650"/>
                  </a:lnTo>
                  <a:lnTo>
                    <a:pt x="199" y="649"/>
                  </a:lnTo>
                  <a:lnTo>
                    <a:pt x="199" y="648"/>
                  </a:lnTo>
                  <a:lnTo>
                    <a:pt x="199" y="647"/>
                  </a:lnTo>
                  <a:lnTo>
                    <a:pt x="199" y="646"/>
                  </a:lnTo>
                  <a:lnTo>
                    <a:pt x="199" y="645"/>
                  </a:lnTo>
                  <a:lnTo>
                    <a:pt x="199" y="644"/>
                  </a:lnTo>
                  <a:lnTo>
                    <a:pt x="199" y="643"/>
                  </a:lnTo>
                  <a:lnTo>
                    <a:pt x="199" y="642"/>
                  </a:lnTo>
                  <a:lnTo>
                    <a:pt x="199" y="641"/>
                  </a:lnTo>
                  <a:lnTo>
                    <a:pt x="198" y="640"/>
                  </a:lnTo>
                  <a:lnTo>
                    <a:pt x="198" y="639"/>
                  </a:lnTo>
                  <a:lnTo>
                    <a:pt x="198" y="638"/>
                  </a:lnTo>
                  <a:lnTo>
                    <a:pt x="197" y="638"/>
                  </a:lnTo>
                  <a:lnTo>
                    <a:pt x="197" y="638"/>
                  </a:lnTo>
                  <a:lnTo>
                    <a:pt x="196" y="638"/>
                  </a:lnTo>
                  <a:lnTo>
                    <a:pt x="195" y="638"/>
                  </a:lnTo>
                  <a:lnTo>
                    <a:pt x="194" y="638"/>
                  </a:lnTo>
                  <a:lnTo>
                    <a:pt x="194" y="638"/>
                  </a:lnTo>
                  <a:lnTo>
                    <a:pt x="194" y="639"/>
                  </a:lnTo>
                  <a:lnTo>
                    <a:pt x="195" y="640"/>
                  </a:lnTo>
                  <a:lnTo>
                    <a:pt x="195" y="641"/>
                  </a:lnTo>
                  <a:lnTo>
                    <a:pt x="195" y="642"/>
                  </a:lnTo>
                  <a:lnTo>
                    <a:pt x="194" y="641"/>
                  </a:lnTo>
                  <a:lnTo>
                    <a:pt x="194" y="640"/>
                  </a:lnTo>
                  <a:lnTo>
                    <a:pt x="193" y="640"/>
                  </a:lnTo>
                  <a:lnTo>
                    <a:pt x="193" y="641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4"/>
                  </a:lnTo>
                  <a:lnTo>
                    <a:pt x="193" y="644"/>
                  </a:lnTo>
                  <a:lnTo>
                    <a:pt x="193" y="645"/>
                  </a:lnTo>
                  <a:lnTo>
                    <a:pt x="192" y="646"/>
                  </a:lnTo>
                  <a:lnTo>
                    <a:pt x="193" y="646"/>
                  </a:lnTo>
                  <a:lnTo>
                    <a:pt x="194" y="646"/>
                  </a:lnTo>
                  <a:lnTo>
                    <a:pt x="194" y="647"/>
                  </a:lnTo>
                  <a:lnTo>
                    <a:pt x="194" y="648"/>
                  </a:lnTo>
                  <a:lnTo>
                    <a:pt x="193" y="647"/>
                  </a:lnTo>
                  <a:lnTo>
                    <a:pt x="192" y="648"/>
                  </a:lnTo>
                  <a:lnTo>
                    <a:pt x="192" y="649"/>
                  </a:lnTo>
                  <a:lnTo>
                    <a:pt x="192" y="650"/>
                  </a:lnTo>
                  <a:lnTo>
                    <a:pt x="191" y="650"/>
                  </a:lnTo>
                  <a:lnTo>
                    <a:pt x="191" y="651"/>
                  </a:lnTo>
                  <a:lnTo>
                    <a:pt x="192" y="652"/>
                  </a:lnTo>
                  <a:lnTo>
                    <a:pt x="191" y="652"/>
                  </a:lnTo>
                  <a:lnTo>
                    <a:pt x="190" y="653"/>
                  </a:lnTo>
                  <a:lnTo>
                    <a:pt x="189" y="653"/>
                  </a:lnTo>
                  <a:lnTo>
                    <a:pt x="189" y="654"/>
                  </a:lnTo>
                  <a:lnTo>
                    <a:pt x="189" y="655"/>
                  </a:lnTo>
                  <a:lnTo>
                    <a:pt x="188" y="656"/>
                  </a:lnTo>
                  <a:lnTo>
                    <a:pt x="188" y="656"/>
                  </a:lnTo>
                  <a:lnTo>
                    <a:pt x="188" y="657"/>
                  </a:lnTo>
                  <a:lnTo>
                    <a:pt x="188" y="657"/>
                  </a:lnTo>
                  <a:lnTo>
                    <a:pt x="187" y="658"/>
                  </a:lnTo>
                  <a:lnTo>
                    <a:pt x="186" y="657"/>
                  </a:lnTo>
                  <a:lnTo>
                    <a:pt x="185" y="657"/>
                  </a:lnTo>
                  <a:lnTo>
                    <a:pt x="185" y="658"/>
                  </a:lnTo>
                  <a:lnTo>
                    <a:pt x="184" y="658"/>
                  </a:lnTo>
                  <a:lnTo>
                    <a:pt x="184" y="659"/>
                  </a:lnTo>
                  <a:lnTo>
                    <a:pt x="184" y="660"/>
                  </a:lnTo>
                  <a:lnTo>
                    <a:pt x="185" y="660"/>
                  </a:lnTo>
                  <a:lnTo>
                    <a:pt x="184" y="661"/>
                  </a:lnTo>
                  <a:lnTo>
                    <a:pt x="183" y="661"/>
                  </a:lnTo>
                  <a:lnTo>
                    <a:pt x="182" y="662"/>
                  </a:lnTo>
                  <a:lnTo>
                    <a:pt x="182" y="663"/>
                  </a:lnTo>
                  <a:lnTo>
                    <a:pt x="182" y="663"/>
                  </a:lnTo>
                  <a:lnTo>
                    <a:pt x="182" y="664"/>
                  </a:lnTo>
                  <a:lnTo>
                    <a:pt x="181" y="664"/>
                  </a:lnTo>
                  <a:lnTo>
                    <a:pt x="181" y="665"/>
                  </a:lnTo>
                  <a:lnTo>
                    <a:pt x="180" y="665"/>
                  </a:lnTo>
                  <a:lnTo>
                    <a:pt x="180" y="666"/>
                  </a:lnTo>
                  <a:lnTo>
                    <a:pt x="180" y="667"/>
                  </a:lnTo>
                  <a:lnTo>
                    <a:pt x="181" y="668"/>
                  </a:lnTo>
                  <a:lnTo>
                    <a:pt x="180" y="668"/>
                  </a:lnTo>
                  <a:lnTo>
                    <a:pt x="179" y="668"/>
                  </a:lnTo>
                  <a:lnTo>
                    <a:pt x="178" y="668"/>
                  </a:lnTo>
                  <a:lnTo>
                    <a:pt x="178" y="667"/>
                  </a:lnTo>
                  <a:lnTo>
                    <a:pt x="177" y="667"/>
                  </a:lnTo>
                  <a:lnTo>
                    <a:pt x="176" y="667"/>
                  </a:lnTo>
                  <a:lnTo>
                    <a:pt x="175" y="668"/>
                  </a:lnTo>
                  <a:lnTo>
                    <a:pt x="175" y="667"/>
                  </a:lnTo>
                  <a:lnTo>
                    <a:pt x="174" y="667"/>
                  </a:lnTo>
                  <a:lnTo>
                    <a:pt x="174" y="668"/>
                  </a:lnTo>
                  <a:lnTo>
                    <a:pt x="173" y="667"/>
                  </a:lnTo>
                  <a:lnTo>
                    <a:pt x="172" y="667"/>
                  </a:lnTo>
                  <a:lnTo>
                    <a:pt x="172" y="668"/>
                  </a:lnTo>
                  <a:lnTo>
                    <a:pt x="171" y="669"/>
                  </a:lnTo>
                  <a:lnTo>
                    <a:pt x="170" y="669"/>
                  </a:lnTo>
                  <a:lnTo>
                    <a:pt x="169" y="669"/>
                  </a:lnTo>
                  <a:lnTo>
                    <a:pt x="169" y="669"/>
                  </a:lnTo>
                  <a:lnTo>
                    <a:pt x="168" y="669"/>
                  </a:lnTo>
                  <a:lnTo>
                    <a:pt x="168" y="670"/>
                  </a:lnTo>
                  <a:lnTo>
                    <a:pt x="167" y="670"/>
                  </a:lnTo>
                  <a:lnTo>
                    <a:pt x="166" y="669"/>
                  </a:lnTo>
                  <a:lnTo>
                    <a:pt x="165" y="669"/>
                  </a:lnTo>
                  <a:lnTo>
                    <a:pt x="165" y="669"/>
                  </a:lnTo>
                  <a:lnTo>
                    <a:pt x="164" y="669"/>
                  </a:lnTo>
                  <a:lnTo>
                    <a:pt x="162" y="669"/>
                  </a:lnTo>
                  <a:lnTo>
                    <a:pt x="162" y="669"/>
                  </a:lnTo>
                  <a:lnTo>
                    <a:pt x="161" y="669"/>
                  </a:lnTo>
                  <a:lnTo>
                    <a:pt x="160" y="669"/>
                  </a:lnTo>
                  <a:lnTo>
                    <a:pt x="158" y="669"/>
                  </a:lnTo>
                  <a:lnTo>
                    <a:pt x="157" y="669"/>
                  </a:lnTo>
                  <a:lnTo>
                    <a:pt x="156" y="669"/>
                  </a:lnTo>
                  <a:lnTo>
                    <a:pt x="156" y="668"/>
                  </a:lnTo>
                  <a:lnTo>
                    <a:pt x="156" y="669"/>
                  </a:lnTo>
                  <a:lnTo>
                    <a:pt x="155" y="669"/>
                  </a:lnTo>
                  <a:lnTo>
                    <a:pt x="154" y="669"/>
                  </a:lnTo>
                  <a:lnTo>
                    <a:pt x="153" y="669"/>
                  </a:lnTo>
                  <a:lnTo>
                    <a:pt x="152" y="669"/>
                  </a:lnTo>
                  <a:lnTo>
                    <a:pt x="151" y="669"/>
                  </a:lnTo>
                  <a:lnTo>
                    <a:pt x="150" y="669"/>
                  </a:lnTo>
                  <a:lnTo>
                    <a:pt x="150" y="669"/>
                  </a:lnTo>
                  <a:lnTo>
                    <a:pt x="149" y="669"/>
                  </a:lnTo>
                  <a:lnTo>
                    <a:pt x="148" y="669"/>
                  </a:lnTo>
                  <a:lnTo>
                    <a:pt x="147" y="669"/>
                  </a:lnTo>
                  <a:lnTo>
                    <a:pt x="147" y="668"/>
                  </a:lnTo>
                  <a:lnTo>
                    <a:pt x="146" y="669"/>
                  </a:lnTo>
                  <a:lnTo>
                    <a:pt x="146" y="669"/>
                  </a:lnTo>
                  <a:lnTo>
                    <a:pt x="145" y="669"/>
                  </a:lnTo>
                  <a:lnTo>
                    <a:pt x="144" y="669"/>
                  </a:lnTo>
                  <a:lnTo>
                    <a:pt x="143" y="670"/>
                  </a:lnTo>
                  <a:lnTo>
                    <a:pt x="143" y="670"/>
                  </a:lnTo>
                  <a:lnTo>
                    <a:pt x="143" y="671"/>
                  </a:lnTo>
                  <a:lnTo>
                    <a:pt x="143" y="672"/>
                  </a:lnTo>
                  <a:lnTo>
                    <a:pt x="142" y="671"/>
                  </a:lnTo>
                  <a:lnTo>
                    <a:pt x="141" y="671"/>
                  </a:lnTo>
                  <a:lnTo>
                    <a:pt x="140" y="671"/>
                  </a:lnTo>
                  <a:lnTo>
                    <a:pt x="139" y="671"/>
                  </a:lnTo>
                  <a:lnTo>
                    <a:pt x="138" y="671"/>
                  </a:lnTo>
                  <a:lnTo>
                    <a:pt x="137" y="671"/>
                  </a:lnTo>
                  <a:lnTo>
                    <a:pt x="137" y="671"/>
                  </a:lnTo>
                  <a:lnTo>
                    <a:pt x="136" y="671"/>
                  </a:lnTo>
                  <a:lnTo>
                    <a:pt x="135" y="671"/>
                  </a:lnTo>
                  <a:lnTo>
                    <a:pt x="135" y="670"/>
                  </a:lnTo>
                  <a:lnTo>
                    <a:pt x="134" y="669"/>
                  </a:lnTo>
                  <a:lnTo>
                    <a:pt x="133" y="669"/>
                  </a:lnTo>
                  <a:lnTo>
                    <a:pt x="133" y="669"/>
                  </a:lnTo>
                  <a:lnTo>
                    <a:pt x="133" y="668"/>
                  </a:lnTo>
                  <a:lnTo>
                    <a:pt x="132" y="668"/>
                  </a:lnTo>
                  <a:lnTo>
                    <a:pt x="132" y="667"/>
                  </a:lnTo>
                  <a:lnTo>
                    <a:pt x="131" y="668"/>
                  </a:lnTo>
                  <a:lnTo>
                    <a:pt x="131" y="668"/>
                  </a:lnTo>
                  <a:lnTo>
                    <a:pt x="130" y="667"/>
                  </a:lnTo>
                  <a:lnTo>
                    <a:pt x="130" y="666"/>
                  </a:lnTo>
                  <a:lnTo>
                    <a:pt x="129" y="666"/>
                  </a:lnTo>
                  <a:lnTo>
                    <a:pt x="130" y="665"/>
                  </a:lnTo>
                  <a:lnTo>
                    <a:pt x="131" y="666"/>
                  </a:lnTo>
                  <a:lnTo>
                    <a:pt x="131" y="665"/>
                  </a:lnTo>
                  <a:lnTo>
                    <a:pt x="130" y="664"/>
                  </a:lnTo>
                  <a:lnTo>
                    <a:pt x="130" y="663"/>
                  </a:lnTo>
                  <a:lnTo>
                    <a:pt x="129" y="663"/>
                  </a:lnTo>
                  <a:lnTo>
                    <a:pt x="128" y="663"/>
                  </a:lnTo>
                  <a:lnTo>
                    <a:pt x="127" y="663"/>
                  </a:lnTo>
                  <a:lnTo>
                    <a:pt x="126" y="663"/>
                  </a:lnTo>
                  <a:lnTo>
                    <a:pt x="126" y="664"/>
                  </a:lnTo>
                  <a:lnTo>
                    <a:pt x="125" y="664"/>
                  </a:lnTo>
                  <a:lnTo>
                    <a:pt x="125" y="665"/>
                  </a:lnTo>
                  <a:lnTo>
                    <a:pt x="124" y="666"/>
                  </a:lnTo>
                  <a:lnTo>
                    <a:pt x="124" y="666"/>
                  </a:lnTo>
                  <a:lnTo>
                    <a:pt x="124" y="667"/>
                  </a:lnTo>
                  <a:lnTo>
                    <a:pt x="123" y="667"/>
                  </a:lnTo>
                  <a:lnTo>
                    <a:pt x="122" y="667"/>
                  </a:lnTo>
                  <a:lnTo>
                    <a:pt x="122" y="668"/>
                  </a:lnTo>
                  <a:lnTo>
                    <a:pt x="121" y="668"/>
                  </a:lnTo>
                  <a:lnTo>
                    <a:pt x="120" y="668"/>
                  </a:lnTo>
                  <a:lnTo>
                    <a:pt x="120" y="669"/>
                  </a:lnTo>
                  <a:lnTo>
                    <a:pt x="119" y="669"/>
                  </a:lnTo>
                  <a:lnTo>
                    <a:pt x="118" y="670"/>
                  </a:lnTo>
                  <a:lnTo>
                    <a:pt x="116" y="671"/>
                  </a:lnTo>
                  <a:lnTo>
                    <a:pt x="115" y="671"/>
                  </a:lnTo>
                  <a:lnTo>
                    <a:pt x="114" y="670"/>
                  </a:lnTo>
                  <a:lnTo>
                    <a:pt x="113" y="670"/>
                  </a:lnTo>
                  <a:lnTo>
                    <a:pt x="111" y="670"/>
                  </a:lnTo>
                  <a:lnTo>
                    <a:pt x="111" y="671"/>
                  </a:lnTo>
                  <a:lnTo>
                    <a:pt x="109" y="671"/>
                  </a:lnTo>
                  <a:lnTo>
                    <a:pt x="108" y="672"/>
                  </a:lnTo>
                  <a:lnTo>
                    <a:pt x="107" y="673"/>
                  </a:lnTo>
                  <a:lnTo>
                    <a:pt x="105" y="673"/>
                  </a:lnTo>
                  <a:lnTo>
                    <a:pt x="105" y="675"/>
                  </a:lnTo>
                  <a:lnTo>
                    <a:pt x="105" y="676"/>
                  </a:lnTo>
                  <a:lnTo>
                    <a:pt x="105" y="677"/>
                  </a:lnTo>
                  <a:lnTo>
                    <a:pt x="105" y="678"/>
                  </a:lnTo>
                  <a:lnTo>
                    <a:pt x="104" y="680"/>
                  </a:lnTo>
                  <a:lnTo>
                    <a:pt x="102" y="682"/>
                  </a:lnTo>
                  <a:lnTo>
                    <a:pt x="100" y="682"/>
                  </a:lnTo>
                  <a:lnTo>
                    <a:pt x="99" y="684"/>
                  </a:lnTo>
                  <a:lnTo>
                    <a:pt x="97" y="686"/>
                  </a:lnTo>
                  <a:lnTo>
                    <a:pt x="96" y="687"/>
                  </a:lnTo>
                  <a:lnTo>
                    <a:pt x="95" y="688"/>
                  </a:lnTo>
                  <a:lnTo>
                    <a:pt x="94" y="688"/>
                  </a:lnTo>
                  <a:lnTo>
                    <a:pt x="93" y="688"/>
                  </a:lnTo>
                  <a:lnTo>
                    <a:pt x="92" y="689"/>
                  </a:lnTo>
                  <a:lnTo>
                    <a:pt x="91" y="689"/>
                  </a:lnTo>
                  <a:lnTo>
                    <a:pt x="90" y="690"/>
                  </a:lnTo>
                  <a:lnTo>
                    <a:pt x="89" y="691"/>
                  </a:lnTo>
                  <a:lnTo>
                    <a:pt x="88" y="691"/>
                  </a:lnTo>
                  <a:lnTo>
                    <a:pt x="87" y="692"/>
                  </a:lnTo>
                  <a:lnTo>
                    <a:pt x="86" y="692"/>
                  </a:lnTo>
                  <a:lnTo>
                    <a:pt x="86" y="693"/>
                  </a:lnTo>
                  <a:lnTo>
                    <a:pt x="85" y="694"/>
                  </a:lnTo>
                  <a:lnTo>
                    <a:pt x="84" y="695"/>
                  </a:lnTo>
                  <a:lnTo>
                    <a:pt x="83" y="695"/>
                  </a:lnTo>
                  <a:lnTo>
                    <a:pt x="82" y="695"/>
                  </a:lnTo>
                  <a:lnTo>
                    <a:pt x="81" y="695"/>
                  </a:lnTo>
                  <a:lnTo>
                    <a:pt x="81" y="696"/>
                  </a:lnTo>
                  <a:lnTo>
                    <a:pt x="80" y="696"/>
                  </a:lnTo>
                  <a:lnTo>
                    <a:pt x="80" y="697"/>
                  </a:lnTo>
                  <a:lnTo>
                    <a:pt x="80" y="697"/>
                  </a:lnTo>
                  <a:lnTo>
                    <a:pt x="79" y="697"/>
                  </a:lnTo>
                  <a:lnTo>
                    <a:pt x="77" y="697"/>
                  </a:lnTo>
                  <a:lnTo>
                    <a:pt x="76" y="696"/>
                  </a:lnTo>
                  <a:lnTo>
                    <a:pt x="74" y="695"/>
                  </a:lnTo>
                  <a:lnTo>
                    <a:pt x="74" y="695"/>
                  </a:lnTo>
                  <a:lnTo>
                    <a:pt x="74" y="694"/>
                  </a:lnTo>
                  <a:lnTo>
                    <a:pt x="73" y="694"/>
                  </a:lnTo>
                  <a:lnTo>
                    <a:pt x="73" y="693"/>
                  </a:lnTo>
                  <a:lnTo>
                    <a:pt x="72" y="693"/>
                  </a:lnTo>
                  <a:lnTo>
                    <a:pt x="71" y="692"/>
                  </a:lnTo>
                  <a:lnTo>
                    <a:pt x="70" y="691"/>
                  </a:lnTo>
                  <a:lnTo>
                    <a:pt x="69" y="690"/>
                  </a:lnTo>
                  <a:lnTo>
                    <a:pt x="68" y="689"/>
                  </a:lnTo>
                  <a:lnTo>
                    <a:pt x="69" y="689"/>
                  </a:lnTo>
                  <a:lnTo>
                    <a:pt x="69" y="688"/>
                  </a:lnTo>
                  <a:lnTo>
                    <a:pt x="68" y="688"/>
                  </a:lnTo>
                  <a:lnTo>
                    <a:pt x="67" y="687"/>
                  </a:lnTo>
                  <a:lnTo>
                    <a:pt x="67" y="687"/>
                  </a:lnTo>
                  <a:lnTo>
                    <a:pt x="66" y="687"/>
                  </a:lnTo>
                  <a:lnTo>
                    <a:pt x="65" y="687"/>
                  </a:lnTo>
                  <a:lnTo>
                    <a:pt x="64" y="687"/>
                  </a:lnTo>
                  <a:lnTo>
                    <a:pt x="63" y="687"/>
                  </a:lnTo>
                  <a:lnTo>
                    <a:pt x="62" y="687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61" y="685"/>
                  </a:lnTo>
                  <a:lnTo>
                    <a:pt x="60" y="685"/>
                  </a:lnTo>
                  <a:lnTo>
                    <a:pt x="60" y="684"/>
                  </a:lnTo>
                  <a:lnTo>
                    <a:pt x="60" y="683"/>
                  </a:lnTo>
                  <a:lnTo>
                    <a:pt x="59" y="682"/>
                  </a:lnTo>
                  <a:lnTo>
                    <a:pt x="60" y="682"/>
                  </a:lnTo>
                  <a:lnTo>
                    <a:pt x="60" y="681"/>
                  </a:lnTo>
                  <a:lnTo>
                    <a:pt x="60" y="680"/>
                  </a:lnTo>
                  <a:lnTo>
                    <a:pt x="59" y="679"/>
                  </a:lnTo>
                  <a:lnTo>
                    <a:pt x="59" y="678"/>
                  </a:lnTo>
                  <a:lnTo>
                    <a:pt x="59" y="677"/>
                  </a:lnTo>
                  <a:lnTo>
                    <a:pt x="59" y="676"/>
                  </a:lnTo>
                  <a:lnTo>
                    <a:pt x="59" y="676"/>
                  </a:lnTo>
                  <a:lnTo>
                    <a:pt x="60" y="675"/>
                  </a:lnTo>
                  <a:lnTo>
                    <a:pt x="61" y="674"/>
                  </a:lnTo>
                  <a:lnTo>
                    <a:pt x="61" y="673"/>
                  </a:lnTo>
                  <a:lnTo>
                    <a:pt x="61" y="673"/>
                  </a:lnTo>
                  <a:lnTo>
                    <a:pt x="62" y="673"/>
                  </a:lnTo>
                  <a:lnTo>
                    <a:pt x="63" y="673"/>
                  </a:lnTo>
                  <a:lnTo>
                    <a:pt x="63" y="674"/>
                  </a:lnTo>
                  <a:lnTo>
                    <a:pt x="64" y="674"/>
                  </a:lnTo>
                  <a:lnTo>
                    <a:pt x="65" y="673"/>
                  </a:lnTo>
                  <a:lnTo>
                    <a:pt x="66" y="673"/>
                  </a:lnTo>
                  <a:lnTo>
                    <a:pt x="66" y="672"/>
                  </a:lnTo>
                  <a:lnTo>
                    <a:pt x="67" y="672"/>
                  </a:lnTo>
                  <a:lnTo>
                    <a:pt x="67" y="671"/>
                  </a:lnTo>
                  <a:lnTo>
                    <a:pt x="67" y="671"/>
                  </a:lnTo>
                  <a:lnTo>
                    <a:pt x="67" y="670"/>
                  </a:lnTo>
                  <a:lnTo>
                    <a:pt x="68" y="670"/>
                  </a:lnTo>
                  <a:lnTo>
                    <a:pt x="69" y="669"/>
                  </a:lnTo>
                  <a:lnTo>
                    <a:pt x="70" y="669"/>
                  </a:lnTo>
                  <a:lnTo>
                    <a:pt x="71" y="669"/>
                  </a:lnTo>
                  <a:lnTo>
                    <a:pt x="72" y="668"/>
                  </a:lnTo>
                  <a:lnTo>
                    <a:pt x="73" y="668"/>
                  </a:lnTo>
                  <a:lnTo>
                    <a:pt x="73" y="667"/>
                  </a:lnTo>
                  <a:lnTo>
                    <a:pt x="73" y="666"/>
                  </a:lnTo>
                  <a:lnTo>
                    <a:pt x="74" y="666"/>
                  </a:lnTo>
                  <a:lnTo>
                    <a:pt x="74" y="665"/>
                  </a:lnTo>
                  <a:lnTo>
                    <a:pt x="75" y="665"/>
                  </a:lnTo>
                  <a:lnTo>
                    <a:pt x="76" y="664"/>
                  </a:lnTo>
                  <a:lnTo>
                    <a:pt x="76" y="663"/>
                  </a:lnTo>
                  <a:lnTo>
                    <a:pt x="76" y="663"/>
                  </a:lnTo>
                  <a:lnTo>
                    <a:pt x="77" y="663"/>
                  </a:lnTo>
                  <a:lnTo>
                    <a:pt x="78" y="662"/>
                  </a:lnTo>
                  <a:lnTo>
                    <a:pt x="78" y="663"/>
                  </a:lnTo>
                  <a:lnTo>
                    <a:pt x="78" y="662"/>
                  </a:lnTo>
                  <a:lnTo>
                    <a:pt x="79" y="662"/>
                  </a:lnTo>
                  <a:lnTo>
                    <a:pt x="79" y="661"/>
                  </a:lnTo>
                  <a:lnTo>
                    <a:pt x="80" y="661"/>
                  </a:lnTo>
                  <a:lnTo>
                    <a:pt x="80" y="661"/>
                  </a:lnTo>
                  <a:lnTo>
                    <a:pt x="80" y="660"/>
                  </a:lnTo>
                  <a:lnTo>
                    <a:pt x="80" y="659"/>
                  </a:lnTo>
                  <a:lnTo>
                    <a:pt x="80" y="658"/>
                  </a:lnTo>
                  <a:lnTo>
                    <a:pt x="80" y="658"/>
                  </a:lnTo>
                  <a:lnTo>
                    <a:pt x="81" y="657"/>
                  </a:lnTo>
                  <a:lnTo>
                    <a:pt x="81" y="657"/>
                  </a:lnTo>
                  <a:lnTo>
                    <a:pt x="82" y="657"/>
                  </a:lnTo>
                  <a:lnTo>
                    <a:pt x="82" y="656"/>
                  </a:lnTo>
                  <a:lnTo>
                    <a:pt x="83" y="656"/>
                  </a:lnTo>
                  <a:lnTo>
                    <a:pt x="83" y="655"/>
                  </a:lnTo>
                  <a:lnTo>
                    <a:pt x="83" y="654"/>
                  </a:lnTo>
                  <a:lnTo>
                    <a:pt x="84" y="654"/>
                  </a:lnTo>
                  <a:lnTo>
                    <a:pt x="84" y="653"/>
                  </a:lnTo>
                  <a:lnTo>
                    <a:pt x="85" y="652"/>
                  </a:lnTo>
                  <a:lnTo>
                    <a:pt x="86" y="652"/>
                  </a:lnTo>
                  <a:lnTo>
                    <a:pt x="86" y="651"/>
                  </a:lnTo>
                  <a:lnTo>
                    <a:pt x="86" y="650"/>
                  </a:lnTo>
                  <a:lnTo>
                    <a:pt x="86" y="650"/>
                  </a:lnTo>
                  <a:lnTo>
                    <a:pt x="86" y="649"/>
                  </a:lnTo>
                  <a:lnTo>
                    <a:pt x="86" y="648"/>
                  </a:lnTo>
                  <a:lnTo>
                    <a:pt x="87" y="647"/>
                  </a:lnTo>
                  <a:lnTo>
                    <a:pt x="88" y="646"/>
                  </a:lnTo>
                  <a:lnTo>
                    <a:pt x="89" y="645"/>
                  </a:lnTo>
                  <a:lnTo>
                    <a:pt x="90" y="645"/>
                  </a:lnTo>
                  <a:lnTo>
                    <a:pt x="90" y="644"/>
                  </a:lnTo>
                  <a:lnTo>
                    <a:pt x="90" y="644"/>
                  </a:lnTo>
                  <a:lnTo>
                    <a:pt x="91" y="643"/>
                  </a:lnTo>
                  <a:lnTo>
                    <a:pt x="92" y="643"/>
                  </a:lnTo>
                  <a:lnTo>
                    <a:pt x="92" y="643"/>
                  </a:lnTo>
                  <a:lnTo>
                    <a:pt x="92" y="642"/>
                  </a:lnTo>
                  <a:lnTo>
                    <a:pt x="92" y="641"/>
                  </a:lnTo>
                  <a:lnTo>
                    <a:pt x="92" y="640"/>
                  </a:lnTo>
                  <a:lnTo>
                    <a:pt x="93" y="639"/>
                  </a:lnTo>
                  <a:lnTo>
                    <a:pt x="92" y="638"/>
                  </a:lnTo>
                  <a:lnTo>
                    <a:pt x="93" y="638"/>
                  </a:lnTo>
                  <a:lnTo>
                    <a:pt x="93" y="637"/>
                  </a:lnTo>
                  <a:lnTo>
                    <a:pt x="92" y="636"/>
                  </a:lnTo>
                  <a:lnTo>
                    <a:pt x="92" y="636"/>
                  </a:lnTo>
                  <a:lnTo>
                    <a:pt x="91" y="635"/>
                  </a:lnTo>
                  <a:lnTo>
                    <a:pt x="91" y="634"/>
                  </a:lnTo>
                  <a:lnTo>
                    <a:pt x="91" y="633"/>
                  </a:lnTo>
                  <a:lnTo>
                    <a:pt x="91" y="632"/>
                  </a:lnTo>
                  <a:lnTo>
                    <a:pt x="92" y="631"/>
                  </a:lnTo>
                  <a:lnTo>
                    <a:pt x="92" y="631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3" y="630"/>
                  </a:lnTo>
                  <a:lnTo>
                    <a:pt x="93" y="629"/>
                  </a:lnTo>
                  <a:lnTo>
                    <a:pt x="93" y="628"/>
                  </a:lnTo>
                  <a:lnTo>
                    <a:pt x="94" y="627"/>
                  </a:lnTo>
                  <a:lnTo>
                    <a:pt x="94" y="626"/>
                  </a:lnTo>
                  <a:lnTo>
                    <a:pt x="94" y="625"/>
                  </a:lnTo>
                  <a:lnTo>
                    <a:pt x="94" y="625"/>
                  </a:lnTo>
                  <a:lnTo>
                    <a:pt x="95" y="624"/>
                  </a:lnTo>
                  <a:lnTo>
                    <a:pt x="95" y="623"/>
                  </a:lnTo>
                  <a:lnTo>
                    <a:pt x="96" y="623"/>
                  </a:lnTo>
                  <a:lnTo>
                    <a:pt x="97" y="622"/>
                  </a:lnTo>
                  <a:lnTo>
                    <a:pt x="98" y="622"/>
                  </a:lnTo>
                  <a:lnTo>
                    <a:pt x="99" y="621"/>
                  </a:lnTo>
                  <a:lnTo>
                    <a:pt x="99" y="621"/>
                  </a:lnTo>
                  <a:lnTo>
                    <a:pt x="100" y="620"/>
                  </a:lnTo>
                  <a:lnTo>
                    <a:pt x="101" y="619"/>
                  </a:lnTo>
                  <a:lnTo>
                    <a:pt x="101" y="619"/>
                  </a:lnTo>
                  <a:lnTo>
                    <a:pt x="102" y="619"/>
                  </a:lnTo>
                  <a:lnTo>
                    <a:pt x="102" y="619"/>
                  </a:lnTo>
                  <a:lnTo>
                    <a:pt x="103" y="619"/>
                  </a:lnTo>
                  <a:lnTo>
                    <a:pt x="103" y="618"/>
                  </a:lnTo>
                  <a:lnTo>
                    <a:pt x="103" y="617"/>
                  </a:lnTo>
                  <a:lnTo>
                    <a:pt x="104" y="616"/>
                  </a:lnTo>
                  <a:lnTo>
                    <a:pt x="104" y="615"/>
                  </a:lnTo>
                  <a:lnTo>
                    <a:pt x="105" y="614"/>
                  </a:lnTo>
                  <a:lnTo>
                    <a:pt x="104" y="614"/>
                  </a:lnTo>
                  <a:lnTo>
                    <a:pt x="104" y="613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11"/>
                  </a:lnTo>
                  <a:lnTo>
                    <a:pt x="104" y="610"/>
                  </a:lnTo>
                  <a:lnTo>
                    <a:pt x="104" y="609"/>
                  </a:lnTo>
                  <a:lnTo>
                    <a:pt x="103" y="608"/>
                  </a:lnTo>
                  <a:lnTo>
                    <a:pt x="103" y="607"/>
                  </a:lnTo>
                  <a:lnTo>
                    <a:pt x="103" y="606"/>
                  </a:lnTo>
                  <a:lnTo>
                    <a:pt x="102" y="606"/>
                  </a:lnTo>
                  <a:lnTo>
                    <a:pt x="102" y="606"/>
                  </a:lnTo>
                  <a:lnTo>
                    <a:pt x="101" y="605"/>
                  </a:lnTo>
                  <a:lnTo>
                    <a:pt x="101" y="604"/>
                  </a:lnTo>
                  <a:lnTo>
                    <a:pt x="100" y="603"/>
                  </a:lnTo>
                  <a:lnTo>
                    <a:pt x="100" y="602"/>
                  </a:lnTo>
                  <a:lnTo>
                    <a:pt x="99" y="601"/>
                  </a:lnTo>
                  <a:lnTo>
                    <a:pt x="99" y="600"/>
                  </a:lnTo>
                  <a:lnTo>
                    <a:pt x="99" y="600"/>
                  </a:lnTo>
                  <a:lnTo>
                    <a:pt x="99" y="599"/>
                  </a:lnTo>
                  <a:lnTo>
                    <a:pt x="100" y="598"/>
                  </a:lnTo>
                  <a:lnTo>
                    <a:pt x="99" y="597"/>
                  </a:lnTo>
                  <a:lnTo>
                    <a:pt x="99" y="596"/>
                  </a:lnTo>
                  <a:lnTo>
                    <a:pt x="99" y="595"/>
                  </a:lnTo>
                  <a:lnTo>
                    <a:pt x="99" y="594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9" y="592"/>
                  </a:lnTo>
                  <a:lnTo>
                    <a:pt x="99" y="591"/>
                  </a:lnTo>
                  <a:lnTo>
                    <a:pt x="99" y="590"/>
                  </a:lnTo>
                  <a:lnTo>
                    <a:pt x="99" y="589"/>
                  </a:lnTo>
                  <a:lnTo>
                    <a:pt x="98" y="588"/>
                  </a:lnTo>
                  <a:lnTo>
                    <a:pt x="99" y="587"/>
                  </a:lnTo>
                  <a:lnTo>
                    <a:pt x="99" y="587"/>
                  </a:lnTo>
                  <a:lnTo>
                    <a:pt x="99" y="586"/>
                  </a:lnTo>
                  <a:lnTo>
                    <a:pt x="98" y="585"/>
                  </a:lnTo>
                  <a:lnTo>
                    <a:pt x="98" y="584"/>
                  </a:lnTo>
                  <a:lnTo>
                    <a:pt x="98" y="583"/>
                  </a:lnTo>
                  <a:lnTo>
                    <a:pt x="98" y="582"/>
                  </a:lnTo>
                  <a:lnTo>
                    <a:pt x="98" y="581"/>
                  </a:lnTo>
                  <a:lnTo>
                    <a:pt x="98" y="581"/>
                  </a:lnTo>
                  <a:lnTo>
                    <a:pt x="99" y="581"/>
                  </a:lnTo>
                  <a:lnTo>
                    <a:pt x="98" y="580"/>
                  </a:lnTo>
                  <a:lnTo>
                    <a:pt x="97" y="579"/>
                  </a:lnTo>
                  <a:lnTo>
                    <a:pt x="98" y="579"/>
                  </a:lnTo>
                  <a:lnTo>
                    <a:pt x="99" y="579"/>
                  </a:lnTo>
                  <a:lnTo>
                    <a:pt x="99" y="578"/>
                  </a:lnTo>
                  <a:lnTo>
                    <a:pt x="99" y="577"/>
                  </a:lnTo>
                  <a:lnTo>
                    <a:pt x="99" y="576"/>
                  </a:lnTo>
                  <a:lnTo>
                    <a:pt x="99" y="575"/>
                  </a:lnTo>
                  <a:lnTo>
                    <a:pt x="98" y="575"/>
                  </a:lnTo>
                  <a:lnTo>
                    <a:pt x="98" y="576"/>
                  </a:lnTo>
                  <a:lnTo>
                    <a:pt x="98" y="577"/>
                  </a:lnTo>
                  <a:lnTo>
                    <a:pt x="97" y="577"/>
                  </a:lnTo>
                  <a:lnTo>
                    <a:pt x="96" y="577"/>
                  </a:lnTo>
                  <a:lnTo>
                    <a:pt x="96" y="578"/>
                  </a:lnTo>
                  <a:lnTo>
                    <a:pt x="95" y="578"/>
                  </a:lnTo>
                  <a:lnTo>
                    <a:pt x="94" y="578"/>
                  </a:lnTo>
                  <a:lnTo>
                    <a:pt x="94" y="579"/>
                  </a:lnTo>
                  <a:lnTo>
                    <a:pt x="93" y="579"/>
                  </a:lnTo>
                  <a:lnTo>
                    <a:pt x="93" y="580"/>
                  </a:lnTo>
                  <a:lnTo>
                    <a:pt x="93" y="581"/>
                  </a:lnTo>
                  <a:lnTo>
                    <a:pt x="92" y="581"/>
                  </a:lnTo>
                  <a:lnTo>
                    <a:pt x="92" y="581"/>
                  </a:lnTo>
                  <a:lnTo>
                    <a:pt x="92" y="582"/>
                  </a:lnTo>
                  <a:lnTo>
                    <a:pt x="92" y="583"/>
                  </a:lnTo>
                  <a:lnTo>
                    <a:pt x="92" y="584"/>
                  </a:lnTo>
                  <a:lnTo>
                    <a:pt x="91" y="584"/>
                  </a:lnTo>
                  <a:lnTo>
                    <a:pt x="90" y="585"/>
                  </a:lnTo>
                  <a:lnTo>
                    <a:pt x="89" y="585"/>
                  </a:lnTo>
                  <a:lnTo>
                    <a:pt x="89" y="586"/>
                  </a:lnTo>
                  <a:lnTo>
                    <a:pt x="89" y="587"/>
                  </a:lnTo>
                  <a:lnTo>
                    <a:pt x="88" y="587"/>
                  </a:lnTo>
                  <a:lnTo>
                    <a:pt x="87" y="587"/>
                  </a:lnTo>
                  <a:lnTo>
                    <a:pt x="86" y="588"/>
                  </a:lnTo>
                  <a:lnTo>
                    <a:pt x="86" y="589"/>
                  </a:lnTo>
                  <a:lnTo>
                    <a:pt x="85" y="590"/>
                  </a:lnTo>
                  <a:lnTo>
                    <a:pt x="84" y="590"/>
                  </a:lnTo>
                  <a:lnTo>
                    <a:pt x="84" y="591"/>
                  </a:lnTo>
                  <a:lnTo>
                    <a:pt x="83" y="592"/>
                  </a:lnTo>
                  <a:lnTo>
                    <a:pt x="83" y="593"/>
                  </a:lnTo>
                  <a:lnTo>
                    <a:pt x="82" y="593"/>
                  </a:lnTo>
                  <a:lnTo>
                    <a:pt x="81" y="592"/>
                  </a:lnTo>
                  <a:lnTo>
                    <a:pt x="81" y="593"/>
                  </a:lnTo>
                  <a:lnTo>
                    <a:pt x="81" y="593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79" y="595"/>
                  </a:lnTo>
                  <a:lnTo>
                    <a:pt x="78" y="595"/>
                  </a:lnTo>
                  <a:lnTo>
                    <a:pt x="78" y="596"/>
                  </a:lnTo>
                  <a:lnTo>
                    <a:pt x="77" y="596"/>
                  </a:lnTo>
                  <a:lnTo>
                    <a:pt x="76" y="596"/>
                  </a:lnTo>
                  <a:lnTo>
                    <a:pt x="75" y="597"/>
                  </a:lnTo>
                  <a:lnTo>
                    <a:pt x="74" y="598"/>
                  </a:lnTo>
                  <a:lnTo>
                    <a:pt x="74" y="599"/>
                  </a:lnTo>
                  <a:lnTo>
                    <a:pt x="73" y="599"/>
                  </a:lnTo>
                  <a:lnTo>
                    <a:pt x="73" y="600"/>
                  </a:lnTo>
                  <a:lnTo>
                    <a:pt x="73" y="600"/>
                  </a:lnTo>
                  <a:lnTo>
                    <a:pt x="73" y="601"/>
                  </a:lnTo>
                  <a:lnTo>
                    <a:pt x="73" y="601"/>
                  </a:lnTo>
                  <a:lnTo>
                    <a:pt x="72" y="602"/>
                  </a:lnTo>
                  <a:lnTo>
                    <a:pt x="71" y="602"/>
                  </a:lnTo>
                  <a:lnTo>
                    <a:pt x="70" y="602"/>
                  </a:lnTo>
                  <a:lnTo>
                    <a:pt x="69" y="602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2"/>
                  </a:lnTo>
                  <a:lnTo>
                    <a:pt x="66" y="602"/>
                  </a:lnTo>
                  <a:lnTo>
                    <a:pt x="66" y="603"/>
                  </a:lnTo>
                  <a:lnTo>
                    <a:pt x="65" y="603"/>
                  </a:lnTo>
                  <a:lnTo>
                    <a:pt x="63" y="591"/>
                  </a:lnTo>
                  <a:lnTo>
                    <a:pt x="41" y="574"/>
                  </a:lnTo>
                  <a:lnTo>
                    <a:pt x="6" y="547"/>
                  </a:lnTo>
                  <a:lnTo>
                    <a:pt x="6" y="544"/>
                  </a:lnTo>
                  <a:lnTo>
                    <a:pt x="4" y="537"/>
                  </a:lnTo>
                  <a:lnTo>
                    <a:pt x="4" y="536"/>
                  </a:lnTo>
                  <a:lnTo>
                    <a:pt x="4" y="536"/>
                  </a:lnTo>
                  <a:lnTo>
                    <a:pt x="5" y="535"/>
                  </a:lnTo>
                  <a:lnTo>
                    <a:pt x="5" y="534"/>
                  </a:lnTo>
                  <a:lnTo>
                    <a:pt x="4" y="533"/>
                  </a:lnTo>
                  <a:lnTo>
                    <a:pt x="4" y="532"/>
                  </a:lnTo>
                  <a:lnTo>
                    <a:pt x="4" y="531"/>
                  </a:lnTo>
                  <a:lnTo>
                    <a:pt x="5" y="530"/>
                  </a:lnTo>
                  <a:lnTo>
                    <a:pt x="5" y="530"/>
                  </a:lnTo>
                  <a:lnTo>
                    <a:pt x="5" y="529"/>
                  </a:lnTo>
                  <a:lnTo>
                    <a:pt x="6" y="529"/>
                  </a:lnTo>
                  <a:lnTo>
                    <a:pt x="6" y="528"/>
                  </a:lnTo>
                  <a:lnTo>
                    <a:pt x="5" y="527"/>
                  </a:lnTo>
                  <a:lnTo>
                    <a:pt x="4" y="526"/>
                  </a:lnTo>
                  <a:lnTo>
                    <a:pt x="4" y="525"/>
                  </a:lnTo>
                  <a:lnTo>
                    <a:pt x="5" y="525"/>
                  </a:lnTo>
                  <a:lnTo>
                    <a:pt x="6" y="524"/>
                  </a:lnTo>
                  <a:lnTo>
                    <a:pt x="5" y="523"/>
                  </a:lnTo>
                  <a:lnTo>
                    <a:pt x="4" y="523"/>
                  </a:lnTo>
                  <a:lnTo>
                    <a:pt x="4" y="523"/>
                  </a:lnTo>
                  <a:lnTo>
                    <a:pt x="3" y="523"/>
                  </a:lnTo>
                  <a:lnTo>
                    <a:pt x="3" y="523"/>
                  </a:lnTo>
                  <a:lnTo>
                    <a:pt x="2" y="523"/>
                  </a:lnTo>
                  <a:lnTo>
                    <a:pt x="1" y="523"/>
                  </a:lnTo>
                  <a:lnTo>
                    <a:pt x="0" y="523"/>
                  </a:lnTo>
                  <a:lnTo>
                    <a:pt x="0" y="522"/>
                  </a:lnTo>
                  <a:lnTo>
                    <a:pt x="0" y="521"/>
                  </a:lnTo>
                  <a:lnTo>
                    <a:pt x="1" y="521"/>
                  </a:lnTo>
                  <a:lnTo>
                    <a:pt x="1" y="520"/>
                  </a:lnTo>
                  <a:lnTo>
                    <a:pt x="2" y="519"/>
                  </a:lnTo>
                  <a:lnTo>
                    <a:pt x="3" y="518"/>
                  </a:lnTo>
                  <a:lnTo>
                    <a:pt x="3" y="518"/>
                  </a:lnTo>
                  <a:lnTo>
                    <a:pt x="3" y="517"/>
                  </a:lnTo>
                  <a:lnTo>
                    <a:pt x="4" y="517"/>
                  </a:lnTo>
                  <a:lnTo>
                    <a:pt x="4" y="516"/>
                  </a:lnTo>
                  <a:lnTo>
                    <a:pt x="4" y="515"/>
                  </a:lnTo>
                  <a:lnTo>
                    <a:pt x="5" y="515"/>
                  </a:lnTo>
                  <a:lnTo>
                    <a:pt x="6" y="514"/>
                  </a:lnTo>
                  <a:lnTo>
                    <a:pt x="6" y="513"/>
                  </a:lnTo>
                  <a:lnTo>
                    <a:pt x="6" y="512"/>
                  </a:lnTo>
                  <a:lnTo>
                    <a:pt x="6" y="511"/>
                  </a:lnTo>
                  <a:lnTo>
                    <a:pt x="5" y="511"/>
                  </a:lnTo>
                  <a:lnTo>
                    <a:pt x="5" y="511"/>
                  </a:lnTo>
                  <a:lnTo>
                    <a:pt x="5" y="510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5" y="507"/>
                  </a:lnTo>
                  <a:lnTo>
                    <a:pt x="5" y="506"/>
                  </a:lnTo>
                  <a:lnTo>
                    <a:pt x="5" y="505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3" y="504"/>
                  </a:lnTo>
                  <a:lnTo>
                    <a:pt x="3" y="503"/>
                  </a:lnTo>
                  <a:lnTo>
                    <a:pt x="3" y="502"/>
                  </a:lnTo>
                  <a:lnTo>
                    <a:pt x="3" y="501"/>
                  </a:lnTo>
                  <a:lnTo>
                    <a:pt x="2" y="500"/>
                  </a:lnTo>
                  <a:lnTo>
                    <a:pt x="1" y="500"/>
                  </a:lnTo>
                  <a:lnTo>
                    <a:pt x="1" y="499"/>
                  </a:lnTo>
                  <a:lnTo>
                    <a:pt x="1" y="498"/>
                  </a:lnTo>
                  <a:lnTo>
                    <a:pt x="2" y="498"/>
                  </a:lnTo>
                  <a:lnTo>
                    <a:pt x="2" y="497"/>
                  </a:lnTo>
                  <a:lnTo>
                    <a:pt x="2" y="496"/>
                  </a:lnTo>
                  <a:lnTo>
                    <a:pt x="3" y="493"/>
                  </a:lnTo>
                  <a:lnTo>
                    <a:pt x="4" y="489"/>
                  </a:lnTo>
                  <a:lnTo>
                    <a:pt x="52" y="499"/>
                  </a:lnTo>
                  <a:lnTo>
                    <a:pt x="53" y="499"/>
                  </a:lnTo>
                  <a:lnTo>
                    <a:pt x="54" y="499"/>
                  </a:lnTo>
                  <a:lnTo>
                    <a:pt x="54" y="499"/>
                  </a:lnTo>
                  <a:lnTo>
                    <a:pt x="55" y="498"/>
                  </a:lnTo>
                  <a:lnTo>
                    <a:pt x="55" y="498"/>
                  </a:lnTo>
                  <a:lnTo>
                    <a:pt x="56" y="498"/>
                  </a:lnTo>
                  <a:lnTo>
                    <a:pt x="56" y="499"/>
                  </a:lnTo>
                  <a:lnTo>
                    <a:pt x="56" y="500"/>
                  </a:lnTo>
                  <a:lnTo>
                    <a:pt x="56" y="501"/>
                  </a:lnTo>
                  <a:lnTo>
                    <a:pt x="56" y="502"/>
                  </a:lnTo>
                  <a:lnTo>
                    <a:pt x="56" y="503"/>
                  </a:lnTo>
                  <a:lnTo>
                    <a:pt x="55" y="504"/>
                  </a:lnTo>
                  <a:lnTo>
                    <a:pt x="55" y="504"/>
                  </a:lnTo>
                  <a:lnTo>
                    <a:pt x="55" y="506"/>
                  </a:lnTo>
                  <a:lnTo>
                    <a:pt x="55" y="507"/>
                  </a:lnTo>
                  <a:lnTo>
                    <a:pt x="55" y="508"/>
                  </a:lnTo>
                  <a:lnTo>
                    <a:pt x="56" y="508"/>
                  </a:lnTo>
                  <a:lnTo>
                    <a:pt x="56" y="509"/>
                  </a:lnTo>
                  <a:lnTo>
                    <a:pt x="56" y="510"/>
                  </a:lnTo>
                  <a:lnTo>
                    <a:pt x="56" y="511"/>
                  </a:lnTo>
                  <a:lnTo>
                    <a:pt x="56" y="511"/>
                  </a:lnTo>
                  <a:lnTo>
                    <a:pt x="57" y="511"/>
                  </a:lnTo>
                  <a:lnTo>
                    <a:pt x="57" y="512"/>
                  </a:lnTo>
                  <a:lnTo>
                    <a:pt x="57" y="513"/>
                  </a:lnTo>
                  <a:lnTo>
                    <a:pt x="56" y="513"/>
                  </a:lnTo>
                  <a:lnTo>
                    <a:pt x="56" y="514"/>
                  </a:lnTo>
                  <a:lnTo>
                    <a:pt x="57" y="514"/>
                  </a:lnTo>
                  <a:lnTo>
                    <a:pt x="57" y="515"/>
                  </a:lnTo>
                  <a:lnTo>
                    <a:pt x="57" y="516"/>
                  </a:lnTo>
                  <a:lnTo>
                    <a:pt x="56" y="517"/>
                  </a:lnTo>
                  <a:lnTo>
                    <a:pt x="56" y="517"/>
                  </a:lnTo>
                  <a:lnTo>
                    <a:pt x="56" y="518"/>
                  </a:lnTo>
                  <a:lnTo>
                    <a:pt x="55" y="519"/>
                  </a:lnTo>
                  <a:lnTo>
                    <a:pt x="56" y="519"/>
                  </a:lnTo>
                  <a:lnTo>
                    <a:pt x="56" y="520"/>
                  </a:lnTo>
                  <a:lnTo>
                    <a:pt x="57" y="520"/>
                  </a:lnTo>
                  <a:lnTo>
                    <a:pt x="57" y="521"/>
                  </a:lnTo>
                  <a:lnTo>
                    <a:pt x="58" y="520"/>
                  </a:lnTo>
                  <a:lnTo>
                    <a:pt x="59" y="520"/>
                  </a:lnTo>
                  <a:lnTo>
                    <a:pt x="60" y="520"/>
                  </a:lnTo>
                  <a:lnTo>
                    <a:pt x="60" y="519"/>
                  </a:lnTo>
                  <a:lnTo>
                    <a:pt x="60" y="518"/>
                  </a:lnTo>
                  <a:lnTo>
                    <a:pt x="60" y="517"/>
                  </a:lnTo>
                  <a:lnTo>
                    <a:pt x="60" y="517"/>
                  </a:lnTo>
                  <a:lnTo>
                    <a:pt x="60" y="515"/>
                  </a:lnTo>
                  <a:lnTo>
                    <a:pt x="60" y="514"/>
                  </a:lnTo>
                  <a:lnTo>
                    <a:pt x="60" y="513"/>
                  </a:lnTo>
                  <a:lnTo>
                    <a:pt x="61" y="512"/>
                  </a:lnTo>
                  <a:lnTo>
                    <a:pt x="61" y="511"/>
                  </a:lnTo>
                  <a:lnTo>
                    <a:pt x="61" y="510"/>
                  </a:lnTo>
                  <a:lnTo>
                    <a:pt x="61" y="508"/>
                  </a:lnTo>
                  <a:lnTo>
                    <a:pt x="61" y="506"/>
                  </a:lnTo>
                  <a:lnTo>
                    <a:pt x="61" y="504"/>
                  </a:lnTo>
                  <a:lnTo>
                    <a:pt x="61" y="503"/>
                  </a:lnTo>
                  <a:lnTo>
                    <a:pt x="61" y="502"/>
                  </a:lnTo>
                  <a:lnTo>
                    <a:pt x="61" y="501"/>
                  </a:lnTo>
                  <a:lnTo>
                    <a:pt x="61" y="500"/>
                  </a:lnTo>
                  <a:lnTo>
                    <a:pt x="61" y="499"/>
                  </a:lnTo>
                  <a:lnTo>
                    <a:pt x="61" y="498"/>
                  </a:lnTo>
                  <a:lnTo>
                    <a:pt x="61" y="498"/>
                  </a:lnTo>
                  <a:lnTo>
                    <a:pt x="61" y="497"/>
                  </a:lnTo>
                  <a:lnTo>
                    <a:pt x="61" y="496"/>
                  </a:lnTo>
                  <a:lnTo>
                    <a:pt x="61" y="495"/>
                  </a:lnTo>
                  <a:lnTo>
                    <a:pt x="61" y="494"/>
                  </a:lnTo>
                  <a:lnTo>
                    <a:pt x="62" y="493"/>
                  </a:lnTo>
                  <a:lnTo>
                    <a:pt x="63" y="493"/>
                  </a:lnTo>
                  <a:lnTo>
                    <a:pt x="64" y="492"/>
                  </a:lnTo>
                  <a:lnTo>
                    <a:pt x="65" y="492"/>
                  </a:lnTo>
                  <a:lnTo>
                    <a:pt x="66" y="491"/>
                  </a:lnTo>
                  <a:lnTo>
                    <a:pt x="66" y="490"/>
                  </a:lnTo>
                  <a:lnTo>
                    <a:pt x="67" y="489"/>
                  </a:lnTo>
                  <a:lnTo>
                    <a:pt x="67" y="488"/>
                  </a:lnTo>
                  <a:lnTo>
                    <a:pt x="67" y="487"/>
                  </a:lnTo>
                  <a:lnTo>
                    <a:pt x="67" y="486"/>
                  </a:lnTo>
                  <a:lnTo>
                    <a:pt x="67" y="485"/>
                  </a:lnTo>
                  <a:lnTo>
                    <a:pt x="67" y="485"/>
                  </a:lnTo>
                  <a:lnTo>
                    <a:pt x="67" y="484"/>
                  </a:lnTo>
                  <a:lnTo>
                    <a:pt x="68" y="482"/>
                  </a:lnTo>
                  <a:lnTo>
                    <a:pt x="67" y="481"/>
                  </a:lnTo>
                  <a:lnTo>
                    <a:pt x="67" y="479"/>
                  </a:lnTo>
                  <a:lnTo>
                    <a:pt x="67" y="479"/>
                  </a:lnTo>
                  <a:lnTo>
                    <a:pt x="67" y="478"/>
                  </a:lnTo>
                  <a:lnTo>
                    <a:pt x="110" y="438"/>
                  </a:lnTo>
                  <a:lnTo>
                    <a:pt x="115" y="433"/>
                  </a:lnTo>
                  <a:lnTo>
                    <a:pt x="115" y="431"/>
                  </a:lnTo>
                  <a:lnTo>
                    <a:pt x="137" y="407"/>
                  </a:lnTo>
                  <a:lnTo>
                    <a:pt x="146" y="407"/>
                  </a:lnTo>
                  <a:lnTo>
                    <a:pt x="147" y="407"/>
                  </a:lnTo>
                  <a:lnTo>
                    <a:pt x="148" y="407"/>
                  </a:lnTo>
                  <a:lnTo>
                    <a:pt x="148" y="406"/>
                  </a:lnTo>
                  <a:lnTo>
                    <a:pt x="149" y="405"/>
                  </a:lnTo>
                  <a:lnTo>
                    <a:pt x="150" y="404"/>
                  </a:lnTo>
                  <a:lnTo>
                    <a:pt x="150" y="405"/>
                  </a:lnTo>
                  <a:lnTo>
                    <a:pt x="151" y="405"/>
                  </a:lnTo>
                  <a:lnTo>
                    <a:pt x="151" y="406"/>
                  </a:lnTo>
                  <a:lnTo>
                    <a:pt x="151" y="407"/>
                  </a:lnTo>
                  <a:lnTo>
                    <a:pt x="151" y="408"/>
                  </a:lnTo>
                  <a:lnTo>
                    <a:pt x="152" y="408"/>
                  </a:lnTo>
                  <a:lnTo>
                    <a:pt x="153" y="408"/>
                  </a:lnTo>
                  <a:lnTo>
                    <a:pt x="154" y="408"/>
                  </a:lnTo>
                  <a:lnTo>
                    <a:pt x="155" y="409"/>
                  </a:lnTo>
                  <a:lnTo>
                    <a:pt x="156" y="409"/>
                  </a:lnTo>
                  <a:lnTo>
                    <a:pt x="156" y="408"/>
                  </a:lnTo>
                  <a:lnTo>
                    <a:pt x="157" y="408"/>
                  </a:lnTo>
                  <a:lnTo>
                    <a:pt x="157" y="407"/>
                  </a:lnTo>
                  <a:lnTo>
                    <a:pt x="157" y="406"/>
                  </a:lnTo>
                  <a:lnTo>
                    <a:pt x="158" y="406"/>
                  </a:lnTo>
                  <a:lnTo>
                    <a:pt x="159" y="406"/>
                  </a:lnTo>
                  <a:lnTo>
                    <a:pt x="159" y="405"/>
                  </a:lnTo>
                  <a:lnTo>
                    <a:pt x="160" y="404"/>
                  </a:lnTo>
                  <a:lnTo>
                    <a:pt x="161" y="404"/>
                  </a:lnTo>
                  <a:lnTo>
                    <a:pt x="162" y="404"/>
                  </a:lnTo>
                  <a:lnTo>
                    <a:pt x="162" y="403"/>
                  </a:lnTo>
                  <a:lnTo>
                    <a:pt x="163" y="404"/>
                  </a:lnTo>
                  <a:lnTo>
                    <a:pt x="164" y="404"/>
                  </a:lnTo>
                  <a:lnTo>
                    <a:pt x="165" y="405"/>
                  </a:lnTo>
                  <a:lnTo>
                    <a:pt x="165" y="406"/>
                  </a:lnTo>
                  <a:lnTo>
                    <a:pt x="166" y="406"/>
                  </a:lnTo>
                  <a:lnTo>
                    <a:pt x="167" y="407"/>
                  </a:lnTo>
                  <a:lnTo>
                    <a:pt x="167" y="406"/>
                  </a:lnTo>
                  <a:lnTo>
                    <a:pt x="168" y="405"/>
                  </a:lnTo>
                  <a:lnTo>
                    <a:pt x="168" y="404"/>
                  </a:lnTo>
                  <a:lnTo>
                    <a:pt x="168" y="403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0" y="402"/>
                  </a:lnTo>
                  <a:lnTo>
                    <a:pt x="171" y="401"/>
                  </a:lnTo>
                  <a:lnTo>
                    <a:pt x="171" y="400"/>
                  </a:lnTo>
                  <a:lnTo>
                    <a:pt x="171" y="399"/>
                  </a:lnTo>
                  <a:lnTo>
                    <a:pt x="170" y="398"/>
                  </a:lnTo>
                  <a:lnTo>
                    <a:pt x="171" y="397"/>
                  </a:lnTo>
                  <a:lnTo>
                    <a:pt x="170" y="397"/>
                  </a:lnTo>
                  <a:lnTo>
                    <a:pt x="170" y="396"/>
                  </a:lnTo>
                  <a:lnTo>
                    <a:pt x="170" y="395"/>
                  </a:lnTo>
                  <a:lnTo>
                    <a:pt x="169" y="395"/>
                  </a:lnTo>
                  <a:lnTo>
                    <a:pt x="169" y="394"/>
                  </a:lnTo>
                  <a:lnTo>
                    <a:pt x="169" y="394"/>
                  </a:lnTo>
                  <a:lnTo>
                    <a:pt x="169" y="393"/>
                  </a:lnTo>
                  <a:lnTo>
                    <a:pt x="169" y="392"/>
                  </a:lnTo>
                  <a:lnTo>
                    <a:pt x="169" y="391"/>
                  </a:lnTo>
                  <a:lnTo>
                    <a:pt x="169" y="390"/>
                  </a:lnTo>
                  <a:lnTo>
                    <a:pt x="169" y="390"/>
                  </a:lnTo>
                  <a:lnTo>
                    <a:pt x="169" y="390"/>
                  </a:lnTo>
                  <a:lnTo>
                    <a:pt x="169" y="389"/>
                  </a:lnTo>
                  <a:lnTo>
                    <a:pt x="169" y="388"/>
                  </a:lnTo>
                  <a:lnTo>
                    <a:pt x="169" y="387"/>
                  </a:lnTo>
                  <a:lnTo>
                    <a:pt x="169" y="386"/>
                  </a:lnTo>
                  <a:lnTo>
                    <a:pt x="169" y="385"/>
                  </a:lnTo>
                  <a:lnTo>
                    <a:pt x="169" y="384"/>
                  </a:lnTo>
                  <a:lnTo>
                    <a:pt x="170" y="384"/>
                  </a:lnTo>
                  <a:lnTo>
                    <a:pt x="170" y="384"/>
                  </a:lnTo>
                  <a:lnTo>
                    <a:pt x="171" y="384"/>
                  </a:lnTo>
                  <a:lnTo>
                    <a:pt x="178" y="374"/>
                  </a:lnTo>
                  <a:lnTo>
                    <a:pt x="178" y="373"/>
                  </a:lnTo>
                  <a:lnTo>
                    <a:pt x="178" y="372"/>
                  </a:lnTo>
                  <a:lnTo>
                    <a:pt x="178" y="371"/>
                  </a:lnTo>
                  <a:lnTo>
                    <a:pt x="179" y="371"/>
                  </a:lnTo>
                  <a:lnTo>
                    <a:pt x="180" y="370"/>
                  </a:lnTo>
                  <a:lnTo>
                    <a:pt x="180" y="369"/>
                  </a:lnTo>
                  <a:lnTo>
                    <a:pt x="181" y="368"/>
                  </a:lnTo>
                  <a:lnTo>
                    <a:pt x="182" y="368"/>
                  </a:lnTo>
                  <a:lnTo>
                    <a:pt x="182" y="368"/>
                  </a:lnTo>
                  <a:lnTo>
                    <a:pt x="183" y="368"/>
                  </a:lnTo>
                  <a:lnTo>
                    <a:pt x="184" y="368"/>
                  </a:lnTo>
                  <a:lnTo>
                    <a:pt x="185" y="368"/>
                  </a:lnTo>
                  <a:lnTo>
                    <a:pt x="186" y="368"/>
                  </a:lnTo>
                  <a:lnTo>
                    <a:pt x="187" y="368"/>
                  </a:lnTo>
                  <a:lnTo>
                    <a:pt x="188" y="368"/>
                  </a:lnTo>
                  <a:lnTo>
                    <a:pt x="188" y="367"/>
                  </a:lnTo>
                  <a:lnTo>
                    <a:pt x="188" y="367"/>
                  </a:lnTo>
                  <a:lnTo>
                    <a:pt x="188" y="366"/>
                  </a:lnTo>
                  <a:lnTo>
                    <a:pt x="189" y="366"/>
                  </a:lnTo>
                  <a:lnTo>
                    <a:pt x="190" y="365"/>
                  </a:lnTo>
                  <a:lnTo>
                    <a:pt x="191" y="365"/>
                  </a:lnTo>
                  <a:lnTo>
                    <a:pt x="192" y="365"/>
                  </a:lnTo>
                  <a:lnTo>
                    <a:pt x="193" y="365"/>
                  </a:lnTo>
                  <a:lnTo>
                    <a:pt x="194" y="365"/>
                  </a:lnTo>
                  <a:lnTo>
                    <a:pt x="194" y="364"/>
                  </a:lnTo>
                  <a:lnTo>
                    <a:pt x="195" y="364"/>
                  </a:lnTo>
                  <a:lnTo>
                    <a:pt x="196" y="364"/>
                  </a:lnTo>
                  <a:lnTo>
                    <a:pt x="197" y="364"/>
                  </a:lnTo>
                  <a:lnTo>
                    <a:pt x="199" y="364"/>
                  </a:lnTo>
                  <a:lnTo>
                    <a:pt x="201" y="364"/>
                  </a:lnTo>
                  <a:lnTo>
                    <a:pt x="204" y="364"/>
                  </a:lnTo>
                  <a:lnTo>
                    <a:pt x="207" y="363"/>
                  </a:lnTo>
                  <a:lnTo>
                    <a:pt x="209" y="364"/>
                  </a:lnTo>
                  <a:lnTo>
                    <a:pt x="215" y="365"/>
                  </a:lnTo>
                  <a:lnTo>
                    <a:pt x="219" y="365"/>
                  </a:lnTo>
                  <a:lnTo>
                    <a:pt x="222" y="366"/>
                  </a:lnTo>
                  <a:lnTo>
                    <a:pt x="225" y="367"/>
                  </a:lnTo>
                  <a:lnTo>
                    <a:pt x="230" y="369"/>
                  </a:lnTo>
                  <a:lnTo>
                    <a:pt x="233" y="370"/>
                  </a:lnTo>
                  <a:lnTo>
                    <a:pt x="239" y="371"/>
                  </a:lnTo>
                  <a:lnTo>
                    <a:pt x="242" y="371"/>
                  </a:lnTo>
                  <a:lnTo>
                    <a:pt x="243" y="371"/>
                  </a:lnTo>
                  <a:lnTo>
                    <a:pt x="244" y="371"/>
                  </a:lnTo>
                  <a:lnTo>
                    <a:pt x="245" y="370"/>
                  </a:lnTo>
                  <a:lnTo>
                    <a:pt x="245" y="369"/>
                  </a:lnTo>
                  <a:lnTo>
                    <a:pt x="245" y="368"/>
                  </a:lnTo>
                  <a:lnTo>
                    <a:pt x="247" y="365"/>
                  </a:lnTo>
                  <a:lnTo>
                    <a:pt x="251" y="358"/>
                  </a:lnTo>
                  <a:lnTo>
                    <a:pt x="255" y="349"/>
                  </a:lnTo>
                  <a:lnTo>
                    <a:pt x="259" y="343"/>
                  </a:lnTo>
                  <a:lnTo>
                    <a:pt x="264" y="334"/>
                  </a:lnTo>
                  <a:lnTo>
                    <a:pt x="264" y="333"/>
                  </a:lnTo>
                  <a:lnTo>
                    <a:pt x="265" y="332"/>
                  </a:lnTo>
                  <a:lnTo>
                    <a:pt x="266" y="332"/>
                  </a:lnTo>
                  <a:lnTo>
                    <a:pt x="266" y="331"/>
                  </a:lnTo>
                  <a:lnTo>
                    <a:pt x="267" y="330"/>
                  </a:lnTo>
                  <a:lnTo>
                    <a:pt x="269" y="328"/>
                  </a:lnTo>
                  <a:lnTo>
                    <a:pt x="270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2" y="326"/>
                  </a:lnTo>
                  <a:lnTo>
                    <a:pt x="273" y="325"/>
                  </a:lnTo>
                  <a:lnTo>
                    <a:pt x="274" y="324"/>
                  </a:lnTo>
                  <a:lnTo>
                    <a:pt x="275" y="324"/>
                  </a:lnTo>
                  <a:lnTo>
                    <a:pt x="276" y="323"/>
                  </a:lnTo>
                  <a:lnTo>
                    <a:pt x="277" y="323"/>
                  </a:lnTo>
                  <a:lnTo>
                    <a:pt x="277" y="322"/>
                  </a:lnTo>
                  <a:lnTo>
                    <a:pt x="277" y="322"/>
                  </a:lnTo>
                  <a:lnTo>
                    <a:pt x="277" y="321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80" y="318"/>
                  </a:lnTo>
                  <a:lnTo>
                    <a:pt x="280" y="317"/>
                  </a:lnTo>
                  <a:lnTo>
                    <a:pt x="281" y="317"/>
                  </a:lnTo>
                  <a:lnTo>
                    <a:pt x="282" y="316"/>
                  </a:lnTo>
                  <a:lnTo>
                    <a:pt x="281" y="316"/>
                  </a:lnTo>
                  <a:lnTo>
                    <a:pt x="280" y="315"/>
                  </a:lnTo>
                  <a:lnTo>
                    <a:pt x="279" y="315"/>
                  </a:lnTo>
                  <a:lnTo>
                    <a:pt x="278" y="315"/>
                  </a:lnTo>
                  <a:lnTo>
                    <a:pt x="277" y="315"/>
                  </a:lnTo>
                  <a:lnTo>
                    <a:pt x="277" y="315"/>
                  </a:lnTo>
                  <a:lnTo>
                    <a:pt x="277" y="314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4" y="313"/>
                  </a:lnTo>
                  <a:lnTo>
                    <a:pt x="274" y="312"/>
                  </a:lnTo>
                  <a:lnTo>
                    <a:pt x="273" y="312"/>
                  </a:lnTo>
                  <a:lnTo>
                    <a:pt x="272" y="312"/>
                  </a:lnTo>
                  <a:lnTo>
                    <a:pt x="271" y="312"/>
                  </a:lnTo>
                  <a:lnTo>
                    <a:pt x="271" y="312"/>
                  </a:lnTo>
                  <a:lnTo>
                    <a:pt x="270" y="312"/>
                  </a:lnTo>
                  <a:lnTo>
                    <a:pt x="269" y="313"/>
                  </a:lnTo>
                  <a:lnTo>
                    <a:pt x="268" y="313"/>
                  </a:lnTo>
                  <a:lnTo>
                    <a:pt x="268" y="312"/>
                  </a:lnTo>
                  <a:lnTo>
                    <a:pt x="267" y="312"/>
                  </a:lnTo>
                  <a:lnTo>
                    <a:pt x="266" y="311"/>
                  </a:lnTo>
                  <a:lnTo>
                    <a:pt x="266" y="312"/>
                  </a:lnTo>
                  <a:lnTo>
                    <a:pt x="265" y="312"/>
                  </a:lnTo>
                  <a:lnTo>
                    <a:pt x="264" y="312"/>
                  </a:lnTo>
                  <a:lnTo>
                    <a:pt x="264" y="313"/>
                  </a:lnTo>
                  <a:lnTo>
                    <a:pt x="264" y="313"/>
                  </a:lnTo>
                  <a:lnTo>
                    <a:pt x="263" y="312"/>
                  </a:lnTo>
                  <a:lnTo>
                    <a:pt x="262" y="312"/>
                  </a:lnTo>
                  <a:lnTo>
                    <a:pt x="261" y="312"/>
                  </a:lnTo>
                  <a:lnTo>
                    <a:pt x="260" y="312"/>
                  </a:lnTo>
                  <a:lnTo>
                    <a:pt x="259" y="312"/>
                  </a:lnTo>
                  <a:lnTo>
                    <a:pt x="258" y="311"/>
                  </a:lnTo>
                  <a:lnTo>
                    <a:pt x="258" y="312"/>
                  </a:lnTo>
                  <a:lnTo>
                    <a:pt x="258" y="312"/>
                  </a:lnTo>
                  <a:lnTo>
                    <a:pt x="258" y="313"/>
                  </a:lnTo>
                  <a:lnTo>
                    <a:pt x="258" y="314"/>
                  </a:lnTo>
                  <a:lnTo>
                    <a:pt x="257" y="314"/>
                  </a:lnTo>
                  <a:lnTo>
                    <a:pt x="256" y="314"/>
                  </a:lnTo>
                  <a:lnTo>
                    <a:pt x="255" y="314"/>
                  </a:lnTo>
                  <a:lnTo>
                    <a:pt x="254" y="314"/>
                  </a:lnTo>
                  <a:lnTo>
                    <a:pt x="253" y="314"/>
                  </a:lnTo>
                  <a:lnTo>
                    <a:pt x="252" y="314"/>
                  </a:lnTo>
                  <a:lnTo>
                    <a:pt x="252" y="314"/>
                  </a:lnTo>
                  <a:lnTo>
                    <a:pt x="251" y="314"/>
                  </a:lnTo>
                  <a:lnTo>
                    <a:pt x="250" y="314"/>
                  </a:lnTo>
                  <a:lnTo>
                    <a:pt x="249" y="313"/>
                  </a:lnTo>
                  <a:lnTo>
                    <a:pt x="248" y="313"/>
                  </a:lnTo>
                  <a:lnTo>
                    <a:pt x="247" y="313"/>
                  </a:lnTo>
                  <a:lnTo>
                    <a:pt x="247" y="312"/>
                  </a:lnTo>
                  <a:lnTo>
                    <a:pt x="248" y="310"/>
                  </a:lnTo>
                  <a:lnTo>
                    <a:pt x="248" y="309"/>
                  </a:lnTo>
                  <a:lnTo>
                    <a:pt x="249" y="308"/>
                  </a:lnTo>
                  <a:lnTo>
                    <a:pt x="249" y="308"/>
                  </a:lnTo>
                  <a:lnTo>
                    <a:pt x="249" y="307"/>
                  </a:lnTo>
                  <a:lnTo>
                    <a:pt x="249" y="306"/>
                  </a:lnTo>
                  <a:lnTo>
                    <a:pt x="250" y="305"/>
                  </a:lnTo>
                  <a:lnTo>
                    <a:pt x="250" y="304"/>
                  </a:lnTo>
                  <a:lnTo>
                    <a:pt x="250" y="303"/>
                  </a:lnTo>
                  <a:lnTo>
                    <a:pt x="250" y="302"/>
                  </a:lnTo>
                  <a:lnTo>
                    <a:pt x="249" y="302"/>
                  </a:lnTo>
                  <a:lnTo>
                    <a:pt x="248" y="302"/>
                  </a:lnTo>
                  <a:lnTo>
                    <a:pt x="247" y="303"/>
                  </a:lnTo>
                  <a:lnTo>
                    <a:pt x="246" y="303"/>
                  </a:lnTo>
                  <a:lnTo>
                    <a:pt x="245" y="303"/>
                  </a:lnTo>
                  <a:lnTo>
                    <a:pt x="245" y="302"/>
                  </a:lnTo>
                  <a:lnTo>
                    <a:pt x="245" y="302"/>
                  </a:lnTo>
                  <a:lnTo>
                    <a:pt x="244" y="301"/>
                  </a:lnTo>
                  <a:lnTo>
                    <a:pt x="242" y="301"/>
                  </a:lnTo>
                  <a:lnTo>
                    <a:pt x="241" y="301"/>
                  </a:lnTo>
                  <a:lnTo>
                    <a:pt x="240" y="301"/>
                  </a:lnTo>
                  <a:lnTo>
                    <a:pt x="239" y="301"/>
                  </a:lnTo>
                  <a:lnTo>
                    <a:pt x="239" y="301"/>
                  </a:lnTo>
                  <a:lnTo>
                    <a:pt x="238" y="301"/>
                  </a:lnTo>
                  <a:lnTo>
                    <a:pt x="237" y="301"/>
                  </a:lnTo>
                  <a:lnTo>
                    <a:pt x="234" y="301"/>
                  </a:lnTo>
                  <a:lnTo>
                    <a:pt x="233" y="301"/>
                  </a:lnTo>
                  <a:lnTo>
                    <a:pt x="233" y="301"/>
                  </a:lnTo>
                  <a:lnTo>
                    <a:pt x="232" y="300"/>
                  </a:lnTo>
                  <a:lnTo>
                    <a:pt x="231" y="300"/>
                  </a:lnTo>
                  <a:lnTo>
                    <a:pt x="231" y="299"/>
                  </a:lnTo>
                  <a:lnTo>
                    <a:pt x="230" y="298"/>
                  </a:lnTo>
                  <a:lnTo>
                    <a:pt x="230" y="297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7" y="294"/>
                  </a:lnTo>
                  <a:lnTo>
                    <a:pt x="226" y="294"/>
                  </a:lnTo>
                  <a:lnTo>
                    <a:pt x="226" y="293"/>
                  </a:lnTo>
                  <a:lnTo>
                    <a:pt x="226" y="293"/>
                  </a:lnTo>
                  <a:lnTo>
                    <a:pt x="225" y="292"/>
                  </a:lnTo>
                  <a:lnTo>
                    <a:pt x="223" y="291"/>
                  </a:lnTo>
                  <a:lnTo>
                    <a:pt x="222" y="291"/>
                  </a:lnTo>
                  <a:lnTo>
                    <a:pt x="221" y="292"/>
                  </a:lnTo>
                  <a:lnTo>
                    <a:pt x="220" y="292"/>
                  </a:lnTo>
                  <a:lnTo>
                    <a:pt x="220" y="293"/>
                  </a:lnTo>
                  <a:lnTo>
                    <a:pt x="219" y="293"/>
                  </a:lnTo>
                  <a:lnTo>
                    <a:pt x="217" y="293"/>
                  </a:lnTo>
                  <a:lnTo>
                    <a:pt x="216" y="292"/>
                  </a:lnTo>
                  <a:lnTo>
                    <a:pt x="215" y="291"/>
                  </a:lnTo>
                  <a:lnTo>
                    <a:pt x="215" y="290"/>
                  </a:lnTo>
                  <a:lnTo>
                    <a:pt x="214" y="290"/>
                  </a:lnTo>
                  <a:lnTo>
                    <a:pt x="214" y="289"/>
                  </a:lnTo>
                  <a:lnTo>
                    <a:pt x="213" y="289"/>
                  </a:lnTo>
                  <a:lnTo>
                    <a:pt x="213" y="289"/>
                  </a:lnTo>
                  <a:lnTo>
                    <a:pt x="212" y="289"/>
                  </a:lnTo>
                  <a:lnTo>
                    <a:pt x="211" y="289"/>
                  </a:lnTo>
                  <a:lnTo>
                    <a:pt x="210" y="289"/>
                  </a:lnTo>
                  <a:lnTo>
                    <a:pt x="209" y="289"/>
                  </a:lnTo>
                  <a:lnTo>
                    <a:pt x="208" y="289"/>
                  </a:lnTo>
                  <a:lnTo>
                    <a:pt x="207" y="289"/>
                  </a:lnTo>
                  <a:lnTo>
                    <a:pt x="207" y="290"/>
                  </a:lnTo>
                  <a:lnTo>
                    <a:pt x="205" y="290"/>
                  </a:lnTo>
                  <a:lnTo>
                    <a:pt x="204" y="289"/>
                  </a:lnTo>
                  <a:lnTo>
                    <a:pt x="204" y="289"/>
                  </a:lnTo>
                  <a:lnTo>
                    <a:pt x="204" y="288"/>
                  </a:lnTo>
                  <a:lnTo>
                    <a:pt x="203" y="287"/>
                  </a:lnTo>
                  <a:lnTo>
                    <a:pt x="203" y="286"/>
                  </a:lnTo>
                  <a:lnTo>
                    <a:pt x="203" y="285"/>
                  </a:lnTo>
                  <a:lnTo>
                    <a:pt x="203" y="284"/>
                  </a:lnTo>
                  <a:lnTo>
                    <a:pt x="203" y="283"/>
                  </a:lnTo>
                  <a:lnTo>
                    <a:pt x="202" y="282"/>
                  </a:lnTo>
                  <a:lnTo>
                    <a:pt x="201" y="282"/>
                  </a:lnTo>
                  <a:lnTo>
                    <a:pt x="201" y="282"/>
                  </a:lnTo>
                  <a:lnTo>
                    <a:pt x="201" y="282"/>
                  </a:lnTo>
                  <a:lnTo>
                    <a:pt x="201" y="281"/>
                  </a:lnTo>
                  <a:lnTo>
                    <a:pt x="201" y="280"/>
                  </a:lnTo>
                  <a:lnTo>
                    <a:pt x="201" y="279"/>
                  </a:lnTo>
                  <a:lnTo>
                    <a:pt x="201" y="278"/>
                  </a:lnTo>
                  <a:lnTo>
                    <a:pt x="201" y="277"/>
                  </a:lnTo>
                  <a:lnTo>
                    <a:pt x="201" y="276"/>
                  </a:lnTo>
                  <a:lnTo>
                    <a:pt x="200" y="276"/>
                  </a:lnTo>
                  <a:lnTo>
                    <a:pt x="199" y="276"/>
                  </a:lnTo>
                  <a:lnTo>
                    <a:pt x="199" y="275"/>
                  </a:lnTo>
                  <a:lnTo>
                    <a:pt x="198" y="274"/>
                  </a:lnTo>
                  <a:lnTo>
                    <a:pt x="197" y="274"/>
                  </a:lnTo>
                  <a:lnTo>
                    <a:pt x="196" y="274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7" y="272"/>
                  </a:lnTo>
                  <a:lnTo>
                    <a:pt x="197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7" y="269"/>
                  </a:lnTo>
                  <a:lnTo>
                    <a:pt x="197" y="268"/>
                  </a:lnTo>
                  <a:lnTo>
                    <a:pt x="197" y="267"/>
                  </a:lnTo>
                  <a:lnTo>
                    <a:pt x="197" y="266"/>
                  </a:lnTo>
                  <a:lnTo>
                    <a:pt x="198" y="265"/>
                  </a:lnTo>
                  <a:lnTo>
                    <a:pt x="200" y="264"/>
                  </a:lnTo>
                  <a:lnTo>
                    <a:pt x="201" y="263"/>
                  </a:lnTo>
                  <a:lnTo>
                    <a:pt x="201" y="263"/>
                  </a:lnTo>
                  <a:lnTo>
                    <a:pt x="202" y="262"/>
                  </a:lnTo>
                  <a:lnTo>
                    <a:pt x="203" y="261"/>
                  </a:lnTo>
                  <a:lnTo>
                    <a:pt x="204" y="260"/>
                  </a:lnTo>
                  <a:lnTo>
                    <a:pt x="205" y="259"/>
                  </a:lnTo>
                  <a:lnTo>
                    <a:pt x="205" y="258"/>
                  </a:lnTo>
                  <a:lnTo>
                    <a:pt x="205" y="257"/>
                  </a:lnTo>
                  <a:lnTo>
                    <a:pt x="205" y="257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3" y="251"/>
                  </a:lnTo>
                  <a:lnTo>
                    <a:pt x="203" y="249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2" y="245"/>
                  </a:lnTo>
                  <a:lnTo>
                    <a:pt x="202" y="244"/>
                  </a:lnTo>
                  <a:lnTo>
                    <a:pt x="202" y="244"/>
                  </a:lnTo>
                  <a:lnTo>
                    <a:pt x="201" y="243"/>
                  </a:lnTo>
                  <a:lnTo>
                    <a:pt x="201" y="242"/>
                  </a:lnTo>
                  <a:lnTo>
                    <a:pt x="201" y="241"/>
                  </a:lnTo>
                  <a:lnTo>
                    <a:pt x="201" y="240"/>
                  </a:lnTo>
                  <a:lnTo>
                    <a:pt x="201" y="239"/>
                  </a:lnTo>
                  <a:lnTo>
                    <a:pt x="201" y="239"/>
                  </a:lnTo>
                  <a:lnTo>
                    <a:pt x="201" y="238"/>
                  </a:lnTo>
                  <a:lnTo>
                    <a:pt x="201" y="238"/>
                  </a:lnTo>
                  <a:lnTo>
                    <a:pt x="201" y="237"/>
                  </a:lnTo>
                  <a:lnTo>
                    <a:pt x="201" y="236"/>
                  </a:lnTo>
                  <a:lnTo>
                    <a:pt x="201" y="235"/>
                  </a:lnTo>
                  <a:lnTo>
                    <a:pt x="201" y="234"/>
                  </a:lnTo>
                  <a:lnTo>
                    <a:pt x="201" y="233"/>
                  </a:lnTo>
                  <a:lnTo>
                    <a:pt x="201" y="232"/>
                  </a:lnTo>
                  <a:lnTo>
                    <a:pt x="201" y="232"/>
                  </a:lnTo>
                  <a:lnTo>
                    <a:pt x="201" y="231"/>
                  </a:lnTo>
                  <a:lnTo>
                    <a:pt x="202" y="230"/>
                  </a:lnTo>
                  <a:lnTo>
                    <a:pt x="203" y="229"/>
                  </a:lnTo>
                  <a:lnTo>
                    <a:pt x="203" y="228"/>
                  </a:lnTo>
                  <a:lnTo>
                    <a:pt x="204" y="227"/>
                  </a:lnTo>
                  <a:lnTo>
                    <a:pt x="204" y="226"/>
                  </a:lnTo>
                  <a:lnTo>
                    <a:pt x="205" y="225"/>
                  </a:lnTo>
                  <a:lnTo>
                    <a:pt x="205" y="225"/>
                  </a:lnTo>
                  <a:lnTo>
                    <a:pt x="206" y="225"/>
                  </a:lnTo>
                  <a:lnTo>
                    <a:pt x="206" y="224"/>
                  </a:lnTo>
                  <a:lnTo>
                    <a:pt x="207" y="223"/>
                  </a:lnTo>
                  <a:lnTo>
                    <a:pt x="207" y="222"/>
                  </a:lnTo>
                  <a:lnTo>
                    <a:pt x="207" y="221"/>
                  </a:lnTo>
                  <a:lnTo>
                    <a:pt x="207" y="220"/>
                  </a:lnTo>
                  <a:lnTo>
                    <a:pt x="207" y="219"/>
                  </a:lnTo>
                  <a:lnTo>
                    <a:pt x="207" y="219"/>
                  </a:lnTo>
                  <a:lnTo>
                    <a:pt x="207" y="219"/>
                  </a:lnTo>
                  <a:lnTo>
                    <a:pt x="208" y="218"/>
                  </a:lnTo>
                  <a:lnTo>
                    <a:pt x="208" y="217"/>
                  </a:lnTo>
                  <a:lnTo>
                    <a:pt x="209" y="216"/>
                  </a:lnTo>
                  <a:lnTo>
                    <a:pt x="210" y="215"/>
                  </a:lnTo>
                  <a:lnTo>
                    <a:pt x="211" y="213"/>
                  </a:lnTo>
                  <a:lnTo>
                    <a:pt x="211" y="212"/>
                  </a:lnTo>
                  <a:lnTo>
                    <a:pt x="212" y="212"/>
                  </a:lnTo>
                  <a:lnTo>
                    <a:pt x="212" y="211"/>
                  </a:lnTo>
                  <a:lnTo>
                    <a:pt x="213" y="210"/>
                  </a:lnTo>
                  <a:lnTo>
                    <a:pt x="213" y="209"/>
                  </a:lnTo>
                  <a:lnTo>
                    <a:pt x="213" y="208"/>
                  </a:lnTo>
                  <a:lnTo>
                    <a:pt x="214" y="207"/>
                  </a:lnTo>
                  <a:lnTo>
                    <a:pt x="216" y="206"/>
                  </a:lnTo>
                  <a:lnTo>
                    <a:pt x="217" y="206"/>
                  </a:lnTo>
                  <a:lnTo>
                    <a:pt x="218" y="206"/>
                  </a:lnTo>
                  <a:lnTo>
                    <a:pt x="219" y="206"/>
                  </a:lnTo>
                  <a:lnTo>
                    <a:pt x="220" y="206"/>
                  </a:lnTo>
                  <a:lnTo>
                    <a:pt x="220" y="205"/>
                  </a:lnTo>
                  <a:lnTo>
                    <a:pt x="221" y="205"/>
                  </a:lnTo>
                  <a:lnTo>
                    <a:pt x="222" y="204"/>
                  </a:lnTo>
                  <a:lnTo>
                    <a:pt x="223" y="204"/>
                  </a:lnTo>
                  <a:lnTo>
                    <a:pt x="224" y="204"/>
                  </a:lnTo>
                  <a:lnTo>
                    <a:pt x="225" y="203"/>
                  </a:lnTo>
                  <a:lnTo>
                    <a:pt x="226" y="203"/>
                  </a:lnTo>
                  <a:lnTo>
                    <a:pt x="226" y="202"/>
                  </a:lnTo>
                  <a:lnTo>
                    <a:pt x="226" y="201"/>
                  </a:lnTo>
                  <a:lnTo>
                    <a:pt x="225" y="200"/>
                  </a:lnTo>
                  <a:lnTo>
                    <a:pt x="225" y="200"/>
                  </a:lnTo>
                  <a:lnTo>
                    <a:pt x="225" y="199"/>
                  </a:lnTo>
                  <a:lnTo>
                    <a:pt x="225" y="198"/>
                  </a:lnTo>
                  <a:lnTo>
                    <a:pt x="225" y="197"/>
                  </a:lnTo>
                  <a:lnTo>
                    <a:pt x="225" y="196"/>
                  </a:lnTo>
                  <a:lnTo>
                    <a:pt x="225" y="195"/>
                  </a:lnTo>
                  <a:lnTo>
                    <a:pt x="225" y="194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24" y="192"/>
                  </a:lnTo>
                  <a:lnTo>
                    <a:pt x="224" y="191"/>
                  </a:lnTo>
                  <a:lnTo>
                    <a:pt x="223" y="190"/>
                  </a:lnTo>
                  <a:lnTo>
                    <a:pt x="223" y="189"/>
                  </a:lnTo>
                  <a:lnTo>
                    <a:pt x="223" y="188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5" y="184"/>
                  </a:lnTo>
                  <a:lnTo>
                    <a:pt x="225" y="183"/>
                  </a:lnTo>
                  <a:lnTo>
                    <a:pt x="225" y="182"/>
                  </a:lnTo>
                  <a:lnTo>
                    <a:pt x="225" y="181"/>
                  </a:lnTo>
                  <a:lnTo>
                    <a:pt x="225" y="181"/>
                  </a:lnTo>
                  <a:lnTo>
                    <a:pt x="225" y="180"/>
                  </a:lnTo>
                  <a:lnTo>
                    <a:pt x="224" y="179"/>
                  </a:lnTo>
                  <a:lnTo>
                    <a:pt x="224" y="178"/>
                  </a:lnTo>
                  <a:lnTo>
                    <a:pt x="224" y="177"/>
                  </a:lnTo>
                  <a:lnTo>
                    <a:pt x="224" y="176"/>
                  </a:lnTo>
                  <a:lnTo>
                    <a:pt x="225" y="174"/>
                  </a:lnTo>
                  <a:lnTo>
                    <a:pt x="225" y="174"/>
                  </a:lnTo>
                  <a:lnTo>
                    <a:pt x="225" y="173"/>
                  </a:lnTo>
                  <a:lnTo>
                    <a:pt x="225" y="172"/>
                  </a:lnTo>
                  <a:lnTo>
                    <a:pt x="225" y="171"/>
                  </a:lnTo>
                  <a:lnTo>
                    <a:pt x="224" y="170"/>
                  </a:lnTo>
                  <a:lnTo>
                    <a:pt x="224" y="169"/>
                  </a:lnTo>
                  <a:lnTo>
                    <a:pt x="225" y="168"/>
                  </a:lnTo>
                  <a:lnTo>
                    <a:pt x="225" y="168"/>
                  </a:lnTo>
                  <a:lnTo>
                    <a:pt x="225" y="167"/>
                  </a:lnTo>
                  <a:lnTo>
                    <a:pt x="225" y="166"/>
                  </a:lnTo>
                  <a:lnTo>
                    <a:pt x="225" y="165"/>
                  </a:lnTo>
                  <a:lnTo>
                    <a:pt x="225" y="164"/>
                  </a:lnTo>
                  <a:lnTo>
                    <a:pt x="225" y="163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23" y="162"/>
                  </a:lnTo>
                  <a:lnTo>
                    <a:pt x="223" y="161"/>
                  </a:lnTo>
                  <a:lnTo>
                    <a:pt x="222" y="160"/>
                  </a:lnTo>
                  <a:lnTo>
                    <a:pt x="223" y="159"/>
                  </a:lnTo>
                  <a:lnTo>
                    <a:pt x="224" y="159"/>
                  </a:lnTo>
                  <a:lnTo>
                    <a:pt x="224" y="158"/>
                  </a:lnTo>
                  <a:lnTo>
                    <a:pt x="224" y="157"/>
                  </a:lnTo>
                  <a:lnTo>
                    <a:pt x="225" y="156"/>
                  </a:lnTo>
                  <a:lnTo>
                    <a:pt x="226" y="156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7" y="155"/>
                  </a:lnTo>
                  <a:lnTo>
                    <a:pt x="227" y="154"/>
                  </a:lnTo>
                  <a:lnTo>
                    <a:pt x="228" y="153"/>
                  </a:lnTo>
                  <a:lnTo>
                    <a:pt x="229" y="152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9"/>
                  </a:lnTo>
                  <a:lnTo>
                    <a:pt x="224" y="142"/>
                  </a:lnTo>
                  <a:lnTo>
                    <a:pt x="233" y="143"/>
                  </a:lnTo>
                  <a:lnTo>
                    <a:pt x="234" y="143"/>
                  </a:lnTo>
                  <a:lnTo>
                    <a:pt x="234" y="142"/>
                  </a:lnTo>
                  <a:lnTo>
                    <a:pt x="235" y="142"/>
                  </a:lnTo>
                  <a:lnTo>
                    <a:pt x="235" y="141"/>
                  </a:lnTo>
                  <a:lnTo>
                    <a:pt x="235" y="140"/>
                  </a:lnTo>
                  <a:lnTo>
                    <a:pt x="239" y="127"/>
                  </a:lnTo>
                  <a:lnTo>
                    <a:pt x="243" y="112"/>
                  </a:lnTo>
                  <a:lnTo>
                    <a:pt x="243" y="111"/>
                  </a:lnTo>
                  <a:lnTo>
                    <a:pt x="244" y="111"/>
                  </a:lnTo>
                  <a:lnTo>
                    <a:pt x="245" y="110"/>
                  </a:lnTo>
                  <a:lnTo>
                    <a:pt x="246" y="110"/>
                  </a:lnTo>
                  <a:lnTo>
                    <a:pt x="247" y="109"/>
                  </a:lnTo>
                  <a:lnTo>
                    <a:pt x="247" y="108"/>
                  </a:lnTo>
                  <a:lnTo>
                    <a:pt x="248" y="108"/>
                  </a:lnTo>
                  <a:lnTo>
                    <a:pt x="249" y="107"/>
                  </a:lnTo>
                  <a:lnTo>
                    <a:pt x="249" y="106"/>
                  </a:lnTo>
                  <a:lnTo>
                    <a:pt x="250" y="105"/>
                  </a:lnTo>
                  <a:lnTo>
                    <a:pt x="256" y="110"/>
                  </a:lnTo>
                  <a:lnTo>
                    <a:pt x="259" y="98"/>
                  </a:lnTo>
                  <a:lnTo>
                    <a:pt x="260" y="95"/>
                  </a:lnTo>
                  <a:lnTo>
                    <a:pt x="261" y="94"/>
                  </a:lnTo>
                  <a:lnTo>
                    <a:pt x="261" y="93"/>
                  </a:lnTo>
                  <a:lnTo>
                    <a:pt x="260" y="92"/>
                  </a:lnTo>
                  <a:lnTo>
                    <a:pt x="260" y="92"/>
                  </a:lnTo>
                  <a:lnTo>
                    <a:pt x="260" y="91"/>
                  </a:lnTo>
                  <a:lnTo>
                    <a:pt x="259" y="79"/>
                  </a:lnTo>
                  <a:lnTo>
                    <a:pt x="259" y="78"/>
                  </a:lnTo>
                  <a:lnTo>
                    <a:pt x="255" y="47"/>
                  </a:lnTo>
                  <a:lnTo>
                    <a:pt x="277" y="34"/>
                  </a:lnTo>
                  <a:lnTo>
                    <a:pt x="293" y="25"/>
                  </a:lnTo>
                  <a:lnTo>
                    <a:pt x="294" y="24"/>
                  </a:lnTo>
                  <a:lnTo>
                    <a:pt x="310" y="34"/>
                  </a:lnTo>
                  <a:lnTo>
                    <a:pt x="312" y="35"/>
                  </a:lnTo>
                  <a:lnTo>
                    <a:pt x="318" y="34"/>
                  </a:lnTo>
                  <a:lnTo>
                    <a:pt x="345" y="30"/>
                  </a:lnTo>
                  <a:lnTo>
                    <a:pt x="346" y="28"/>
                  </a:lnTo>
                  <a:lnTo>
                    <a:pt x="346" y="27"/>
                  </a:lnTo>
                  <a:lnTo>
                    <a:pt x="346" y="26"/>
                  </a:lnTo>
                  <a:lnTo>
                    <a:pt x="347" y="25"/>
                  </a:lnTo>
                  <a:lnTo>
                    <a:pt x="349" y="23"/>
                  </a:lnTo>
                  <a:lnTo>
                    <a:pt x="351" y="21"/>
                  </a:lnTo>
                  <a:lnTo>
                    <a:pt x="351" y="17"/>
                  </a:lnTo>
                  <a:lnTo>
                    <a:pt x="352" y="13"/>
                  </a:lnTo>
                  <a:lnTo>
                    <a:pt x="353" y="10"/>
                  </a:lnTo>
                  <a:lnTo>
                    <a:pt x="354" y="6"/>
                  </a:lnTo>
                  <a:lnTo>
                    <a:pt x="354" y="5"/>
                  </a:lnTo>
                  <a:lnTo>
                    <a:pt x="355" y="3"/>
                  </a:lnTo>
                  <a:lnTo>
                    <a:pt x="358" y="2"/>
                  </a:lnTo>
                  <a:lnTo>
                    <a:pt x="360" y="1"/>
                  </a:lnTo>
                  <a:lnTo>
                    <a:pt x="361" y="0"/>
                  </a:lnTo>
                  <a:lnTo>
                    <a:pt x="365" y="2"/>
                  </a:lnTo>
                  <a:lnTo>
                    <a:pt x="366" y="4"/>
                  </a:lnTo>
                  <a:lnTo>
                    <a:pt x="369" y="4"/>
                  </a:lnTo>
                  <a:lnTo>
                    <a:pt x="371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9" y="3"/>
                  </a:lnTo>
                  <a:lnTo>
                    <a:pt x="381" y="7"/>
                  </a:lnTo>
                  <a:lnTo>
                    <a:pt x="385" y="8"/>
                  </a:lnTo>
                  <a:lnTo>
                    <a:pt x="387" y="9"/>
                  </a:lnTo>
                  <a:lnTo>
                    <a:pt x="388" y="9"/>
                  </a:lnTo>
                  <a:lnTo>
                    <a:pt x="389" y="9"/>
                  </a:lnTo>
                  <a:lnTo>
                    <a:pt x="390" y="9"/>
                  </a:lnTo>
                  <a:lnTo>
                    <a:pt x="391" y="10"/>
                  </a:lnTo>
                  <a:lnTo>
                    <a:pt x="392" y="10"/>
                  </a:lnTo>
                  <a:lnTo>
                    <a:pt x="393" y="10"/>
                  </a:lnTo>
                  <a:lnTo>
                    <a:pt x="394" y="10"/>
                  </a:lnTo>
                  <a:lnTo>
                    <a:pt x="397" y="10"/>
                  </a:lnTo>
                  <a:lnTo>
                    <a:pt x="398" y="10"/>
                  </a:lnTo>
                  <a:lnTo>
                    <a:pt x="400" y="10"/>
                  </a:lnTo>
                  <a:lnTo>
                    <a:pt x="402" y="10"/>
                  </a:lnTo>
                  <a:lnTo>
                    <a:pt x="405" y="10"/>
                  </a:lnTo>
                  <a:lnTo>
                    <a:pt x="407" y="10"/>
                  </a:lnTo>
                  <a:lnTo>
                    <a:pt x="411" y="12"/>
                  </a:lnTo>
                  <a:lnTo>
                    <a:pt x="411" y="11"/>
                  </a:lnTo>
                  <a:lnTo>
                    <a:pt x="411" y="12"/>
                  </a:lnTo>
                  <a:lnTo>
                    <a:pt x="412" y="12"/>
                  </a:lnTo>
                  <a:lnTo>
                    <a:pt x="413" y="13"/>
                  </a:lnTo>
                  <a:lnTo>
                    <a:pt x="413" y="14"/>
                  </a:lnTo>
                  <a:lnTo>
                    <a:pt x="414" y="15"/>
                  </a:lnTo>
                  <a:lnTo>
                    <a:pt x="415" y="15"/>
                  </a:lnTo>
                  <a:lnTo>
                    <a:pt x="417" y="15"/>
                  </a:lnTo>
                  <a:lnTo>
                    <a:pt x="417" y="16"/>
                  </a:lnTo>
                  <a:lnTo>
                    <a:pt x="417" y="16"/>
                  </a:lnTo>
                  <a:lnTo>
                    <a:pt x="418" y="16"/>
                  </a:lnTo>
                  <a:lnTo>
                    <a:pt x="418" y="16"/>
                  </a:lnTo>
                  <a:lnTo>
                    <a:pt x="419" y="16"/>
                  </a:lnTo>
                  <a:lnTo>
                    <a:pt x="419" y="16"/>
                  </a:lnTo>
                  <a:lnTo>
                    <a:pt x="420" y="16"/>
                  </a:lnTo>
                  <a:lnTo>
                    <a:pt x="421" y="16"/>
                  </a:lnTo>
                  <a:lnTo>
                    <a:pt x="422" y="16"/>
                  </a:lnTo>
                  <a:lnTo>
                    <a:pt x="432" y="14"/>
                  </a:lnTo>
                  <a:lnTo>
                    <a:pt x="459" y="9"/>
                  </a:lnTo>
                  <a:lnTo>
                    <a:pt x="471" y="8"/>
                  </a:lnTo>
                  <a:lnTo>
                    <a:pt x="472" y="9"/>
                  </a:lnTo>
                  <a:lnTo>
                    <a:pt x="473" y="9"/>
                  </a:lnTo>
                  <a:lnTo>
                    <a:pt x="474" y="9"/>
                  </a:lnTo>
                  <a:lnTo>
                    <a:pt x="475" y="9"/>
                  </a:lnTo>
                  <a:lnTo>
                    <a:pt x="475" y="9"/>
                  </a:lnTo>
                  <a:lnTo>
                    <a:pt x="476" y="9"/>
                  </a:lnTo>
                  <a:lnTo>
                    <a:pt x="477" y="9"/>
                  </a:lnTo>
                  <a:lnTo>
                    <a:pt x="477" y="10"/>
                  </a:lnTo>
                  <a:lnTo>
                    <a:pt x="478" y="10"/>
                  </a:lnTo>
                  <a:lnTo>
                    <a:pt x="479" y="11"/>
                  </a:lnTo>
                  <a:lnTo>
                    <a:pt x="479" y="10"/>
                  </a:lnTo>
                  <a:lnTo>
                    <a:pt x="479" y="9"/>
                  </a:lnTo>
                  <a:lnTo>
                    <a:pt x="480" y="9"/>
                  </a:lnTo>
                  <a:lnTo>
                    <a:pt x="481" y="9"/>
                  </a:lnTo>
                  <a:lnTo>
                    <a:pt x="481" y="9"/>
                  </a:lnTo>
                  <a:lnTo>
                    <a:pt x="482" y="9"/>
                  </a:lnTo>
                  <a:lnTo>
                    <a:pt x="483" y="10"/>
                  </a:lnTo>
                  <a:lnTo>
                    <a:pt x="483" y="11"/>
                  </a:lnTo>
                  <a:lnTo>
                    <a:pt x="483" y="12"/>
                  </a:lnTo>
                  <a:lnTo>
                    <a:pt x="484" y="12"/>
                  </a:lnTo>
                  <a:lnTo>
                    <a:pt x="485" y="12"/>
                  </a:lnTo>
                  <a:lnTo>
                    <a:pt x="486" y="12"/>
                  </a:lnTo>
                  <a:lnTo>
                    <a:pt x="487" y="13"/>
                  </a:lnTo>
                  <a:lnTo>
                    <a:pt x="487" y="13"/>
                  </a:lnTo>
                  <a:lnTo>
                    <a:pt x="488" y="13"/>
                  </a:lnTo>
                  <a:lnTo>
                    <a:pt x="489" y="13"/>
                  </a:lnTo>
                  <a:lnTo>
                    <a:pt x="490" y="13"/>
                  </a:lnTo>
                  <a:lnTo>
                    <a:pt x="490" y="14"/>
                  </a:lnTo>
                  <a:lnTo>
                    <a:pt x="491" y="15"/>
                  </a:lnTo>
                  <a:lnTo>
                    <a:pt x="490" y="15"/>
                  </a:lnTo>
                  <a:lnTo>
                    <a:pt x="490" y="16"/>
                  </a:lnTo>
                  <a:lnTo>
                    <a:pt x="489" y="16"/>
                  </a:lnTo>
                  <a:lnTo>
                    <a:pt x="489" y="16"/>
                  </a:lnTo>
                  <a:lnTo>
                    <a:pt x="491" y="16"/>
                  </a:lnTo>
                  <a:lnTo>
                    <a:pt x="492" y="16"/>
                  </a:lnTo>
                  <a:lnTo>
                    <a:pt x="493" y="17"/>
                  </a:lnTo>
                  <a:lnTo>
                    <a:pt x="494" y="18"/>
                  </a:lnTo>
                  <a:lnTo>
                    <a:pt x="494" y="19"/>
                  </a:lnTo>
                  <a:lnTo>
                    <a:pt x="494" y="20"/>
                  </a:lnTo>
                  <a:lnTo>
                    <a:pt x="496" y="20"/>
                  </a:lnTo>
                  <a:lnTo>
                    <a:pt x="496" y="21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8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2" y="21"/>
                  </a:lnTo>
                  <a:lnTo>
                    <a:pt x="503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3"/>
                  </a:lnTo>
                  <a:lnTo>
                    <a:pt x="508" y="23"/>
                  </a:lnTo>
                  <a:lnTo>
                    <a:pt x="509" y="22"/>
                  </a:lnTo>
                  <a:lnTo>
                    <a:pt x="510" y="23"/>
                  </a:lnTo>
                  <a:lnTo>
                    <a:pt x="510" y="24"/>
                  </a:lnTo>
                  <a:lnTo>
                    <a:pt x="511" y="25"/>
                  </a:lnTo>
                  <a:lnTo>
                    <a:pt x="512" y="25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3" y="28"/>
                  </a:lnTo>
                  <a:lnTo>
                    <a:pt x="513" y="28"/>
                  </a:lnTo>
                  <a:lnTo>
                    <a:pt x="514" y="28"/>
                  </a:lnTo>
                  <a:lnTo>
                    <a:pt x="515" y="29"/>
                  </a:lnTo>
                  <a:lnTo>
                    <a:pt x="516" y="30"/>
                  </a:lnTo>
                  <a:lnTo>
                    <a:pt x="516" y="31"/>
                  </a:lnTo>
                  <a:lnTo>
                    <a:pt x="517" y="31"/>
                  </a:lnTo>
                  <a:lnTo>
                    <a:pt x="518" y="31"/>
                  </a:lnTo>
                  <a:lnTo>
                    <a:pt x="519" y="31"/>
                  </a:lnTo>
                  <a:lnTo>
                    <a:pt x="519" y="32"/>
                  </a:lnTo>
                  <a:lnTo>
                    <a:pt x="519" y="32"/>
                  </a:lnTo>
                  <a:lnTo>
                    <a:pt x="520" y="32"/>
                  </a:lnTo>
                  <a:lnTo>
                    <a:pt x="521" y="32"/>
                  </a:lnTo>
                  <a:lnTo>
                    <a:pt x="522" y="32"/>
                  </a:lnTo>
                  <a:lnTo>
                    <a:pt x="523" y="31"/>
                  </a:lnTo>
                  <a:lnTo>
                    <a:pt x="523" y="32"/>
                  </a:lnTo>
                  <a:lnTo>
                    <a:pt x="524" y="32"/>
                  </a:lnTo>
                  <a:lnTo>
                    <a:pt x="525" y="33"/>
                  </a:lnTo>
                  <a:lnTo>
                    <a:pt x="526" y="34"/>
                  </a:lnTo>
                  <a:lnTo>
                    <a:pt x="526" y="35"/>
                  </a:lnTo>
                  <a:lnTo>
                    <a:pt x="526" y="35"/>
                  </a:lnTo>
                  <a:lnTo>
                    <a:pt x="526" y="35"/>
                  </a:lnTo>
                  <a:lnTo>
                    <a:pt x="527" y="36"/>
                  </a:lnTo>
                  <a:lnTo>
                    <a:pt x="528" y="36"/>
                  </a:lnTo>
                  <a:lnTo>
                    <a:pt x="528" y="37"/>
                  </a:lnTo>
                  <a:lnTo>
                    <a:pt x="529" y="37"/>
                  </a:lnTo>
                  <a:lnTo>
                    <a:pt x="530" y="37"/>
                  </a:lnTo>
                  <a:lnTo>
                    <a:pt x="531" y="36"/>
                  </a:lnTo>
                  <a:lnTo>
                    <a:pt x="532" y="36"/>
                  </a:lnTo>
                  <a:lnTo>
                    <a:pt x="532" y="36"/>
                  </a:lnTo>
                  <a:lnTo>
                    <a:pt x="533" y="37"/>
                  </a:lnTo>
                  <a:lnTo>
                    <a:pt x="534" y="37"/>
                  </a:lnTo>
                  <a:lnTo>
                    <a:pt x="535" y="37"/>
                  </a:lnTo>
                  <a:lnTo>
                    <a:pt x="536" y="37"/>
                  </a:lnTo>
                  <a:lnTo>
                    <a:pt x="536" y="36"/>
                  </a:lnTo>
                  <a:lnTo>
                    <a:pt x="537" y="36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8" y="35"/>
                  </a:lnTo>
                  <a:lnTo>
                    <a:pt x="538" y="35"/>
                  </a:lnTo>
                  <a:lnTo>
                    <a:pt x="539" y="35"/>
                  </a:lnTo>
                  <a:lnTo>
                    <a:pt x="540" y="35"/>
                  </a:lnTo>
                  <a:lnTo>
                    <a:pt x="541" y="35"/>
                  </a:lnTo>
                  <a:lnTo>
                    <a:pt x="542" y="35"/>
                  </a:lnTo>
                  <a:lnTo>
                    <a:pt x="544" y="35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6" y="35"/>
                  </a:lnTo>
                  <a:lnTo>
                    <a:pt x="547" y="35"/>
                  </a:lnTo>
                  <a:lnTo>
                    <a:pt x="547" y="35"/>
                  </a:lnTo>
                  <a:lnTo>
                    <a:pt x="548" y="35"/>
                  </a:lnTo>
                  <a:lnTo>
                    <a:pt x="549" y="35"/>
                  </a:lnTo>
                  <a:lnTo>
                    <a:pt x="550" y="35"/>
                  </a:lnTo>
                  <a:lnTo>
                    <a:pt x="551" y="35"/>
                  </a:lnTo>
                  <a:lnTo>
                    <a:pt x="551" y="35"/>
                  </a:lnTo>
                  <a:lnTo>
                    <a:pt x="550" y="36"/>
                  </a:lnTo>
                  <a:lnTo>
                    <a:pt x="550" y="37"/>
                  </a:lnTo>
                  <a:lnTo>
                    <a:pt x="551" y="37"/>
                  </a:lnTo>
                  <a:lnTo>
                    <a:pt x="551" y="37"/>
                  </a:lnTo>
                  <a:lnTo>
                    <a:pt x="552" y="37"/>
                  </a:lnTo>
                  <a:lnTo>
                    <a:pt x="553" y="36"/>
                  </a:lnTo>
                  <a:lnTo>
                    <a:pt x="553" y="35"/>
                  </a:lnTo>
                  <a:lnTo>
                    <a:pt x="554" y="35"/>
                  </a:lnTo>
                  <a:lnTo>
                    <a:pt x="554" y="35"/>
                  </a:lnTo>
                  <a:lnTo>
                    <a:pt x="555" y="35"/>
                  </a:lnTo>
                  <a:lnTo>
                    <a:pt x="555" y="34"/>
                  </a:lnTo>
                  <a:lnTo>
                    <a:pt x="556" y="34"/>
                  </a:lnTo>
                  <a:lnTo>
                    <a:pt x="556" y="33"/>
                  </a:lnTo>
                  <a:lnTo>
                    <a:pt x="557" y="33"/>
                  </a:lnTo>
                  <a:lnTo>
                    <a:pt x="557" y="32"/>
                  </a:lnTo>
                  <a:lnTo>
                    <a:pt x="557" y="31"/>
                  </a:lnTo>
                  <a:lnTo>
                    <a:pt x="557" y="30"/>
                  </a:lnTo>
                  <a:lnTo>
                    <a:pt x="557" y="30"/>
                  </a:lnTo>
                  <a:lnTo>
                    <a:pt x="558" y="30"/>
                  </a:lnTo>
                  <a:lnTo>
                    <a:pt x="558" y="31"/>
                  </a:lnTo>
                  <a:lnTo>
                    <a:pt x="558" y="32"/>
                  </a:lnTo>
                  <a:lnTo>
                    <a:pt x="559" y="31"/>
                  </a:lnTo>
                  <a:lnTo>
                    <a:pt x="560" y="32"/>
                  </a:lnTo>
                  <a:lnTo>
                    <a:pt x="561" y="32"/>
                  </a:lnTo>
                  <a:lnTo>
                    <a:pt x="562" y="31"/>
                  </a:lnTo>
                  <a:lnTo>
                    <a:pt x="563" y="30"/>
                  </a:lnTo>
                  <a:lnTo>
                    <a:pt x="563" y="29"/>
                  </a:lnTo>
                  <a:lnTo>
                    <a:pt x="564" y="28"/>
                  </a:lnTo>
                  <a:lnTo>
                    <a:pt x="564" y="28"/>
                  </a:lnTo>
                  <a:lnTo>
                    <a:pt x="564" y="28"/>
                  </a:lnTo>
                  <a:lnTo>
                    <a:pt x="565" y="28"/>
                  </a:lnTo>
                  <a:lnTo>
                    <a:pt x="566" y="27"/>
                  </a:lnTo>
                  <a:lnTo>
                    <a:pt x="567" y="26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69" y="25"/>
                  </a:lnTo>
                  <a:lnTo>
                    <a:pt x="570" y="26"/>
                  </a:lnTo>
                  <a:lnTo>
                    <a:pt x="570" y="26"/>
                  </a:lnTo>
                  <a:lnTo>
                    <a:pt x="571" y="27"/>
                  </a:lnTo>
                  <a:lnTo>
                    <a:pt x="572" y="28"/>
                  </a:lnTo>
                  <a:lnTo>
                    <a:pt x="573" y="28"/>
                  </a:lnTo>
                  <a:lnTo>
                    <a:pt x="574" y="28"/>
                  </a:lnTo>
                  <a:lnTo>
                    <a:pt x="575" y="28"/>
                  </a:lnTo>
                  <a:lnTo>
                    <a:pt x="575" y="27"/>
                  </a:lnTo>
                  <a:lnTo>
                    <a:pt x="575" y="26"/>
                  </a:lnTo>
                  <a:lnTo>
                    <a:pt x="576" y="25"/>
                  </a:lnTo>
                  <a:lnTo>
                    <a:pt x="576" y="25"/>
                  </a:lnTo>
                  <a:lnTo>
                    <a:pt x="576" y="24"/>
                  </a:lnTo>
                  <a:lnTo>
                    <a:pt x="577" y="23"/>
                  </a:lnTo>
                  <a:lnTo>
                    <a:pt x="578" y="23"/>
                  </a:lnTo>
                  <a:lnTo>
                    <a:pt x="579" y="24"/>
                  </a:lnTo>
                  <a:lnTo>
                    <a:pt x="580" y="24"/>
                  </a:lnTo>
                  <a:lnTo>
                    <a:pt x="581" y="24"/>
                  </a:lnTo>
                  <a:lnTo>
                    <a:pt x="582" y="24"/>
                  </a:lnTo>
                  <a:lnTo>
                    <a:pt x="582" y="25"/>
                  </a:lnTo>
                  <a:lnTo>
                    <a:pt x="583" y="25"/>
                  </a:lnTo>
                  <a:lnTo>
                    <a:pt x="583" y="25"/>
                  </a:lnTo>
                  <a:lnTo>
                    <a:pt x="584" y="25"/>
                  </a:lnTo>
                  <a:lnTo>
                    <a:pt x="585" y="26"/>
                  </a:lnTo>
                  <a:lnTo>
                    <a:pt x="586" y="26"/>
                  </a:lnTo>
                  <a:lnTo>
                    <a:pt x="586" y="27"/>
                  </a:lnTo>
                  <a:lnTo>
                    <a:pt x="587" y="28"/>
                  </a:lnTo>
                  <a:lnTo>
                    <a:pt x="588" y="28"/>
                  </a:lnTo>
                  <a:lnTo>
                    <a:pt x="589" y="28"/>
                  </a:lnTo>
                  <a:lnTo>
                    <a:pt x="589" y="28"/>
                  </a:lnTo>
                  <a:lnTo>
                    <a:pt x="589" y="28"/>
                  </a:lnTo>
                  <a:lnTo>
                    <a:pt x="590" y="28"/>
                  </a:lnTo>
                  <a:lnTo>
                    <a:pt x="591" y="28"/>
                  </a:lnTo>
                  <a:lnTo>
                    <a:pt x="591" y="29"/>
                  </a:lnTo>
                  <a:lnTo>
                    <a:pt x="591" y="30"/>
                  </a:lnTo>
                  <a:lnTo>
                    <a:pt x="590" y="30"/>
                  </a:lnTo>
                  <a:lnTo>
                    <a:pt x="590" y="31"/>
                  </a:lnTo>
                  <a:lnTo>
                    <a:pt x="590" y="32"/>
                  </a:lnTo>
                  <a:lnTo>
                    <a:pt x="589" y="33"/>
                  </a:lnTo>
                  <a:lnTo>
                    <a:pt x="589" y="34"/>
                  </a:lnTo>
                  <a:lnTo>
                    <a:pt x="589" y="35"/>
                  </a:lnTo>
                  <a:lnTo>
                    <a:pt x="589" y="35"/>
                  </a:lnTo>
                  <a:lnTo>
                    <a:pt x="589" y="36"/>
                  </a:lnTo>
                  <a:lnTo>
                    <a:pt x="588" y="37"/>
                  </a:lnTo>
                  <a:lnTo>
                    <a:pt x="588" y="38"/>
                  </a:lnTo>
                  <a:lnTo>
                    <a:pt x="588" y="39"/>
                  </a:lnTo>
                  <a:lnTo>
                    <a:pt x="588" y="40"/>
                  </a:lnTo>
                  <a:lnTo>
                    <a:pt x="588" y="41"/>
                  </a:lnTo>
                  <a:lnTo>
                    <a:pt x="588" y="41"/>
                  </a:lnTo>
                  <a:lnTo>
                    <a:pt x="588" y="42"/>
                  </a:lnTo>
                  <a:lnTo>
                    <a:pt x="588" y="43"/>
                  </a:lnTo>
                  <a:lnTo>
                    <a:pt x="589" y="44"/>
                  </a:lnTo>
                  <a:lnTo>
                    <a:pt x="589" y="45"/>
                  </a:lnTo>
                  <a:lnTo>
                    <a:pt x="589" y="46"/>
                  </a:lnTo>
                  <a:lnTo>
                    <a:pt x="589" y="47"/>
                  </a:lnTo>
                  <a:lnTo>
                    <a:pt x="589" y="47"/>
                  </a:lnTo>
                  <a:lnTo>
                    <a:pt x="590" y="47"/>
                  </a:lnTo>
                  <a:lnTo>
                    <a:pt x="590" y="48"/>
                  </a:lnTo>
                  <a:lnTo>
                    <a:pt x="591" y="49"/>
                  </a:lnTo>
                  <a:lnTo>
                    <a:pt x="591" y="50"/>
                  </a:lnTo>
                  <a:lnTo>
                    <a:pt x="592" y="51"/>
                  </a:lnTo>
                  <a:lnTo>
                    <a:pt x="593" y="52"/>
                  </a:lnTo>
                  <a:lnTo>
                    <a:pt x="594" y="53"/>
                  </a:lnTo>
                  <a:lnTo>
                    <a:pt x="594" y="54"/>
                  </a:lnTo>
                  <a:lnTo>
                    <a:pt x="595" y="54"/>
                  </a:lnTo>
                  <a:lnTo>
                    <a:pt x="596" y="55"/>
                  </a:lnTo>
                  <a:lnTo>
                    <a:pt x="596" y="56"/>
                  </a:lnTo>
                  <a:lnTo>
                    <a:pt x="596" y="57"/>
                  </a:lnTo>
                  <a:lnTo>
                    <a:pt x="597" y="58"/>
                  </a:lnTo>
                  <a:lnTo>
                    <a:pt x="597" y="59"/>
                  </a:lnTo>
                  <a:lnTo>
                    <a:pt x="597" y="60"/>
                  </a:lnTo>
                  <a:lnTo>
                    <a:pt x="598" y="60"/>
                  </a:lnTo>
                  <a:lnTo>
                    <a:pt x="599" y="60"/>
                  </a:lnTo>
                  <a:lnTo>
                    <a:pt x="600" y="61"/>
                  </a:lnTo>
                  <a:lnTo>
                    <a:pt x="601" y="61"/>
                  </a:lnTo>
                  <a:lnTo>
                    <a:pt x="602" y="61"/>
                  </a:lnTo>
                  <a:lnTo>
                    <a:pt x="602" y="62"/>
                  </a:lnTo>
                  <a:lnTo>
                    <a:pt x="602" y="63"/>
                  </a:lnTo>
                  <a:lnTo>
                    <a:pt x="602" y="64"/>
                  </a:lnTo>
                  <a:lnTo>
                    <a:pt x="602" y="65"/>
                  </a:lnTo>
                  <a:lnTo>
                    <a:pt x="602" y="66"/>
                  </a:lnTo>
                  <a:lnTo>
                    <a:pt x="602" y="67"/>
                  </a:lnTo>
                  <a:lnTo>
                    <a:pt x="602" y="67"/>
                  </a:lnTo>
                  <a:lnTo>
                    <a:pt x="602" y="68"/>
                  </a:lnTo>
                  <a:lnTo>
                    <a:pt x="602" y="69"/>
                  </a:lnTo>
                  <a:lnTo>
                    <a:pt x="602" y="70"/>
                  </a:lnTo>
                  <a:lnTo>
                    <a:pt x="602" y="71"/>
                  </a:lnTo>
                  <a:lnTo>
                    <a:pt x="602" y="72"/>
                  </a:lnTo>
                  <a:lnTo>
                    <a:pt x="602" y="73"/>
                  </a:lnTo>
                  <a:lnTo>
                    <a:pt x="602" y="73"/>
                  </a:lnTo>
                  <a:lnTo>
                    <a:pt x="601" y="74"/>
                  </a:lnTo>
                  <a:lnTo>
                    <a:pt x="601" y="75"/>
                  </a:lnTo>
                  <a:lnTo>
                    <a:pt x="600" y="75"/>
                  </a:lnTo>
                  <a:lnTo>
                    <a:pt x="600" y="76"/>
                  </a:lnTo>
                  <a:lnTo>
                    <a:pt x="600" y="77"/>
                  </a:lnTo>
                  <a:lnTo>
                    <a:pt x="600" y="78"/>
                  </a:lnTo>
                  <a:lnTo>
                    <a:pt x="600" y="79"/>
                  </a:lnTo>
                  <a:lnTo>
                    <a:pt x="600" y="79"/>
                  </a:lnTo>
                  <a:lnTo>
                    <a:pt x="599" y="80"/>
                  </a:lnTo>
                  <a:lnTo>
                    <a:pt x="599" y="81"/>
                  </a:lnTo>
                  <a:lnTo>
                    <a:pt x="599" y="82"/>
                  </a:lnTo>
                  <a:lnTo>
                    <a:pt x="599" y="83"/>
                  </a:lnTo>
                  <a:lnTo>
                    <a:pt x="599" y="84"/>
                  </a:lnTo>
                  <a:lnTo>
                    <a:pt x="598" y="84"/>
                  </a:lnTo>
                  <a:lnTo>
                    <a:pt x="598" y="85"/>
                  </a:lnTo>
                  <a:lnTo>
                    <a:pt x="598" y="86"/>
                  </a:lnTo>
                  <a:lnTo>
                    <a:pt x="598" y="86"/>
                  </a:lnTo>
                  <a:lnTo>
                    <a:pt x="598" y="87"/>
                  </a:lnTo>
                  <a:lnTo>
                    <a:pt x="598" y="88"/>
                  </a:lnTo>
                  <a:lnTo>
                    <a:pt x="598" y="89"/>
                  </a:lnTo>
                  <a:lnTo>
                    <a:pt x="598" y="90"/>
                  </a:lnTo>
                  <a:lnTo>
                    <a:pt x="598" y="91"/>
                  </a:lnTo>
                  <a:lnTo>
                    <a:pt x="598" y="92"/>
                  </a:lnTo>
                  <a:lnTo>
                    <a:pt x="599" y="92"/>
                  </a:lnTo>
                  <a:lnTo>
                    <a:pt x="599" y="93"/>
                  </a:lnTo>
                  <a:lnTo>
                    <a:pt x="600" y="94"/>
                  </a:lnTo>
                  <a:lnTo>
                    <a:pt x="600" y="95"/>
                  </a:lnTo>
                  <a:lnTo>
                    <a:pt x="601" y="95"/>
                  </a:lnTo>
                  <a:lnTo>
                    <a:pt x="601" y="96"/>
                  </a:lnTo>
                  <a:lnTo>
                    <a:pt x="602" y="97"/>
                  </a:lnTo>
                  <a:lnTo>
                    <a:pt x="602" y="98"/>
                  </a:lnTo>
                  <a:lnTo>
                    <a:pt x="601" y="98"/>
                  </a:lnTo>
                  <a:lnTo>
                    <a:pt x="600" y="98"/>
                  </a:lnTo>
                  <a:lnTo>
                    <a:pt x="600" y="99"/>
                  </a:lnTo>
                  <a:lnTo>
                    <a:pt x="600" y="100"/>
                  </a:lnTo>
                  <a:lnTo>
                    <a:pt x="601" y="101"/>
                  </a:lnTo>
                  <a:lnTo>
                    <a:pt x="602" y="101"/>
                  </a:lnTo>
                  <a:close/>
                  <a:moveTo>
                    <a:pt x="663" y="347"/>
                  </a:moveTo>
                  <a:lnTo>
                    <a:pt x="664" y="348"/>
                  </a:lnTo>
                  <a:lnTo>
                    <a:pt x="665" y="347"/>
                  </a:lnTo>
                  <a:lnTo>
                    <a:pt x="664" y="347"/>
                  </a:lnTo>
                  <a:lnTo>
                    <a:pt x="663" y="347"/>
                  </a:lnTo>
                  <a:close/>
                  <a:moveTo>
                    <a:pt x="668" y="409"/>
                  </a:moveTo>
                  <a:lnTo>
                    <a:pt x="668" y="410"/>
                  </a:lnTo>
                  <a:lnTo>
                    <a:pt x="669" y="411"/>
                  </a:lnTo>
                  <a:lnTo>
                    <a:pt x="669" y="410"/>
                  </a:lnTo>
                  <a:lnTo>
                    <a:pt x="668" y="409"/>
                  </a:lnTo>
                  <a:lnTo>
                    <a:pt x="669" y="409"/>
                  </a:lnTo>
                  <a:lnTo>
                    <a:pt x="668" y="409"/>
                  </a:lnTo>
                  <a:lnTo>
                    <a:pt x="668" y="409"/>
                  </a:lnTo>
                  <a:close/>
                  <a:moveTo>
                    <a:pt x="669" y="412"/>
                  </a:moveTo>
                  <a:lnTo>
                    <a:pt x="670" y="412"/>
                  </a:lnTo>
                  <a:lnTo>
                    <a:pt x="669" y="412"/>
                  </a:lnTo>
                  <a:close/>
                  <a:moveTo>
                    <a:pt x="674" y="412"/>
                  </a:moveTo>
                  <a:lnTo>
                    <a:pt x="673" y="413"/>
                  </a:lnTo>
                  <a:lnTo>
                    <a:pt x="674" y="414"/>
                  </a:lnTo>
                  <a:lnTo>
                    <a:pt x="674" y="415"/>
                  </a:lnTo>
                  <a:lnTo>
                    <a:pt x="674" y="414"/>
                  </a:lnTo>
                  <a:lnTo>
                    <a:pt x="674" y="413"/>
                  </a:lnTo>
                  <a:lnTo>
                    <a:pt x="674" y="412"/>
                  </a:lnTo>
                  <a:close/>
                  <a:moveTo>
                    <a:pt x="671" y="415"/>
                  </a:moveTo>
                  <a:lnTo>
                    <a:pt x="671" y="414"/>
                  </a:lnTo>
                  <a:lnTo>
                    <a:pt x="670" y="415"/>
                  </a:lnTo>
                  <a:lnTo>
                    <a:pt x="671" y="415"/>
                  </a:lnTo>
                  <a:close/>
                  <a:moveTo>
                    <a:pt x="678" y="336"/>
                  </a:moveTo>
                  <a:lnTo>
                    <a:pt x="678" y="335"/>
                  </a:lnTo>
                  <a:lnTo>
                    <a:pt x="678" y="336"/>
                  </a:lnTo>
                  <a:lnTo>
                    <a:pt x="677" y="336"/>
                  </a:lnTo>
                  <a:lnTo>
                    <a:pt x="677" y="337"/>
                  </a:lnTo>
                  <a:lnTo>
                    <a:pt x="678" y="33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3634" y="2750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698" y="2723"/>
              <a:ext cx="4" cy="3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1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705" y="2719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705" y="2719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703" y="2708"/>
              <a:ext cx="11" cy="11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" y="11"/>
                </a:cxn>
                <a:cxn ang="0">
                  <a:pos x="2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9" y="1"/>
                </a:cxn>
                <a:cxn ang="0">
                  <a:pos x="10" y="0"/>
                </a:cxn>
                <a:cxn ang="0">
                  <a:pos x="11" y="1"/>
                </a:cxn>
                <a:cxn ang="0">
                  <a:pos x="11" y="2"/>
                </a:cxn>
                <a:cxn ang="0">
                  <a:pos x="11" y="3"/>
                </a:cxn>
                <a:cxn ang="0">
                  <a:pos x="11" y="4"/>
                </a:cxn>
                <a:cxn ang="0">
                  <a:pos x="11" y="4"/>
                </a:cxn>
                <a:cxn ang="0">
                  <a:pos x="10" y="5"/>
                </a:cxn>
                <a:cxn ang="0">
                  <a:pos x="10" y="6"/>
                </a:cxn>
                <a:cxn ang="0">
                  <a:pos x="9" y="6"/>
                </a:cxn>
                <a:cxn ang="0">
                  <a:pos x="9" y="7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5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11"/>
                </a:cxn>
                <a:cxn ang="0">
                  <a:pos x="2" y="11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lnTo>
                    <a:pt x="2" y="11"/>
                  </a:lnTo>
                  <a:lnTo>
                    <a:pt x="2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9"/>
                  </a:lnTo>
                  <a:lnTo>
                    <a:pt x="6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11"/>
                  </a:lnTo>
                  <a:lnTo>
                    <a:pt x="2" y="1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67" y="270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660" y="2704"/>
              <a:ext cx="8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3" y="1"/>
                </a:cxn>
              </a:cxnLst>
              <a:rect l="0" t="0" r="r" b="b"/>
              <a:pathLst>
                <a:path w="8" h="2">
                  <a:moveTo>
                    <a:pt x="3" y="1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6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622" y="2680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646" y="2676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91" y="266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675" y="2653"/>
              <a:ext cx="57" cy="62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7"/>
                </a:cxn>
                <a:cxn ang="0">
                  <a:pos x="55" y="11"/>
                </a:cxn>
                <a:cxn ang="0">
                  <a:pos x="55" y="15"/>
                </a:cxn>
                <a:cxn ang="0">
                  <a:pos x="55" y="20"/>
                </a:cxn>
                <a:cxn ang="0">
                  <a:pos x="53" y="24"/>
                </a:cxn>
                <a:cxn ang="0">
                  <a:pos x="52" y="28"/>
                </a:cxn>
                <a:cxn ang="0">
                  <a:pos x="49" y="33"/>
                </a:cxn>
                <a:cxn ang="0">
                  <a:pos x="48" y="37"/>
                </a:cxn>
                <a:cxn ang="0">
                  <a:pos x="47" y="41"/>
                </a:cxn>
                <a:cxn ang="0">
                  <a:pos x="44" y="45"/>
                </a:cxn>
                <a:cxn ang="0">
                  <a:pos x="42" y="47"/>
                </a:cxn>
                <a:cxn ang="0">
                  <a:pos x="38" y="48"/>
                </a:cxn>
                <a:cxn ang="0">
                  <a:pos x="41" y="50"/>
                </a:cxn>
                <a:cxn ang="0">
                  <a:pos x="38" y="53"/>
                </a:cxn>
                <a:cxn ang="0">
                  <a:pos x="38" y="50"/>
                </a:cxn>
                <a:cxn ang="0">
                  <a:pos x="36" y="46"/>
                </a:cxn>
                <a:cxn ang="0">
                  <a:pos x="33" y="46"/>
                </a:cxn>
                <a:cxn ang="0">
                  <a:pos x="30" y="49"/>
                </a:cxn>
                <a:cxn ang="0">
                  <a:pos x="30" y="51"/>
                </a:cxn>
                <a:cxn ang="0">
                  <a:pos x="26" y="53"/>
                </a:cxn>
                <a:cxn ang="0">
                  <a:pos x="29" y="53"/>
                </a:cxn>
                <a:cxn ang="0">
                  <a:pos x="28" y="57"/>
                </a:cxn>
                <a:cxn ang="0">
                  <a:pos x="26" y="59"/>
                </a:cxn>
                <a:cxn ang="0">
                  <a:pos x="23" y="60"/>
                </a:cxn>
                <a:cxn ang="0">
                  <a:pos x="19" y="62"/>
                </a:cxn>
                <a:cxn ang="0">
                  <a:pos x="15" y="61"/>
                </a:cxn>
                <a:cxn ang="0">
                  <a:pos x="11" y="61"/>
                </a:cxn>
                <a:cxn ang="0">
                  <a:pos x="8" y="61"/>
                </a:cxn>
                <a:cxn ang="0">
                  <a:pos x="6" y="59"/>
                </a:cxn>
                <a:cxn ang="0">
                  <a:pos x="4" y="56"/>
                </a:cxn>
                <a:cxn ang="0">
                  <a:pos x="2" y="54"/>
                </a:cxn>
                <a:cxn ang="0">
                  <a:pos x="1" y="50"/>
                </a:cxn>
                <a:cxn ang="0">
                  <a:pos x="5" y="48"/>
                </a:cxn>
                <a:cxn ang="0">
                  <a:pos x="9" y="48"/>
                </a:cxn>
                <a:cxn ang="0">
                  <a:pos x="13" y="46"/>
                </a:cxn>
                <a:cxn ang="0">
                  <a:pos x="15" y="41"/>
                </a:cxn>
                <a:cxn ang="0">
                  <a:pos x="17" y="38"/>
                </a:cxn>
                <a:cxn ang="0">
                  <a:pos x="18" y="34"/>
                </a:cxn>
                <a:cxn ang="0">
                  <a:pos x="17" y="33"/>
                </a:cxn>
                <a:cxn ang="0">
                  <a:pos x="20" y="32"/>
                </a:cxn>
                <a:cxn ang="0">
                  <a:pos x="23" y="30"/>
                </a:cxn>
                <a:cxn ang="0">
                  <a:pos x="26" y="30"/>
                </a:cxn>
                <a:cxn ang="0">
                  <a:pos x="30" y="27"/>
                </a:cxn>
                <a:cxn ang="0">
                  <a:pos x="34" y="27"/>
                </a:cxn>
                <a:cxn ang="0">
                  <a:pos x="35" y="26"/>
                </a:cxn>
                <a:cxn ang="0">
                  <a:pos x="30" y="26"/>
                </a:cxn>
                <a:cxn ang="0">
                  <a:pos x="32" y="24"/>
                </a:cxn>
                <a:cxn ang="0">
                  <a:pos x="34" y="21"/>
                </a:cxn>
                <a:cxn ang="0">
                  <a:pos x="38" y="20"/>
                </a:cxn>
                <a:cxn ang="0">
                  <a:pos x="41" y="17"/>
                </a:cxn>
                <a:cxn ang="0">
                  <a:pos x="43" y="15"/>
                </a:cxn>
                <a:cxn ang="0">
                  <a:pos x="46" y="12"/>
                </a:cxn>
                <a:cxn ang="0">
                  <a:pos x="48" y="8"/>
                </a:cxn>
                <a:cxn ang="0">
                  <a:pos x="52" y="5"/>
                </a:cxn>
                <a:cxn ang="0">
                  <a:pos x="53" y="1"/>
                </a:cxn>
              </a:cxnLst>
              <a:rect l="0" t="0" r="r" b="b"/>
              <a:pathLst>
                <a:path w="57" h="62">
                  <a:moveTo>
                    <a:pt x="55" y="0"/>
                  </a:moveTo>
                  <a:lnTo>
                    <a:pt x="56" y="0"/>
                  </a:lnTo>
                  <a:lnTo>
                    <a:pt x="57" y="1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3"/>
                  </a:lnTo>
                  <a:lnTo>
                    <a:pt x="56" y="4"/>
                  </a:lnTo>
                  <a:lnTo>
                    <a:pt x="56" y="5"/>
                  </a:lnTo>
                  <a:lnTo>
                    <a:pt x="56" y="6"/>
                  </a:lnTo>
                  <a:lnTo>
                    <a:pt x="56" y="7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9"/>
                  </a:lnTo>
                  <a:lnTo>
                    <a:pt x="56" y="10"/>
                  </a:lnTo>
                  <a:lnTo>
                    <a:pt x="55" y="11"/>
                  </a:lnTo>
                  <a:lnTo>
                    <a:pt x="55" y="12"/>
                  </a:lnTo>
                  <a:lnTo>
                    <a:pt x="55" y="13"/>
                  </a:lnTo>
                  <a:lnTo>
                    <a:pt x="55" y="14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6"/>
                  </a:lnTo>
                  <a:lnTo>
                    <a:pt x="55" y="17"/>
                  </a:lnTo>
                  <a:lnTo>
                    <a:pt x="55" y="18"/>
                  </a:lnTo>
                  <a:lnTo>
                    <a:pt x="55" y="19"/>
                  </a:lnTo>
                  <a:lnTo>
                    <a:pt x="55" y="20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4" y="22"/>
                  </a:lnTo>
                  <a:lnTo>
                    <a:pt x="54" y="23"/>
                  </a:lnTo>
                  <a:lnTo>
                    <a:pt x="53" y="24"/>
                  </a:lnTo>
                  <a:lnTo>
                    <a:pt x="53" y="25"/>
                  </a:lnTo>
                  <a:lnTo>
                    <a:pt x="53" y="26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1" y="30"/>
                  </a:lnTo>
                  <a:lnTo>
                    <a:pt x="50" y="31"/>
                  </a:lnTo>
                  <a:lnTo>
                    <a:pt x="50" y="32"/>
                  </a:lnTo>
                  <a:lnTo>
                    <a:pt x="49" y="33"/>
                  </a:lnTo>
                  <a:lnTo>
                    <a:pt x="49" y="34"/>
                  </a:lnTo>
                  <a:lnTo>
                    <a:pt x="49" y="34"/>
                  </a:lnTo>
                  <a:lnTo>
                    <a:pt x="48" y="35"/>
                  </a:lnTo>
                  <a:lnTo>
                    <a:pt x="48" y="36"/>
                  </a:lnTo>
                  <a:lnTo>
                    <a:pt x="48" y="37"/>
                  </a:lnTo>
                  <a:lnTo>
                    <a:pt x="48" y="38"/>
                  </a:lnTo>
                  <a:lnTo>
                    <a:pt x="48" y="39"/>
                  </a:lnTo>
                  <a:lnTo>
                    <a:pt x="47" y="40"/>
                  </a:lnTo>
                  <a:lnTo>
                    <a:pt x="47" y="40"/>
                  </a:lnTo>
                  <a:lnTo>
                    <a:pt x="47" y="41"/>
                  </a:lnTo>
                  <a:lnTo>
                    <a:pt x="47" y="42"/>
                  </a:lnTo>
                  <a:lnTo>
                    <a:pt x="46" y="42"/>
                  </a:lnTo>
                  <a:lnTo>
                    <a:pt x="46" y="43"/>
                  </a:lnTo>
                  <a:lnTo>
                    <a:pt x="45" y="44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2" y="47"/>
                  </a:lnTo>
                  <a:lnTo>
                    <a:pt x="41" y="48"/>
                  </a:lnTo>
                  <a:lnTo>
                    <a:pt x="41" y="49"/>
                  </a:lnTo>
                  <a:lnTo>
                    <a:pt x="40" y="48"/>
                  </a:lnTo>
                  <a:lnTo>
                    <a:pt x="39" y="48"/>
                  </a:lnTo>
                  <a:lnTo>
                    <a:pt x="38" y="48"/>
                  </a:lnTo>
                  <a:lnTo>
                    <a:pt x="37" y="48"/>
                  </a:lnTo>
                  <a:lnTo>
                    <a:pt x="38" y="49"/>
                  </a:lnTo>
                  <a:lnTo>
                    <a:pt x="39" y="49"/>
                  </a:lnTo>
                  <a:lnTo>
                    <a:pt x="40" y="50"/>
                  </a:lnTo>
                  <a:lnTo>
                    <a:pt x="41" y="50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40" y="52"/>
                  </a:lnTo>
                  <a:lnTo>
                    <a:pt x="39" y="52"/>
                  </a:lnTo>
                  <a:lnTo>
                    <a:pt x="38" y="53"/>
                  </a:lnTo>
                  <a:lnTo>
                    <a:pt x="37" y="53"/>
                  </a:lnTo>
                  <a:lnTo>
                    <a:pt x="37" y="52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0"/>
                  </a:lnTo>
                  <a:lnTo>
                    <a:pt x="37" y="49"/>
                  </a:lnTo>
                  <a:lnTo>
                    <a:pt x="37" y="48"/>
                  </a:lnTo>
                  <a:lnTo>
                    <a:pt x="36" y="47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5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3" y="46"/>
                  </a:lnTo>
                  <a:lnTo>
                    <a:pt x="32" y="46"/>
                  </a:lnTo>
                  <a:lnTo>
                    <a:pt x="32" y="47"/>
                  </a:lnTo>
                  <a:lnTo>
                    <a:pt x="31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48"/>
                  </a:lnTo>
                  <a:lnTo>
                    <a:pt x="29" y="49"/>
                  </a:lnTo>
                  <a:lnTo>
                    <a:pt x="29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8" y="51"/>
                  </a:lnTo>
                  <a:lnTo>
                    <a:pt x="27" y="51"/>
                  </a:lnTo>
                  <a:lnTo>
                    <a:pt x="26" y="52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4"/>
                  </a:lnTo>
                  <a:lnTo>
                    <a:pt x="27" y="54"/>
                  </a:lnTo>
                  <a:lnTo>
                    <a:pt x="28" y="53"/>
                  </a:lnTo>
                  <a:lnTo>
                    <a:pt x="29" y="53"/>
                  </a:lnTo>
                  <a:lnTo>
                    <a:pt x="30" y="54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8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59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6" y="59"/>
                  </a:lnTo>
                  <a:lnTo>
                    <a:pt x="25" y="59"/>
                  </a:lnTo>
                  <a:lnTo>
                    <a:pt x="24" y="59"/>
                  </a:lnTo>
                  <a:lnTo>
                    <a:pt x="24" y="60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2" y="61"/>
                  </a:lnTo>
                  <a:lnTo>
                    <a:pt x="21" y="62"/>
                  </a:lnTo>
                  <a:lnTo>
                    <a:pt x="20" y="61"/>
                  </a:lnTo>
                  <a:lnTo>
                    <a:pt x="19" y="61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7" y="62"/>
                  </a:lnTo>
                  <a:lnTo>
                    <a:pt x="16" y="62"/>
                  </a:lnTo>
                  <a:lnTo>
                    <a:pt x="15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1" y="60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0" y="61"/>
                  </a:lnTo>
                  <a:lnTo>
                    <a:pt x="10" y="60"/>
                  </a:lnTo>
                  <a:lnTo>
                    <a:pt x="9" y="60"/>
                  </a:lnTo>
                  <a:lnTo>
                    <a:pt x="8" y="61"/>
                  </a:lnTo>
                  <a:lnTo>
                    <a:pt x="7" y="61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3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2" y="50"/>
                  </a:lnTo>
                  <a:lnTo>
                    <a:pt x="3" y="49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5" y="48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9" y="48"/>
                  </a:lnTo>
                  <a:lnTo>
                    <a:pt x="10" y="48"/>
                  </a:lnTo>
                  <a:lnTo>
                    <a:pt x="11" y="48"/>
                  </a:lnTo>
                  <a:lnTo>
                    <a:pt x="11" y="47"/>
                  </a:lnTo>
                  <a:lnTo>
                    <a:pt x="12" y="46"/>
                  </a:lnTo>
                  <a:lnTo>
                    <a:pt x="13" y="46"/>
                  </a:lnTo>
                  <a:lnTo>
                    <a:pt x="13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5" y="42"/>
                  </a:lnTo>
                  <a:lnTo>
                    <a:pt x="15" y="41"/>
                  </a:lnTo>
                  <a:lnTo>
                    <a:pt x="16" y="41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39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8" y="37"/>
                  </a:lnTo>
                  <a:lnTo>
                    <a:pt x="18" y="36"/>
                  </a:lnTo>
                  <a:lnTo>
                    <a:pt x="17" y="35"/>
                  </a:lnTo>
                  <a:lnTo>
                    <a:pt x="18" y="34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9" y="34"/>
                  </a:lnTo>
                  <a:lnTo>
                    <a:pt x="18" y="34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19" y="32"/>
                  </a:lnTo>
                  <a:lnTo>
                    <a:pt x="20" y="32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5" y="26"/>
                  </a:lnTo>
                  <a:lnTo>
                    <a:pt x="36" y="26"/>
                  </a:lnTo>
                  <a:lnTo>
                    <a:pt x="35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3"/>
                  </a:lnTo>
                  <a:lnTo>
                    <a:pt x="33" y="22"/>
                  </a:lnTo>
                  <a:lnTo>
                    <a:pt x="32" y="21"/>
                  </a:lnTo>
                  <a:lnTo>
                    <a:pt x="33" y="21"/>
                  </a:lnTo>
                  <a:lnTo>
                    <a:pt x="34" y="21"/>
                  </a:lnTo>
                  <a:lnTo>
                    <a:pt x="35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0"/>
                  </a:lnTo>
                  <a:lnTo>
                    <a:pt x="38" y="20"/>
                  </a:lnTo>
                  <a:lnTo>
                    <a:pt x="39" y="19"/>
                  </a:lnTo>
                  <a:lnTo>
                    <a:pt x="40" y="20"/>
                  </a:lnTo>
                  <a:lnTo>
                    <a:pt x="40" y="19"/>
                  </a:lnTo>
                  <a:lnTo>
                    <a:pt x="41" y="18"/>
                  </a:lnTo>
                  <a:lnTo>
                    <a:pt x="41" y="17"/>
                  </a:lnTo>
                  <a:lnTo>
                    <a:pt x="42" y="16"/>
                  </a:lnTo>
                  <a:lnTo>
                    <a:pt x="43" y="16"/>
                  </a:lnTo>
                  <a:lnTo>
                    <a:pt x="43" y="16"/>
                  </a:lnTo>
                  <a:lnTo>
                    <a:pt x="43" y="15"/>
                  </a:lnTo>
                  <a:lnTo>
                    <a:pt x="43" y="15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4"/>
                  </a:lnTo>
                  <a:lnTo>
                    <a:pt x="45" y="13"/>
                  </a:lnTo>
                  <a:lnTo>
                    <a:pt x="46" y="12"/>
                  </a:lnTo>
                  <a:lnTo>
                    <a:pt x="47" y="12"/>
                  </a:lnTo>
                  <a:lnTo>
                    <a:pt x="48" y="11"/>
                  </a:lnTo>
                  <a:lnTo>
                    <a:pt x="48" y="10"/>
                  </a:lnTo>
                  <a:lnTo>
                    <a:pt x="48" y="9"/>
                  </a:lnTo>
                  <a:lnTo>
                    <a:pt x="48" y="8"/>
                  </a:lnTo>
                  <a:lnTo>
                    <a:pt x="49" y="8"/>
                  </a:lnTo>
                  <a:lnTo>
                    <a:pt x="49" y="7"/>
                  </a:lnTo>
                  <a:lnTo>
                    <a:pt x="50" y="7"/>
                  </a:lnTo>
                  <a:lnTo>
                    <a:pt x="51" y="6"/>
                  </a:lnTo>
                  <a:lnTo>
                    <a:pt x="52" y="5"/>
                  </a:lnTo>
                  <a:lnTo>
                    <a:pt x="52" y="4"/>
                  </a:lnTo>
                  <a:lnTo>
                    <a:pt x="53" y="3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691" y="2649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641" y="2636"/>
              <a:ext cx="2" cy="2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639" y="2612"/>
              <a:ext cx="6" cy="4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6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6" y="3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lnTo>
                    <a:pt x="6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3655" y="2601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3639" y="259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3576" y="2454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3571" y="2453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578" y="2453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3577" y="2453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573" y="2452"/>
              <a:ext cx="4" cy="1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3571" y="245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3284" y="2439"/>
              <a:ext cx="387" cy="457"/>
            </a:xfrm>
            <a:custGeom>
              <a:avLst/>
              <a:gdLst/>
              <a:ahLst/>
              <a:cxnLst>
                <a:cxn ang="0">
                  <a:pos x="270" y="3"/>
                </a:cxn>
                <a:cxn ang="0">
                  <a:pos x="281" y="13"/>
                </a:cxn>
                <a:cxn ang="0">
                  <a:pos x="293" y="19"/>
                </a:cxn>
                <a:cxn ang="0">
                  <a:pos x="302" y="20"/>
                </a:cxn>
                <a:cxn ang="0">
                  <a:pos x="310" y="30"/>
                </a:cxn>
                <a:cxn ang="0">
                  <a:pos x="346" y="65"/>
                </a:cxn>
                <a:cxn ang="0">
                  <a:pos x="384" y="111"/>
                </a:cxn>
                <a:cxn ang="0">
                  <a:pos x="387" y="126"/>
                </a:cxn>
                <a:cxn ang="0">
                  <a:pos x="382" y="129"/>
                </a:cxn>
                <a:cxn ang="0">
                  <a:pos x="374" y="134"/>
                </a:cxn>
                <a:cxn ang="0">
                  <a:pos x="366" y="139"/>
                </a:cxn>
                <a:cxn ang="0">
                  <a:pos x="362" y="146"/>
                </a:cxn>
                <a:cxn ang="0">
                  <a:pos x="355" y="157"/>
                </a:cxn>
                <a:cxn ang="0">
                  <a:pos x="352" y="160"/>
                </a:cxn>
                <a:cxn ang="0">
                  <a:pos x="350" y="175"/>
                </a:cxn>
                <a:cxn ang="0">
                  <a:pos x="343" y="186"/>
                </a:cxn>
                <a:cxn ang="0">
                  <a:pos x="339" y="200"/>
                </a:cxn>
                <a:cxn ang="0">
                  <a:pos x="340" y="215"/>
                </a:cxn>
                <a:cxn ang="0">
                  <a:pos x="341" y="229"/>
                </a:cxn>
                <a:cxn ang="0">
                  <a:pos x="338" y="241"/>
                </a:cxn>
                <a:cxn ang="0">
                  <a:pos x="332" y="250"/>
                </a:cxn>
                <a:cxn ang="0">
                  <a:pos x="335" y="245"/>
                </a:cxn>
                <a:cxn ang="0">
                  <a:pos x="341" y="239"/>
                </a:cxn>
                <a:cxn ang="0">
                  <a:pos x="346" y="229"/>
                </a:cxn>
                <a:cxn ang="0">
                  <a:pos x="348" y="238"/>
                </a:cxn>
                <a:cxn ang="0">
                  <a:pos x="340" y="251"/>
                </a:cxn>
                <a:cxn ang="0">
                  <a:pos x="346" y="242"/>
                </a:cxn>
                <a:cxn ang="0">
                  <a:pos x="354" y="242"/>
                </a:cxn>
                <a:cxn ang="0">
                  <a:pos x="346" y="249"/>
                </a:cxn>
                <a:cxn ang="0">
                  <a:pos x="347" y="250"/>
                </a:cxn>
                <a:cxn ang="0">
                  <a:pos x="354" y="245"/>
                </a:cxn>
                <a:cxn ang="0">
                  <a:pos x="357" y="236"/>
                </a:cxn>
                <a:cxn ang="0">
                  <a:pos x="360" y="241"/>
                </a:cxn>
                <a:cxn ang="0">
                  <a:pos x="365" y="246"/>
                </a:cxn>
                <a:cxn ang="0">
                  <a:pos x="365" y="253"/>
                </a:cxn>
                <a:cxn ang="0">
                  <a:pos x="362" y="261"/>
                </a:cxn>
                <a:cxn ang="0">
                  <a:pos x="364" y="275"/>
                </a:cxn>
                <a:cxn ang="0">
                  <a:pos x="366" y="280"/>
                </a:cxn>
                <a:cxn ang="0">
                  <a:pos x="359" y="288"/>
                </a:cxn>
                <a:cxn ang="0">
                  <a:pos x="358" y="296"/>
                </a:cxn>
                <a:cxn ang="0">
                  <a:pos x="353" y="299"/>
                </a:cxn>
                <a:cxn ang="0">
                  <a:pos x="351" y="311"/>
                </a:cxn>
                <a:cxn ang="0">
                  <a:pos x="346" y="309"/>
                </a:cxn>
                <a:cxn ang="0">
                  <a:pos x="349" y="321"/>
                </a:cxn>
                <a:cxn ang="0">
                  <a:pos x="345" y="318"/>
                </a:cxn>
                <a:cxn ang="0">
                  <a:pos x="348" y="324"/>
                </a:cxn>
                <a:cxn ang="0">
                  <a:pos x="342" y="322"/>
                </a:cxn>
                <a:cxn ang="0">
                  <a:pos x="337" y="318"/>
                </a:cxn>
                <a:cxn ang="0">
                  <a:pos x="340" y="327"/>
                </a:cxn>
                <a:cxn ang="0">
                  <a:pos x="337" y="328"/>
                </a:cxn>
                <a:cxn ang="0">
                  <a:pos x="256" y="339"/>
                </a:cxn>
                <a:cxn ang="0">
                  <a:pos x="233" y="340"/>
                </a:cxn>
                <a:cxn ang="0">
                  <a:pos x="93" y="269"/>
                </a:cxn>
                <a:cxn ang="0">
                  <a:pos x="66" y="293"/>
                </a:cxn>
                <a:cxn ang="0">
                  <a:pos x="39" y="330"/>
                </a:cxn>
                <a:cxn ang="0">
                  <a:pos x="15" y="358"/>
                </a:cxn>
                <a:cxn ang="0">
                  <a:pos x="15" y="386"/>
                </a:cxn>
                <a:cxn ang="0">
                  <a:pos x="3" y="412"/>
                </a:cxn>
                <a:cxn ang="0">
                  <a:pos x="5" y="435"/>
                </a:cxn>
                <a:cxn ang="0">
                  <a:pos x="8" y="454"/>
                </a:cxn>
              </a:cxnLst>
              <a:rect l="0" t="0" r="r" b="b"/>
              <a:pathLst>
                <a:path w="387" h="457">
                  <a:moveTo>
                    <a:pt x="268" y="3"/>
                  </a:moveTo>
                  <a:lnTo>
                    <a:pt x="268" y="4"/>
                  </a:lnTo>
                  <a:lnTo>
                    <a:pt x="267" y="5"/>
                  </a:lnTo>
                  <a:lnTo>
                    <a:pt x="268" y="5"/>
                  </a:lnTo>
                  <a:lnTo>
                    <a:pt x="268" y="4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67" y="2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69" y="1"/>
                  </a:lnTo>
                  <a:lnTo>
                    <a:pt x="269" y="2"/>
                  </a:lnTo>
                  <a:lnTo>
                    <a:pt x="269" y="3"/>
                  </a:lnTo>
                  <a:lnTo>
                    <a:pt x="270" y="3"/>
                  </a:lnTo>
                  <a:lnTo>
                    <a:pt x="271" y="4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4" y="5"/>
                  </a:lnTo>
                  <a:lnTo>
                    <a:pt x="274" y="6"/>
                  </a:lnTo>
                  <a:lnTo>
                    <a:pt x="274" y="7"/>
                  </a:lnTo>
                  <a:lnTo>
                    <a:pt x="274" y="7"/>
                  </a:lnTo>
                  <a:lnTo>
                    <a:pt x="274" y="8"/>
                  </a:lnTo>
                  <a:lnTo>
                    <a:pt x="274" y="9"/>
                  </a:lnTo>
                  <a:lnTo>
                    <a:pt x="275" y="10"/>
                  </a:lnTo>
                  <a:lnTo>
                    <a:pt x="276" y="11"/>
                  </a:lnTo>
                  <a:lnTo>
                    <a:pt x="276" y="12"/>
                  </a:lnTo>
                  <a:lnTo>
                    <a:pt x="277" y="12"/>
                  </a:lnTo>
                  <a:lnTo>
                    <a:pt x="278" y="13"/>
                  </a:lnTo>
                  <a:lnTo>
                    <a:pt x="279" y="13"/>
                  </a:lnTo>
                  <a:lnTo>
                    <a:pt x="280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2" y="13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5" y="15"/>
                  </a:lnTo>
                  <a:lnTo>
                    <a:pt x="286" y="16"/>
                  </a:lnTo>
                  <a:lnTo>
                    <a:pt x="287" y="16"/>
                  </a:lnTo>
                  <a:lnTo>
                    <a:pt x="287" y="17"/>
                  </a:lnTo>
                  <a:lnTo>
                    <a:pt x="288" y="17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1" y="17"/>
                  </a:lnTo>
                  <a:lnTo>
                    <a:pt x="292" y="17"/>
                  </a:lnTo>
                  <a:lnTo>
                    <a:pt x="293" y="18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5" y="19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7" y="19"/>
                  </a:lnTo>
                  <a:lnTo>
                    <a:pt x="298" y="18"/>
                  </a:lnTo>
                  <a:lnTo>
                    <a:pt x="298" y="17"/>
                  </a:lnTo>
                  <a:lnTo>
                    <a:pt x="298" y="16"/>
                  </a:lnTo>
                  <a:lnTo>
                    <a:pt x="299" y="17"/>
                  </a:lnTo>
                  <a:lnTo>
                    <a:pt x="300" y="17"/>
                  </a:lnTo>
                  <a:lnTo>
                    <a:pt x="300" y="18"/>
                  </a:lnTo>
                  <a:lnTo>
                    <a:pt x="300" y="18"/>
                  </a:lnTo>
                  <a:lnTo>
                    <a:pt x="300" y="19"/>
                  </a:lnTo>
                  <a:lnTo>
                    <a:pt x="301" y="19"/>
                  </a:lnTo>
                  <a:lnTo>
                    <a:pt x="302" y="19"/>
                  </a:lnTo>
                  <a:lnTo>
                    <a:pt x="302" y="20"/>
                  </a:lnTo>
                  <a:lnTo>
                    <a:pt x="303" y="21"/>
                  </a:lnTo>
                  <a:lnTo>
                    <a:pt x="303" y="20"/>
                  </a:lnTo>
                  <a:lnTo>
                    <a:pt x="304" y="21"/>
                  </a:lnTo>
                  <a:lnTo>
                    <a:pt x="305" y="21"/>
                  </a:lnTo>
                  <a:lnTo>
                    <a:pt x="306" y="22"/>
                  </a:lnTo>
                  <a:lnTo>
                    <a:pt x="306" y="23"/>
                  </a:lnTo>
                  <a:lnTo>
                    <a:pt x="306" y="24"/>
                  </a:lnTo>
                  <a:lnTo>
                    <a:pt x="306" y="25"/>
                  </a:lnTo>
                  <a:lnTo>
                    <a:pt x="306" y="25"/>
                  </a:lnTo>
                  <a:lnTo>
                    <a:pt x="307" y="26"/>
                  </a:lnTo>
                  <a:lnTo>
                    <a:pt x="307" y="26"/>
                  </a:lnTo>
                  <a:lnTo>
                    <a:pt x="307" y="27"/>
                  </a:lnTo>
                  <a:lnTo>
                    <a:pt x="308" y="27"/>
                  </a:lnTo>
                  <a:lnTo>
                    <a:pt x="308" y="28"/>
                  </a:lnTo>
                  <a:lnTo>
                    <a:pt x="309" y="28"/>
                  </a:lnTo>
                  <a:lnTo>
                    <a:pt x="310" y="29"/>
                  </a:lnTo>
                  <a:lnTo>
                    <a:pt x="310" y="30"/>
                  </a:lnTo>
                  <a:lnTo>
                    <a:pt x="310" y="31"/>
                  </a:lnTo>
                  <a:lnTo>
                    <a:pt x="311" y="31"/>
                  </a:lnTo>
                  <a:lnTo>
                    <a:pt x="311" y="32"/>
                  </a:lnTo>
                  <a:lnTo>
                    <a:pt x="312" y="32"/>
                  </a:lnTo>
                  <a:lnTo>
                    <a:pt x="313" y="32"/>
                  </a:lnTo>
                  <a:lnTo>
                    <a:pt x="313" y="32"/>
                  </a:lnTo>
                  <a:lnTo>
                    <a:pt x="313" y="32"/>
                  </a:lnTo>
                  <a:lnTo>
                    <a:pt x="314" y="33"/>
                  </a:lnTo>
                  <a:lnTo>
                    <a:pt x="315" y="33"/>
                  </a:lnTo>
                  <a:lnTo>
                    <a:pt x="316" y="33"/>
                  </a:lnTo>
                  <a:lnTo>
                    <a:pt x="317" y="33"/>
                  </a:lnTo>
                  <a:lnTo>
                    <a:pt x="317" y="34"/>
                  </a:lnTo>
                  <a:lnTo>
                    <a:pt x="318" y="34"/>
                  </a:lnTo>
                  <a:lnTo>
                    <a:pt x="318" y="35"/>
                  </a:lnTo>
                  <a:lnTo>
                    <a:pt x="335" y="45"/>
                  </a:lnTo>
                  <a:lnTo>
                    <a:pt x="339" y="55"/>
                  </a:lnTo>
                  <a:lnTo>
                    <a:pt x="346" y="65"/>
                  </a:lnTo>
                  <a:lnTo>
                    <a:pt x="348" y="68"/>
                  </a:lnTo>
                  <a:lnTo>
                    <a:pt x="349" y="70"/>
                  </a:lnTo>
                  <a:lnTo>
                    <a:pt x="353" y="71"/>
                  </a:lnTo>
                  <a:lnTo>
                    <a:pt x="359" y="74"/>
                  </a:lnTo>
                  <a:lnTo>
                    <a:pt x="359" y="75"/>
                  </a:lnTo>
                  <a:lnTo>
                    <a:pt x="360" y="75"/>
                  </a:lnTo>
                  <a:lnTo>
                    <a:pt x="360" y="74"/>
                  </a:lnTo>
                  <a:lnTo>
                    <a:pt x="372" y="83"/>
                  </a:lnTo>
                  <a:lnTo>
                    <a:pt x="376" y="87"/>
                  </a:lnTo>
                  <a:lnTo>
                    <a:pt x="384" y="103"/>
                  </a:lnTo>
                  <a:lnTo>
                    <a:pt x="383" y="106"/>
                  </a:lnTo>
                  <a:lnTo>
                    <a:pt x="384" y="107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9"/>
                  </a:lnTo>
                  <a:lnTo>
                    <a:pt x="384" y="110"/>
                  </a:lnTo>
                  <a:lnTo>
                    <a:pt x="384" y="111"/>
                  </a:lnTo>
                  <a:lnTo>
                    <a:pt x="384" y="112"/>
                  </a:lnTo>
                  <a:lnTo>
                    <a:pt x="384" y="113"/>
                  </a:lnTo>
                  <a:lnTo>
                    <a:pt x="385" y="114"/>
                  </a:lnTo>
                  <a:lnTo>
                    <a:pt x="385" y="114"/>
                  </a:lnTo>
                  <a:lnTo>
                    <a:pt x="385" y="115"/>
                  </a:lnTo>
                  <a:lnTo>
                    <a:pt x="384" y="116"/>
                  </a:lnTo>
                  <a:lnTo>
                    <a:pt x="384" y="117"/>
                  </a:lnTo>
                  <a:lnTo>
                    <a:pt x="384" y="118"/>
                  </a:lnTo>
                  <a:lnTo>
                    <a:pt x="384" y="119"/>
                  </a:lnTo>
                  <a:lnTo>
                    <a:pt x="385" y="120"/>
                  </a:lnTo>
                  <a:lnTo>
                    <a:pt x="385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3"/>
                  </a:lnTo>
                  <a:lnTo>
                    <a:pt x="387" y="124"/>
                  </a:lnTo>
                  <a:lnTo>
                    <a:pt x="387" y="125"/>
                  </a:lnTo>
                  <a:lnTo>
                    <a:pt x="387" y="126"/>
                  </a:lnTo>
                  <a:lnTo>
                    <a:pt x="387" y="127"/>
                  </a:lnTo>
                  <a:lnTo>
                    <a:pt x="387" y="127"/>
                  </a:lnTo>
                  <a:lnTo>
                    <a:pt x="387" y="128"/>
                  </a:lnTo>
                  <a:lnTo>
                    <a:pt x="387" y="129"/>
                  </a:lnTo>
                  <a:lnTo>
                    <a:pt x="386" y="130"/>
                  </a:lnTo>
                  <a:lnTo>
                    <a:pt x="386" y="131"/>
                  </a:lnTo>
                  <a:lnTo>
                    <a:pt x="386" y="130"/>
                  </a:lnTo>
                  <a:lnTo>
                    <a:pt x="385" y="130"/>
                  </a:lnTo>
                  <a:lnTo>
                    <a:pt x="385" y="129"/>
                  </a:lnTo>
                  <a:lnTo>
                    <a:pt x="384" y="128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2" y="127"/>
                  </a:lnTo>
                  <a:lnTo>
                    <a:pt x="382" y="127"/>
                  </a:lnTo>
                  <a:lnTo>
                    <a:pt x="382" y="128"/>
                  </a:lnTo>
                  <a:lnTo>
                    <a:pt x="382" y="129"/>
                  </a:lnTo>
                  <a:lnTo>
                    <a:pt x="381" y="130"/>
                  </a:lnTo>
                  <a:lnTo>
                    <a:pt x="380" y="131"/>
                  </a:lnTo>
                  <a:lnTo>
                    <a:pt x="380" y="132"/>
                  </a:lnTo>
                  <a:lnTo>
                    <a:pt x="380" y="133"/>
                  </a:lnTo>
                  <a:lnTo>
                    <a:pt x="380" y="134"/>
                  </a:lnTo>
                  <a:lnTo>
                    <a:pt x="380" y="134"/>
                  </a:lnTo>
                  <a:lnTo>
                    <a:pt x="379" y="135"/>
                  </a:lnTo>
                  <a:lnTo>
                    <a:pt x="378" y="136"/>
                  </a:lnTo>
                  <a:lnTo>
                    <a:pt x="378" y="137"/>
                  </a:lnTo>
                  <a:lnTo>
                    <a:pt x="377" y="137"/>
                  </a:lnTo>
                  <a:lnTo>
                    <a:pt x="376" y="137"/>
                  </a:lnTo>
                  <a:lnTo>
                    <a:pt x="376" y="137"/>
                  </a:lnTo>
                  <a:lnTo>
                    <a:pt x="376" y="136"/>
                  </a:lnTo>
                  <a:lnTo>
                    <a:pt x="375" y="136"/>
                  </a:lnTo>
                  <a:lnTo>
                    <a:pt x="375" y="135"/>
                  </a:lnTo>
                  <a:lnTo>
                    <a:pt x="375" y="134"/>
                  </a:lnTo>
                  <a:lnTo>
                    <a:pt x="374" y="134"/>
                  </a:lnTo>
                  <a:lnTo>
                    <a:pt x="373" y="134"/>
                  </a:lnTo>
                  <a:lnTo>
                    <a:pt x="372" y="134"/>
                  </a:lnTo>
                  <a:lnTo>
                    <a:pt x="371" y="134"/>
                  </a:lnTo>
                  <a:lnTo>
                    <a:pt x="370" y="134"/>
                  </a:lnTo>
                  <a:lnTo>
                    <a:pt x="370" y="134"/>
                  </a:lnTo>
                  <a:lnTo>
                    <a:pt x="370" y="135"/>
                  </a:lnTo>
                  <a:lnTo>
                    <a:pt x="369" y="135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7" y="136"/>
                  </a:lnTo>
                  <a:lnTo>
                    <a:pt x="366" y="136"/>
                  </a:lnTo>
                  <a:lnTo>
                    <a:pt x="365" y="136"/>
                  </a:lnTo>
                  <a:lnTo>
                    <a:pt x="366" y="137"/>
                  </a:lnTo>
                  <a:lnTo>
                    <a:pt x="366" y="136"/>
                  </a:lnTo>
                  <a:lnTo>
                    <a:pt x="367" y="137"/>
                  </a:lnTo>
                  <a:lnTo>
                    <a:pt x="366" y="138"/>
                  </a:lnTo>
                  <a:lnTo>
                    <a:pt x="366" y="139"/>
                  </a:lnTo>
                  <a:lnTo>
                    <a:pt x="365" y="140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4" y="141"/>
                  </a:lnTo>
                  <a:lnTo>
                    <a:pt x="364" y="142"/>
                  </a:lnTo>
                  <a:lnTo>
                    <a:pt x="364" y="143"/>
                  </a:lnTo>
                  <a:lnTo>
                    <a:pt x="364" y="144"/>
                  </a:lnTo>
                  <a:lnTo>
                    <a:pt x="364" y="145"/>
                  </a:lnTo>
                  <a:lnTo>
                    <a:pt x="364" y="146"/>
                  </a:lnTo>
                  <a:lnTo>
                    <a:pt x="364" y="146"/>
                  </a:lnTo>
                  <a:lnTo>
                    <a:pt x="364" y="147"/>
                  </a:lnTo>
                  <a:lnTo>
                    <a:pt x="363" y="148"/>
                  </a:lnTo>
                  <a:lnTo>
                    <a:pt x="362" y="149"/>
                  </a:lnTo>
                  <a:lnTo>
                    <a:pt x="361" y="149"/>
                  </a:lnTo>
                  <a:lnTo>
                    <a:pt x="361" y="148"/>
                  </a:lnTo>
                  <a:lnTo>
                    <a:pt x="362" y="147"/>
                  </a:lnTo>
                  <a:lnTo>
                    <a:pt x="362" y="146"/>
                  </a:lnTo>
                  <a:lnTo>
                    <a:pt x="362" y="147"/>
                  </a:lnTo>
                  <a:lnTo>
                    <a:pt x="361" y="147"/>
                  </a:lnTo>
                  <a:lnTo>
                    <a:pt x="361" y="148"/>
                  </a:lnTo>
                  <a:lnTo>
                    <a:pt x="360" y="149"/>
                  </a:lnTo>
                  <a:lnTo>
                    <a:pt x="360" y="150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2"/>
                  </a:lnTo>
                  <a:lnTo>
                    <a:pt x="357" y="153"/>
                  </a:lnTo>
                  <a:lnTo>
                    <a:pt x="357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6" y="154"/>
                  </a:lnTo>
                  <a:lnTo>
                    <a:pt x="356" y="155"/>
                  </a:lnTo>
                  <a:lnTo>
                    <a:pt x="355" y="156"/>
                  </a:lnTo>
                  <a:lnTo>
                    <a:pt x="355" y="157"/>
                  </a:lnTo>
                  <a:lnTo>
                    <a:pt x="354" y="158"/>
                  </a:lnTo>
                  <a:lnTo>
                    <a:pt x="354" y="159"/>
                  </a:lnTo>
                  <a:lnTo>
                    <a:pt x="354" y="159"/>
                  </a:lnTo>
                  <a:lnTo>
                    <a:pt x="353" y="159"/>
                  </a:lnTo>
                  <a:lnTo>
                    <a:pt x="352" y="159"/>
                  </a:lnTo>
                  <a:lnTo>
                    <a:pt x="351" y="159"/>
                  </a:lnTo>
                  <a:lnTo>
                    <a:pt x="351" y="160"/>
                  </a:lnTo>
                  <a:lnTo>
                    <a:pt x="351" y="161"/>
                  </a:lnTo>
                  <a:lnTo>
                    <a:pt x="350" y="162"/>
                  </a:lnTo>
                  <a:lnTo>
                    <a:pt x="351" y="163"/>
                  </a:lnTo>
                  <a:lnTo>
                    <a:pt x="350" y="163"/>
                  </a:lnTo>
                  <a:lnTo>
                    <a:pt x="351" y="164"/>
                  </a:lnTo>
                  <a:lnTo>
                    <a:pt x="351" y="163"/>
                  </a:lnTo>
                  <a:lnTo>
                    <a:pt x="351" y="163"/>
                  </a:lnTo>
                  <a:lnTo>
                    <a:pt x="351" y="162"/>
                  </a:lnTo>
                  <a:lnTo>
                    <a:pt x="351" y="161"/>
                  </a:lnTo>
                  <a:lnTo>
                    <a:pt x="352" y="160"/>
                  </a:lnTo>
                  <a:lnTo>
                    <a:pt x="352" y="161"/>
                  </a:lnTo>
                  <a:lnTo>
                    <a:pt x="352" y="162"/>
                  </a:lnTo>
                  <a:lnTo>
                    <a:pt x="352" y="163"/>
                  </a:lnTo>
                  <a:lnTo>
                    <a:pt x="352" y="164"/>
                  </a:lnTo>
                  <a:lnTo>
                    <a:pt x="351" y="165"/>
                  </a:lnTo>
                  <a:lnTo>
                    <a:pt x="351" y="165"/>
                  </a:lnTo>
                  <a:lnTo>
                    <a:pt x="351" y="166"/>
                  </a:lnTo>
                  <a:lnTo>
                    <a:pt x="351" y="167"/>
                  </a:lnTo>
                  <a:lnTo>
                    <a:pt x="351" y="168"/>
                  </a:lnTo>
                  <a:lnTo>
                    <a:pt x="351" y="169"/>
                  </a:lnTo>
                  <a:lnTo>
                    <a:pt x="351" y="171"/>
                  </a:lnTo>
                  <a:lnTo>
                    <a:pt x="351" y="171"/>
                  </a:lnTo>
                  <a:lnTo>
                    <a:pt x="351" y="172"/>
                  </a:lnTo>
                  <a:lnTo>
                    <a:pt x="351" y="172"/>
                  </a:lnTo>
                  <a:lnTo>
                    <a:pt x="351" y="173"/>
                  </a:lnTo>
                  <a:lnTo>
                    <a:pt x="351" y="174"/>
                  </a:lnTo>
                  <a:lnTo>
                    <a:pt x="350" y="175"/>
                  </a:lnTo>
                  <a:lnTo>
                    <a:pt x="349" y="175"/>
                  </a:lnTo>
                  <a:lnTo>
                    <a:pt x="348" y="175"/>
                  </a:lnTo>
                  <a:lnTo>
                    <a:pt x="347" y="176"/>
                  </a:lnTo>
                  <a:lnTo>
                    <a:pt x="348" y="176"/>
                  </a:lnTo>
                  <a:lnTo>
                    <a:pt x="348" y="177"/>
                  </a:lnTo>
                  <a:lnTo>
                    <a:pt x="347" y="178"/>
                  </a:lnTo>
                  <a:lnTo>
                    <a:pt x="346" y="178"/>
                  </a:lnTo>
                  <a:lnTo>
                    <a:pt x="346" y="179"/>
                  </a:lnTo>
                  <a:lnTo>
                    <a:pt x="345" y="179"/>
                  </a:lnTo>
                  <a:lnTo>
                    <a:pt x="345" y="180"/>
                  </a:lnTo>
                  <a:lnTo>
                    <a:pt x="344" y="181"/>
                  </a:lnTo>
                  <a:lnTo>
                    <a:pt x="344" y="182"/>
                  </a:lnTo>
                  <a:lnTo>
                    <a:pt x="344" y="183"/>
                  </a:lnTo>
                  <a:lnTo>
                    <a:pt x="344" y="184"/>
                  </a:lnTo>
                  <a:lnTo>
                    <a:pt x="344" y="184"/>
                  </a:lnTo>
                  <a:lnTo>
                    <a:pt x="343" y="185"/>
                  </a:lnTo>
                  <a:lnTo>
                    <a:pt x="343" y="186"/>
                  </a:lnTo>
                  <a:lnTo>
                    <a:pt x="343" y="187"/>
                  </a:lnTo>
                  <a:lnTo>
                    <a:pt x="343" y="188"/>
                  </a:lnTo>
                  <a:lnTo>
                    <a:pt x="342" y="189"/>
                  </a:lnTo>
                  <a:lnTo>
                    <a:pt x="342" y="190"/>
                  </a:lnTo>
                  <a:lnTo>
                    <a:pt x="342" y="191"/>
                  </a:lnTo>
                  <a:lnTo>
                    <a:pt x="342" y="191"/>
                  </a:lnTo>
                  <a:lnTo>
                    <a:pt x="342" y="192"/>
                  </a:lnTo>
                  <a:lnTo>
                    <a:pt x="342" y="193"/>
                  </a:lnTo>
                  <a:lnTo>
                    <a:pt x="342" y="194"/>
                  </a:lnTo>
                  <a:lnTo>
                    <a:pt x="342" y="195"/>
                  </a:lnTo>
                  <a:lnTo>
                    <a:pt x="341" y="196"/>
                  </a:lnTo>
                  <a:lnTo>
                    <a:pt x="341" y="197"/>
                  </a:lnTo>
                  <a:lnTo>
                    <a:pt x="341" y="197"/>
                  </a:lnTo>
                  <a:lnTo>
                    <a:pt x="340" y="198"/>
                  </a:lnTo>
                  <a:lnTo>
                    <a:pt x="340" y="199"/>
                  </a:lnTo>
                  <a:lnTo>
                    <a:pt x="340" y="200"/>
                  </a:lnTo>
                  <a:lnTo>
                    <a:pt x="339" y="200"/>
                  </a:lnTo>
                  <a:lnTo>
                    <a:pt x="339" y="201"/>
                  </a:lnTo>
                  <a:lnTo>
                    <a:pt x="339" y="202"/>
                  </a:lnTo>
                  <a:lnTo>
                    <a:pt x="338" y="203"/>
                  </a:lnTo>
                  <a:lnTo>
                    <a:pt x="338" y="203"/>
                  </a:lnTo>
                  <a:lnTo>
                    <a:pt x="338" y="204"/>
                  </a:lnTo>
                  <a:lnTo>
                    <a:pt x="338" y="205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9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1"/>
                  </a:lnTo>
                  <a:lnTo>
                    <a:pt x="338" y="212"/>
                  </a:lnTo>
                  <a:lnTo>
                    <a:pt x="339" y="213"/>
                  </a:lnTo>
                  <a:lnTo>
                    <a:pt x="339" y="214"/>
                  </a:lnTo>
                  <a:lnTo>
                    <a:pt x="339" y="215"/>
                  </a:lnTo>
                  <a:lnTo>
                    <a:pt x="340" y="215"/>
                  </a:lnTo>
                  <a:lnTo>
                    <a:pt x="340" y="216"/>
                  </a:lnTo>
                  <a:lnTo>
                    <a:pt x="341" y="216"/>
                  </a:lnTo>
                  <a:lnTo>
                    <a:pt x="342" y="217"/>
                  </a:lnTo>
                  <a:lnTo>
                    <a:pt x="342" y="218"/>
                  </a:lnTo>
                  <a:lnTo>
                    <a:pt x="343" y="219"/>
                  </a:lnTo>
                  <a:lnTo>
                    <a:pt x="344" y="220"/>
                  </a:lnTo>
                  <a:lnTo>
                    <a:pt x="344" y="221"/>
                  </a:lnTo>
                  <a:lnTo>
                    <a:pt x="343" y="222"/>
                  </a:lnTo>
                  <a:lnTo>
                    <a:pt x="342" y="222"/>
                  </a:lnTo>
                  <a:lnTo>
                    <a:pt x="342" y="222"/>
                  </a:lnTo>
                  <a:lnTo>
                    <a:pt x="342" y="223"/>
                  </a:lnTo>
                  <a:lnTo>
                    <a:pt x="341" y="224"/>
                  </a:lnTo>
                  <a:lnTo>
                    <a:pt x="341" y="225"/>
                  </a:lnTo>
                  <a:lnTo>
                    <a:pt x="341" y="226"/>
                  </a:lnTo>
                  <a:lnTo>
                    <a:pt x="341" y="227"/>
                  </a:lnTo>
                  <a:lnTo>
                    <a:pt x="341" y="228"/>
                  </a:lnTo>
                  <a:lnTo>
                    <a:pt x="341" y="229"/>
                  </a:lnTo>
                  <a:lnTo>
                    <a:pt x="342" y="229"/>
                  </a:lnTo>
                  <a:lnTo>
                    <a:pt x="342" y="229"/>
                  </a:lnTo>
                  <a:lnTo>
                    <a:pt x="343" y="230"/>
                  </a:lnTo>
                  <a:lnTo>
                    <a:pt x="343" y="231"/>
                  </a:lnTo>
                  <a:lnTo>
                    <a:pt x="343" y="232"/>
                  </a:lnTo>
                  <a:lnTo>
                    <a:pt x="344" y="232"/>
                  </a:lnTo>
                  <a:lnTo>
                    <a:pt x="344" y="233"/>
                  </a:lnTo>
                  <a:lnTo>
                    <a:pt x="344" y="234"/>
                  </a:lnTo>
                  <a:lnTo>
                    <a:pt x="343" y="234"/>
                  </a:lnTo>
                  <a:lnTo>
                    <a:pt x="343" y="235"/>
                  </a:lnTo>
                  <a:lnTo>
                    <a:pt x="342" y="235"/>
                  </a:lnTo>
                  <a:lnTo>
                    <a:pt x="341" y="236"/>
                  </a:lnTo>
                  <a:lnTo>
                    <a:pt x="340" y="237"/>
                  </a:lnTo>
                  <a:lnTo>
                    <a:pt x="340" y="238"/>
                  </a:lnTo>
                  <a:lnTo>
                    <a:pt x="339" y="239"/>
                  </a:lnTo>
                  <a:lnTo>
                    <a:pt x="338" y="240"/>
                  </a:lnTo>
                  <a:lnTo>
                    <a:pt x="338" y="241"/>
                  </a:lnTo>
                  <a:lnTo>
                    <a:pt x="338" y="241"/>
                  </a:lnTo>
                  <a:lnTo>
                    <a:pt x="337" y="241"/>
                  </a:lnTo>
                  <a:lnTo>
                    <a:pt x="337" y="241"/>
                  </a:lnTo>
                  <a:lnTo>
                    <a:pt x="337" y="242"/>
                  </a:lnTo>
                  <a:lnTo>
                    <a:pt x="336" y="242"/>
                  </a:lnTo>
                  <a:lnTo>
                    <a:pt x="336" y="243"/>
                  </a:lnTo>
                  <a:lnTo>
                    <a:pt x="335" y="243"/>
                  </a:lnTo>
                  <a:lnTo>
                    <a:pt x="334" y="243"/>
                  </a:lnTo>
                  <a:lnTo>
                    <a:pt x="334" y="244"/>
                  </a:lnTo>
                  <a:lnTo>
                    <a:pt x="333" y="244"/>
                  </a:lnTo>
                  <a:lnTo>
                    <a:pt x="332" y="245"/>
                  </a:lnTo>
                  <a:lnTo>
                    <a:pt x="332" y="246"/>
                  </a:lnTo>
                  <a:lnTo>
                    <a:pt x="332" y="247"/>
                  </a:lnTo>
                  <a:lnTo>
                    <a:pt x="332" y="248"/>
                  </a:lnTo>
                  <a:lnTo>
                    <a:pt x="332" y="248"/>
                  </a:lnTo>
                  <a:lnTo>
                    <a:pt x="332" y="249"/>
                  </a:lnTo>
                  <a:lnTo>
                    <a:pt x="332" y="250"/>
                  </a:lnTo>
                  <a:lnTo>
                    <a:pt x="332" y="251"/>
                  </a:lnTo>
                  <a:lnTo>
                    <a:pt x="332" y="252"/>
                  </a:lnTo>
                  <a:lnTo>
                    <a:pt x="332" y="253"/>
                  </a:lnTo>
                  <a:lnTo>
                    <a:pt x="332" y="252"/>
                  </a:lnTo>
                  <a:lnTo>
                    <a:pt x="332" y="251"/>
                  </a:lnTo>
                  <a:lnTo>
                    <a:pt x="333" y="251"/>
                  </a:lnTo>
                  <a:lnTo>
                    <a:pt x="333" y="250"/>
                  </a:lnTo>
                  <a:lnTo>
                    <a:pt x="333" y="249"/>
                  </a:lnTo>
                  <a:lnTo>
                    <a:pt x="332" y="249"/>
                  </a:lnTo>
                  <a:lnTo>
                    <a:pt x="332" y="249"/>
                  </a:lnTo>
                  <a:lnTo>
                    <a:pt x="332" y="248"/>
                  </a:lnTo>
                  <a:lnTo>
                    <a:pt x="332" y="248"/>
                  </a:lnTo>
                  <a:lnTo>
                    <a:pt x="332" y="247"/>
                  </a:lnTo>
                  <a:lnTo>
                    <a:pt x="332" y="246"/>
                  </a:lnTo>
                  <a:lnTo>
                    <a:pt x="333" y="245"/>
                  </a:lnTo>
                  <a:lnTo>
                    <a:pt x="334" y="245"/>
                  </a:lnTo>
                  <a:lnTo>
                    <a:pt x="335" y="245"/>
                  </a:lnTo>
                  <a:lnTo>
                    <a:pt x="336" y="244"/>
                  </a:lnTo>
                  <a:lnTo>
                    <a:pt x="337" y="244"/>
                  </a:lnTo>
                  <a:lnTo>
                    <a:pt x="338" y="243"/>
                  </a:lnTo>
                  <a:lnTo>
                    <a:pt x="338" y="242"/>
                  </a:lnTo>
                  <a:lnTo>
                    <a:pt x="338" y="243"/>
                  </a:lnTo>
                  <a:lnTo>
                    <a:pt x="338" y="244"/>
                  </a:lnTo>
                  <a:lnTo>
                    <a:pt x="339" y="245"/>
                  </a:lnTo>
                  <a:lnTo>
                    <a:pt x="339" y="246"/>
                  </a:lnTo>
                  <a:lnTo>
                    <a:pt x="339" y="245"/>
                  </a:lnTo>
                  <a:lnTo>
                    <a:pt x="339" y="244"/>
                  </a:lnTo>
                  <a:lnTo>
                    <a:pt x="339" y="243"/>
                  </a:lnTo>
                  <a:lnTo>
                    <a:pt x="339" y="242"/>
                  </a:lnTo>
                  <a:lnTo>
                    <a:pt x="340" y="242"/>
                  </a:lnTo>
                  <a:lnTo>
                    <a:pt x="340" y="241"/>
                  </a:lnTo>
                  <a:lnTo>
                    <a:pt x="341" y="241"/>
                  </a:lnTo>
                  <a:lnTo>
                    <a:pt x="341" y="240"/>
                  </a:lnTo>
                  <a:lnTo>
                    <a:pt x="341" y="239"/>
                  </a:lnTo>
                  <a:lnTo>
                    <a:pt x="341" y="238"/>
                  </a:lnTo>
                  <a:lnTo>
                    <a:pt x="342" y="237"/>
                  </a:lnTo>
                  <a:lnTo>
                    <a:pt x="343" y="236"/>
                  </a:lnTo>
                  <a:lnTo>
                    <a:pt x="344" y="236"/>
                  </a:lnTo>
                  <a:lnTo>
                    <a:pt x="344" y="235"/>
                  </a:lnTo>
                  <a:lnTo>
                    <a:pt x="344" y="236"/>
                  </a:lnTo>
                  <a:lnTo>
                    <a:pt x="344" y="237"/>
                  </a:lnTo>
                  <a:lnTo>
                    <a:pt x="344" y="236"/>
                  </a:lnTo>
                  <a:lnTo>
                    <a:pt x="345" y="235"/>
                  </a:lnTo>
                  <a:lnTo>
                    <a:pt x="344" y="235"/>
                  </a:lnTo>
                  <a:lnTo>
                    <a:pt x="345" y="234"/>
                  </a:lnTo>
                  <a:lnTo>
                    <a:pt x="345" y="233"/>
                  </a:lnTo>
                  <a:lnTo>
                    <a:pt x="345" y="232"/>
                  </a:lnTo>
                  <a:lnTo>
                    <a:pt x="345" y="231"/>
                  </a:lnTo>
                  <a:lnTo>
                    <a:pt x="345" y="230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9"/>
                  </a:lnTo>
                  <a:lnTo>
                    <a:pt x="347" y="229"/>
                  </a:lnTo>
                  <a:lnTo>
                    <a:pt x="348" y="229"/>
                  </a:lnTo>
                  <a:lnTo>
                    <a:pt x="348" y="230"/>
                  </a:lnTo>
                  <a:lnTo>
                    <a:pt x="349" y="230"/>
                  </a:lnTo>
                  <a:lnTo>
                    <a:pt x="350" y="231"/>
                  </a:lnTo>
                  <a:lnTo>
                    <a:pt x="350" y="232"/>
                  </a:lnTo>
                  <a:lnTo>
                    <a:pt x="351" y="233"/>
                  </a:lnTo>
                  <a:lnTo>
                    <a:pt x="351" y="234"/>
                  </a:lnTo>
                  <a:lnTo>
                    <a:pt x="351" y="235"/>
                  </a:lnTo>
                  <a:lnTo>
                    <a:pt x="351" y="235"/>
                  </a:lnTo>
                  <a:lnTo>
                    <a:pt x="351" y="236"/>
                  </a:lnTo>
                  <a:lnTo>
                    <a:pt x="350" y="236"/>
                  </a:lnTo>
                  <a:lnTo>
                    <a:pt x="350" y="237"/>
                  </a:lnTo>
                  <a:lnTo>
                    <a:pt x="349" y="237"/>
                  </a:lnTo>
                  <a:lnTo>
                    <a:pt x="348" y="237"/>
                  </a:lnTo>
                  <a:lnTo>
                    <a:pt x="348" y="238"/>
                  </a:lnTo>
                  <a:lnTo>
                    <a:pt x="347" y="239"/>
                  </a:lnTo>
                  <a:lnTo>
                    <a:pt x="347" y="240"/>
                  </a:lnTo>
                  <a:lnTo>
                    <a:pt x="347" y="241"/>
                  </a:lnTo>
                  <a:lnTo>
                    <a:pt x="346" y="241"/>
                  </a:lnTo>
                  <a:lnTo>
                    <a:pt x="345" y="242"/>
                  </a:lnTo>
                  <a:lnTo>
                    <a:pt x="344" y="243"/>
                  </a:lnTo>
                  <a:lnTo>
                    <a:pt x="344" y="244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4" y="246"/>
                  </a:lnTo>
                  <a:lnTo>
                    <a:pt x="343" y="247"/>
                  </a:lnTo>
                  <a:lnTo>
                    <a:pt x="342" y="247"/>
                  </a:lnTo>
                  <a:lnTo>
                    <a:pt x="342" y="248"/>
                  </a:lnTo>
                  <a:lnTo>
                    <a:pt x="341" y="248"/>
                  </a:lnTo>
                  <a:lnTo>
                    <a:pt x="340" y="249"/>
                  </a:lnTo>
                  <a:lnTo>
                    <a:pt x="340" y="250"/>
                  </a:lnTo>
                  <a:lnTo>
                    <a:pt x="340" y="251"/>
                  </a:lnTo>
                  <a:lnTo>
                    <a:pt x="340" y="252"/>
                  </a:lnTo>
                  <a:lnTo>
                    <a:pt x="341" y="252"/>
                  </a:lnTo>
                  <a:lnTo>
                    <a:pt x="341" y="251"/>
                  </a:lnTo>
                  <a:lnTo>
                    <a:pt x="340" y="250"/>
                  </a:lnTo>
                  <a:lnTo>
                    <a:pt x="340" y="249"/>
                  </a:lnTo>
                  <a:lnTo>
                    <a:pt x="341" y="248"/>
                  </a:lnTo>
                  <a:lnTo>
                    <a:pt x="342" y="248"/>
                  </a:lnTo>
                  <a:lnTo>
                    <a:pt x="342" y="248"/>
                  </a:lnTo>
                  <a:lnTo>
                    <a:pt x="343" y="248"/>
                  </a:lnTo>
                  <a:lnTo>
                    <a:pt x="344" y="247"/>
                  </a:lnTo>
                  <a:lnTo>
                    <a:pt x="344" y="247"/>
                  </a:lnTo>
                  <a:lnTo>
                    <a:pt x="345" y="246"/>
                  </a:lnTo>
                  <a:lnTo>
                    <a:pt x="345" y="245"/>
                  </a:lnTo>
                  <a:lnTo>
                    <a:pt x="345" y="244"/>
                  </a:lnTo>
                  <a:lnTo>
                    <a:pt x="345" y="243"/>
                  </a:lnTo>
                  <a:lnTo>
                    <a:pt x="346" y="243"/>
                  </a:lnTo>
                  <a:lnTo>
                    <a:pt x="346" y="242"/>
                  </a:lnTo>
                  <a:lnTo>
                    <a:pt x="347" y="242"/>
                  </a:lnTo>
                  <a:lnTo>
                    <a:pt x="347" y="241"/>
                  </a:lnTo>
                  <a:lnTo>
                    <a:pt x="348" y="241"/>
                  </a:lnTo>
                  <a:lnTo>
                    <a:pt x="348" y="240"/>
                  </a:lnTo>
                  <a:lnTo>
                    <a:pt x="348" y="239"/>
                  </a:lnTo>
                  <a:lnTo>
                    <a:pt x="349" y="238"/>
                  </a:lnTo>
                  <a:lnTo>
                    <a:pt x="350" y="238"/>
                  </a:lnTo>
                  <a:lnTo>
                    <a:pt x="351" y="238"/>
                  </a:lnTo>
                  <a:lnTo>
                    <a:pt x="351" y="239"/>
                  </a:lnTo>
                  <a:lnTo>
                    <a:pt x="352" y="239"/>
                  </a:lnTo>
                  <a:lnTo>
                    <a:pt x="353" y="239"/>
                  </a:lnTo>
                  <a:lnTo>
                    <a:pt x="354" y="239"/>
                  </a:lnTo>
                  <a:lnTo>
                    <a:pt x="355" y="240"/>
                  </a:lnTo>
                  <a:lnTo>
                    <a:pt x="355" y="241"/>
                  </a:lnTo>
                  <a:lnTo>
                    <a:pt x="355" y="241"/>
                  </a:lnTo>
                  <a:lnTo>
                    <a:pt x="355" y="242"/>
                  </a:lnTo>
                  <a:lnTo>
                    <a:pt x="354" y="242"/>
                  </a:lnTo>
                  <a:lnTo>
                    <a:pt x="353" y="242"/>
                  </a:lnTo>
                  <a:lnTo>
                    <a:pt x="352" y="242"/>
                  </a:lnTo>
                  <a:lnTo>
                    <a:pt x="352" y="241"/>
                  </a:lnTo>
                  <a:lnTo>
                    <a:pt x="351" y="241"/>
                  </a:lnTo>
                  <a:lnTo>
                    <a:pt x="351" y="241"/>
                  </a:lnTo>
                  <a:lnTo>
                    <a:pt x="350" y="241"/>
                  </a:lnTo>
                  <a:lnTo>
                    <a:pt x="349" y="242"/>
                  </a:lnTo>
                  <a:lnTo>
                    <a:pt x="350" y="243"/>
                  </a:lnTo>
                  <a:lnTo>
                    <a:pt x="350" y="244"/>
                  </a:lnTo>
                  <a:lnTo>
                    <a:pt x="350" y="245"/>
                  </a:lnTo>
                  <a:lnTo>
                    <a:pt x="349" y="246"/>
                  </a:lnTo>
                  <a:lnTo>
                    <a:pt x="348" y="246"/>
                  </a:lnTo>
                  <a:lnTo>
                    <a:pt x="348" y="247"/>
                  </a:lnTo>
                  <a:lnTo>
                    <a:pt x="347" y="247"/>
                  </a:lnTo>
                  <a:lnTo>
                    <a:pt x="347" y="248"/>
                  </a:lnTo>
                  <a:lnTo>
                    <a:pt x="346" y="248"/>
                  </a:lnTo>
                  <a:lnTo>
                    <a:pt x="346" y="249"/>
                  </a:lnTo>
                  <a:lnTo>
                    <a:pt x="346" y="250"/>
                  </a:lnTo>
                  <a:lnTo>
                    <a:pt x="345" y="250"/>
                  </a:lnTo>
                  <a:lnTo>
                    <a:pt x="345" y="251"/>
                  </a:lnTo>
                  <a:lnTo>
                    <a:pt x="344" y="250"/>
                  </a:lnTo>
                  <a:lnTo>
                    <a:pt x="344" y="251"/>
                  </a:lnTo>
                  <a:lnTo>
                    <a:pt x="343" y="251"/>
                  </a:lnTo>
                  <a:lnTo>
                    <a:pt x="343" y="252"/>
                  </a:lnTo>
                  <a:lnTo>
                    <a:pt x="342" y="252"/>
                  </a:lnTo>
                  <a:lnTo>
                    <a:pt x="342" y="253"/>
                  </a:lnTo>
                  <a:lnTo>
                    <a:pt x="342" y="254"/>
                  </a:lnTo>
                  <a:lnTo>
                    <a:pt x="343" y="253"/>
                  </a:lnTo>
                  <a:lnTo>
                    <a:pt x="343" y="252"/>
                  </a:lnTo>
                  <a:lnTo>
                    <a:pt x="344" y="252"/>
                  </a:lnTo>
                  <a:lnTo>
                    <a:pt x="345" y="251"/>
                  </a:lnTo>
                  <a:lnTo>
                    <a:pt x="346" y="251"/>
                  </a:lnTo>
                  <a:lnTo>
                    <a:pt x="346" y="250"/>
                  </a:lnTo>
                  <a:lnTo>
                    <a:pt x="347" y="250"/>
                  </a:lnTo>
                  <a:lnTo>
                    <a:pt x="347" y="249"/>
                  </a:lnTo>
                  <a:lnTo>
                    <a:pt x="347" y="248"/>
                  </a:lnTo>
                  <a:lnTo>
                    <a:pt x="348" y="248"/>
                  </a:lnTo>
                  <a:lnTo>
                    <a:pt x="349" y="247"/>
                  </a:lnTo>
                  <a:lnTo>
                    <a:pt x="350" y="246"/>
                  </a:lnTo>
                  <a:lnTo>
                    <a:pt x="350" y="245"/>
                  </a:lnTo>
                  <a:lnTo>
                    <a:pt x="351" y="245"/>
                  </a:lnTo>
                  <a:lnTo>
                    <a:pt x="351" y="243"/>
                  </a:lnTo>
                  <a:lnTo>
                    <a:pt x="351" y="242"/>
                  </a:lnTo>
                  <a:lnTo>
                    <a:pt x="351" y="242"/>
                  </a:lnTo>
                  <a:lnTo>
                    <a:pt x="352" y="243"/>
                  </a:lnTo>
                  <a:lnTo>
                    <a:pt x="352" y="244"/>
                  </a:lnTo>
                  <a:lnTo>
                    <a:pt x="353" y="245"/>
                  </a:lnTo>
                  <a:lnTo>
                    <a:pt x="354" y="245"/>
                  </a:lnTo>
                  <a:lnTo>
                    <a:pt x="355" y="246"/>
                  </a:lnTo>
                  <a:lnTo>
                    <a:pt x="355" y="245"/>
                  </a:lnTo>
                  <a:lnTo>
                    <a:pt x="354" y="245"/>
                  </a:lnTo>
                  <a:lnTo>
                    <a:pt x="354" y="244"/>
                  </a:lnTo>
                  <a:lnTo>
                    <a:pt x="353" y="243"/>
                  </a:lnTo>
                  <a:lnTo>
                    <a:pt x="354" y="243"/>
                  </a:lnTo>
                  <a:lnTo>
                    <a:pt x="355" y="242"/>
                  </a:lnTo>
                  <a:lnTo>
                    <a:pt x="356" y="241"/>
                  </a:lnTo>
                  <a:lnTo>
                    <a:pt x="356" y="241"/>
                  </a:lnTo>
                  <a:lnTo>
                    <a:pt x="355" y="240"/>
                  </a:lnTo>
                  <a:lnTo>
                    <a:pt x="355" y="239"/>
                  </a:lnTo>
                  <a:lnTo>
                    <a:pt x="354" y="238"/>
                  </a:lnTo>
                  <a:lnTo>
                    <a:pt x="353" y="238"/>
                  </a:lnTo>
                  <a:lnTo>
                    <a:pt x="352" y="237"/>
                  </a:lnTo>
                  <a:lnTo>
                    <a:pt x="352" y="236"/>
                  </a:lnTo>
                  <a:lnTo>
                    <a:pt x="353" y="236"/>
                  </a:lnTo>
                  <a:lnTo>
                    <a:pt x="354" y="236"/>
                  </a:lnTo>
                  <a:lnTo>
                    <a:pt x="355" y="236"/>
                  </a:lnTo>
                  <a:lnTo>
                    <a:pt x="356" y="236"/>
                  </a:lnTo>
                  <a:lnTo>
                    <a:pt x="357" y="236"/>
                  </a:lnTo>
                  <a:lnTo>
                    <a:pt x="357" y="237"/>
                  </a:lnTo>
                  <a:lnTo>
                    <a:pt x="357" y="237"/>
                  </a:lnTo>
                  <a:lnTo>
                    <a:pt x="358" y="238"/>
                  </a:lnTo>
                  <a:lnTo>
                    <a:pt x="359" y="238"/>
                  </a:lnTo>
                  <a:lnTo>
                    <a:pt x="360" y="239"/>
                  </a:lnTo>
                  <a:lnTo>
                    <a:pt x="360" y="240"/>
                  </a:lnTo>
                  <a:lnTo>
                    <a:pt x="360" y="241"/>
                  </a:lnTo>
                  <a:lnTo>
                    <a:pt x="359" y="241"/>
                  </a:lnTo>
                  <a:lnTo>
                    <a:pt x="359" y="242"/>
                  </a:lnTo>
                  <a:lnTo>
                    <a:pt x="359" y="243"/>
                  </a:lnTo>
                  <a:lnTo>
                    <a:pt x="359" y="245"/>
                  </a:lnTo>
                  <a:lnTo>
                    <a:pt x="359" y="246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60" y="244"/>
                  </a:lnTo>
                  <a:lnTo>
                    <a:pt x="360" y="243"/>
                  </a:lnTo>
                  <a:lnTo>
                    <a:pt x="360" y="241"/>
                  </a:lnTo>
                  <a:lnTo>
                    <a:pt x="361" y="241"/>
                  </a:lnTo>
                  <a:lnTo>
                    <a:pt x="362" y="241"/>
                  </a:lnTo>
                  <a:lnTo>
                    <a:pt x="363" y="241"/>
                  </a:lnTo>
                  <a:lnTo>
                    <a:pt x="363" y="242"/>
                  </a:lnTo>
                  <a:lnTo>
                    <a:pt x="364" y="242"/>
                  </a:lnTo>
                  <a:lnTo>
                    <a:pt x="364" y="242"/>
                  </a:lnTo>
                  <a:lnTo>
                    <a:pt x="365" y="243"/>
                  </a:lnTo>
                  <a:lnTo>
                    <a:pt x="364" y="244"/>
                  </a:lnTo>
                  <a:lnTo>
                    <a:pt x="364" y="245"/>
                  </a:lnTo>
                  <a:lnTo>
                    <a:pt x="364" y="246"/>
                  </a:lnTo>
                  <a:lnTo>
                    <a:pt x="364" y="247"/>
                  </a:lnTo>
                  <a:lnTo>
                    <a:pt x="364" y="248"/>
                  </a:lnTo>
                  <a:lnTo>
                    <a:pt x="364" y="248"/>
                  </a:lnTo>
                  <a:lnTo>
                    <a:pt x="364" y="248"/>
                  </a:lnTo>
                  <a:lnTo>
                    <a:pt x="364" y="247"/>
                  </a:lnTo>
                  <a:lnTo>
                    <a:pt x="365" y="247"/>
                  </a:lnTo>
                  <a:lnTo>
                    <a:pt x="365" y="246"/>
                  </a:lnTo>
                  <a:lnTo>
                    <a:pt x="365" y="245"/>
                  </a:lnTo>
                  <a:lnTo>
                    <a:pt x="365" y="244"/>
                  </a:lnTo>
                  <a:lnTo>
                    <a:pt x="366" y="243"/>
                  </a:lnTo>
                  <a:lnTo>
                    <a:pt x="367" y="242"/>
                  </a:lnTo>
                  <a:lnTo>
                    <a:pt x="368" y="243"/>
                  </a:lnTo>
                  <a:lnTo>
                    <a:pt x="367" y="243"/>
                  </a:lnTo>
                  <a:lnTo>
                    <a:pt x="367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6" y="248"/>
                  </a:lnTo>
                  <a:lnTo>
                    <a:pt x="366" y="248"/>
                  </a:lnTo>
                  <a:lnTo>
                    <a:pt x="366" y="249"/>
                  </a:lnTo>
                  <a:lnTo>
                    <a:pt x="366" y="250"/>
                  </a:lnTo>
                  <a:lnTo>
                    <a:pt x="365" y="251"/>
                  </a:lnTo>
                  <a:lnTo>
                    <a:pt x="365" y="252"/>
                  </a:lnTo>
                  <a:lnTo>
                    <a:pt x="365" y="253"/>
                  </a:lnTo>
                  <a:lnTo>
                    <a:pt x="365" y="254"/>
                  </a:lnTo>
                  <a:lnTo>
                    <a:pt x="364" y="254"/>
                  </a:lnTo>
                  <a:lnTo>
                    <a:pt x="364" y="255"/>
                  </a:lnTo>
                  <a:lnTo>
                    <a:pt x="364" y="256"/>
                  </a:lnTo>
                  <a:lnTo>
                    <a:pt x="364" y="257"/>
                  </a:lnTo>
                  <a:lnTo>
                    <a:pt x="363" y="258"/>
                  </a:lnTo>
                  <a:lnTo>
                    <a:pt x="362" y="259"/>
                  </a:lnTo>
                  <a:lnTo>
                    <a:pt x="361" y="260"/>
                  </a:lnTo>
                  <a:lnTo>
                    <a:pt x="360" y="260"/>
                  </a:lnTo>
                  <a:lnTo>
                    <a:pt x="359" y="261"/>
                  </a:lnTo>
                  <a:lnTo>
                    <a:pt x="358" y="261"/>
                  </a:lnTo>
                  <a:lnTo>
                    <a:pt x="357" y="261"/>
                  </a:lnTo>
                  <a:lnTo>
                    <a:pt x="358" y="262"/>
                  </a:lnTo>
                  <a:lnTo>
                    <a:pt x="359" y="261"/>
                  </a:lnTo>
                  <a:lnTo>
                    <a:pt x="360" y="261"/>
                  </a:lnTo>
                  <a:lnTo>
                    <a:pt x="361" y="261"/>
                  </a:lnTo>
                  <a:lnTo>
                    <a:pt x="362" y="261"/>
                  </a:lnTo>
                  <a:lnTo>
                    <a:pt x="363" y="262"/>
                  </a:lnTo>
                  <a:lnTo>
                    <a:pt x="363" y="263"/>
                  </a:lnTo>
                  <a:lnTo>
                    <a:pt x="364" y="264"/>
                  </a:lnTo>
                  <a:lnTo>
                    <a:pt x="364" y="265"/>
                  </a:lnTo>
                  <a:lnTo>
                    <a:pt x="364" y="266"/>
                  </a:lnTo>
                  <a:lnTo>
                    <a:pt x="364" y="267"/>
                  </a:lnTo>
                  <a:lnTo>
                    <a:pt x="364" y="267"/>
                  </a:lnTo>
                  <a:lnTo>
                    <a:pt x="364" y="268"/>
                  </a:lnTo>
                  <a:lnTo>
                    <a:pt x="364" y="269"/>
                  </a:lnTo>
                  <a:lnTo>
                    <a:pt x="364" y="269"/>
                  </a:lnTo>
                  <a:lnTo>
                    <a:pt x="364" y="270"/>
                  </a:lnTo>
                  <a:lnTo>
                    <a:pt x="364" y="271"/>
                  </a:lnTo>
                  <a:lnTo>
                    <a:pt x="364" y="272"/>
                  </a:lnTo>
                  <a:lnTo>
                    <a:pt x="364" y="273"/>
                  </a:lnTo>
                  <a:lnTo>
                    <a:pt x="364" y="273"/>
                  </a:lnTo>
                  <a:lnTo>
                    <a:pt x="364" y="274"/>
                  </a:lnTo>
                  <a:lnTo>
                    <a:pt x="364" y="275"/>
                  </a:lnTo>
                  <a:lnTo>
                    <a:pt x="365" y="275"/>
                  </a:lnTo>
                  <a:lnTo>
                    <a:pt x="365" y="276"/>
                  </a:lnTo>
                  <a:lnTo>
                    <a:pt x="365" y="275"/>
                  </a:lnTo>
                  <a:lnTo>
                    <a:pt x="365" y="274"/>
                  </a:lnTo>
                  <a:lnTo>
                    <a:pt x="365" y="273"/>
                  </a:lnTo>
                  <a:lnTo>
                    <a:pt x="366" y="273"/>
                  </a:lnTo>
                  <a:lnTo>
                    <a:pt x="366" y="272"/>
                  </a:lnTo>
                  <a:lnTo>
                    <a:pt x="367" y="273"/>
                  </a:lnTo>
                  <a:lnTo>
                    <a:pt x="367" y="273"/>
                  </a:lnTo>
                  <a:lnTo>
                    <a:pt x="368" y="274"/>
                  </a:lnTo>
                  <a:lnTo>
                    <a:pt x="368" y="275"/>
                  </a:lnTo>
                  <a:lnTo>
                    <a:pt x="368" y="276"/>
                  </a:lnTo>
                  <a:lnTo>
                    <a:pt x="367" y="277"/>
                  </a:lnTo>
                  <a:lnTo>
                    <a:pt x="367" y="278"/>
                  </a:lnTo>
                  <a:lnTo>
                    <a:pt x="366" y="278"/>
                  </a:lnTo>
                  <a:lnTo>
                    <a:pt x="366" y="279"/>
                  </a:lnTo>
                  <a:lnTo>
                    <a:pt x="366" y="280"/>
                  </a:lnTo>
                  <a:lnTo>
                    <a:pt x="365" y="280"/>
                  </a:lnTo>
                  <a:lnTo>
                    <a:pt x="365" y="281"/>
                  </a:lnTo>
                  <a:lnTo>
                    <a:pt x="364" y="282"/>
                  </a:lnTo>
                  <a:lnTo>
                    <a:pt x="364" y="283"/>
                  </a:lnTo>
                  <a:lnTo>
                    <a:pt x="364" y="284"/>
                  </a:lnTo>
                  <a:lnTo>
                    <a:pt x="364" y="285"/>
                  </a:lnTo>
                  <a:lnTo>
                    <a:pt x="364" y="286"/>
                  </a:lnTo>
                  <a:lnTo>
                    <a:pt x="364" y="286"/>
                  </a:lnTo>
                  <a:lnTo>
                    <a:pt x="363" y="287"/>
                  </a:lnTo>
                  <a:lnTo>
                    <a:pt x="363" y="288"/>
                  </a:lnTo>
                  <a:lnTo>
                    <a:pt x="363" y="289"/>
                  </a:lnTo>
                  <a:lnTo>
                    <a:pt x="363" y="290"/>
                  </a:lnTo>
                  <a:lnTo>
                    <a:pt x="362" y="291"/>
                  </a:lnTo>
                  <a:lnTo>
                    <a:pt x="361" y="290"/>
                  </a:lnTo>
                  <a:lnTo>
                    <a:pt x="361" y="289"/>
                  </a:lnTo>
                  <a:lnTo>
                    <a:pt x="360" y="288"/>
                  </a:lnTo>
                  <a:lnTo>
                    <a:pt x="359" y="288"/>
                  </a:lnTo>
                  <a:lnTo>
                    <a:pt x="358" y="289"/>
                  </a:lnTo>
                  <a:lnTo>
                    <a:pt x="357" y="288"/>
                  </a:lnTo>
                  <a:lnTo>
                    <a:pt x="357" y="287"/>
                  </a:lnTo>
                  <a:lnTo>
                    <a:pt x="357" y="288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9" y="289"/>
                  </a:lnTo>
                  <a:lnTo>
                    <a:pt x="360" y="289"/>
                  </a:lnTo>
                  <a:lnTo>
                    <a:pt x="360" y="290"/>
                  </a:lnTo>
                  <a:lnTo>
                    <a:pt x="360" y="291"/>
                  </a:lnTo>
                  <a:lnTo>
                    <a:pt x="361" y="291"/>
                  </a:lnTo>
                  <a:lnTo>
                    <a:pt x="361" y="292"/>
                  </a:lnTo>
                  <a:lnTo>
                    <a:pt x="361" y="292"/>
                  </a:lnTo>
                  <a:lnTo>
                    <a:pt x="360" y="293"/>
                  </a:lnTo>
                  <a:lnTo>
                    <a:pt x="359" y="294"/>
                  </a:lnTo>
                  <a:lnTo>
                    <a:pt x="358" y="295"/>
                  </a:lnTo>
                  <a:lnTo>
                    <a:pt x="358" y="296"/>
                  </a:lnTo>
                  <a:lnTo>
                    <a:pt x="357" y="297"/>
                  </a:lnTo>
                  <a:lnTo>
                    <a:pt x="357" y="298"/>
                  </a:lnTo>
                  <a:lnTo>
                    <a:pt x="357" y="298"/>
                  </a:lnTo>
                  <a:lnTo>
                    <a:pt x="357" y="299"/>
                  </a:lnTo>
                  <a:lnTo>
                    <a:pt x="357" y="299"/>
                  </a:lnTo>
                  <a:lnTo>
                    <a:pt x="356" y="300"/>
                  </a:lnTo>
                  <a:lnTo>
                    <a:pt x="355" y="299"/>
                  </a:lnTo>
                  <a:lnTo>
                    <a:pt x="354" y="299"/>
                  </a:lnTo>
                  <a:lnTo>
                    <a:pt x="354" y="299"/>
                  </a:lnTo>
                  <a:lnTo>
                    <a:pt x="353" y="299"/>
                  </a:lnTo>
                  <a:lnTo>
                    <a:pt x="353" y="298"/>
                  </a:lnTo>
                  <a:lnTo>
                    <a:pt x="352" y="298"/>
                  </a:lnTo>
                  <a:lnTo>
                    <a:pt x="351" y="298"/>
                  </a:lnTo>
                  <a:lnTo>
                    <a:pt x="352" y="298"/>
                  </a:lnTo>
                  <a:lnTo>
                    <a:pt x="352" y="299"/>
                  </a:lnTo>
                  <a:lnTo>
                    <a:pt x="353" y="299"/>
                  </a:lnTo>
                  <a:lnTo>
                    <a:pt x="353" y="299"/>
                  </a:lnTo>
                  <a:lnTo>
                    <a:pt x="353" y="300"/>
                  </a:lnTo>
                  <a:lnTo>
                    <a:pt x="354" y="300"/>
                  </a:lnTo>
                  <a:lnTo>
                    <a:pt x="355" y="300"/>
                  </a:lnTo>
                  <a:lnTo>
                    <a:pt x="354" y="301"/>
                  </a:lnTo>
                  <a:lnTo>
                    <a:pt x="354" y="302"/>
                  </a:lnTo>
                  <a:lnTo>
                    <a:pt x="354" y="303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5"/>
                  </a:lnTo>
                  <a:lnTo>
                    <a:pt x="353" y="306"/>
                  </a:lnTo>
                  <a:lnTo>
                    <a:pt x="353" y="308"/>
                  </a:lnTo>
                  <a:lnTo>
                    <a:pt x="353" y="309"/>
                  </a:lnTo>
                  <a:lnTo>
                    <a:pt x="353" y="310"/>
                  </a:lnTo>
                  <a:lnTo>
                    <a:pt x="352" y="311"/>
                  </a:lnTo>
                  <a:lnTo>
                    <a:pt x="352" y="311"/>
                  </a:lnTo>
                  <a:lnTo>
                    <a:pt x="351" y="311"/>
                  </a:lnTo>
                  <a:lnTo>
                    <a:pt x="351" y="311"/>
                  </a:lnTo>
                  <a:lnTo>
                    <a:pt x="351" y="310"/>
                  </a:lnTo>
                  <a:lnTo>
                    <a:pt x="350" y="310"/>
                  </a:lnTo>
                  <a:lnTo>
                    <a:pt x="349" y="310"/>
                  </a:lnTo>
                  <a:lnTo>
                    <a:pt x="348" y="309"/>
                  </a:lnTo>
                  <a:lnTo>
                    <a:pt x="347" y="309"/>
                  </a:lnTo>
                  <a:lnTo>
                    <a:pt x="346" y="308"/>
                  </a:lnTo>
                  <a:lnTo>
                    <a:pt x="345" y="309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09"/>
                  </a:lnTo>
                  <a:lnTo>
                    <a:pt x="344" y="308"/>
                  </a:lnTo>
                  <a:lnTo>
                    <a:pt x="344" y="309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5" y="310"/>
                  </a:lnTo>
                  <a:lnTo>
                    <a:pt x="345" y="309"/>
                  </a:lnTo>
                  <a:lnTo>
                    <a:pt x="346" y="309"/>
                  </a:lnTo>
                  <a:lnTo>
                    <a:pt x="347" y="309"/>
                  </a:lnTo>
                  <a:lnTo>
                    <a:pt x="347" y="310"/>
                  </a:lnTo>
                  <a:lnTo>
                    <a:pt x="348" y="310"/>
                  </a:lnTo>
                  <a:lnTo>
                    <a:pt x="348" y="311"/>
                  </a:lnTo>
                  <a:lnTo>
                    <a:pt x="349" y="311"/>
                  </a:lnTo>
                  <a:lnTo>
                    <a:pt x="349" y="311"/>
                  </a:lnTo>
                  <a:lnTo>
                    <a:pt x="350" y="312"/>
                  </a:lnTo>
                  <a:lnTo>
                    <a:pt x="350" y="313"/>
                  </a:lnTo>
                  <a:lnTo>
                    <a:pt x="350" y="314"/>
                  </a:lnTo>
                  <a:lnTo>
                    <a:pt x="350" y="315"/>
                  </a:lnTo>
                  <a:lnTo>
                    <a:pt x="350" y="316"/>
                  </a:lnTo>
                  <a:lnTo>
                    <a:pt x="350" y="317"/>
                  </a:lnTo>
                  <a:lnTo>
                    <a:pt x="349" y="318"/>
                  </a:lnTo>
                  <a:lnTo>
                    <a:pt x="349" y="318"/>
                  </a:lnTo>
                  <a:lnTo>
                    <a:pt x="348" y="319"/>
                  </a:lnTo>
                  <a:lnTo>
                    <a:pt x="348" y="320"/>
                  </a:lnTo>
                  <a:lnTo>
                    <a:pt x="349" y="321"/>
                  </a:lnTo>
                  <a:lnTo>
                    <a:pt x="350" y="321"/>
                  </a:lnTo>
                  <a:lnTo>
                    <a:pt x="350" y="322"/>
                  </a:lnTo>
                  <a:lnTo>
                    <a:pt x="350" y="323"/>
                  </a:lnTo>
                  <a:lnTo>
                    <a:pt x="349" y="323"/>
                  </a:lnTo>
                  <a:lnTo>
                    <a:pt x="348" y="323"/>
                  </a:lnTo>
                  <a:lnTo>
                    <a:pt x="347" y="323"/>
                  </a:lnTo>
                  <a:lnTo>
                    <a:pt x="346" y="322"/>
                  </a:lnTo>
                  <a:lnTo>
                    <a:pt x="347" y="321"/>
                  </a:lnTo>
                  <a:lnTo>
                    <a:pt x="346" y="320"/>
                  </a:lnTo>
                  <a:lnTo>
                    <a:pt x="346" y="319"/>
                  </a:lnTo>
                  <a:lnTo>
                    <a:pt x="347" y="319"/>
                  </a:lnTo>
                  <a:lnTo>
                    <a:pt x="347" y="318"/>
                  </a:lnTo>
                  <a:lnTo>
                    <a:pt x="347" y="318"/>
                  </a:lnTo>
                  <a:lnTo>
                    <a:pt x="346" y="317"/>
                  </a:lnTo>
                  <a:lnTo>
                    <a:pt x="346" y="316"/>
                  </a:lnTo>
                  <a:lnTo>
                    <a:pt x="346" y="317"/>
                  </a:lnTo>
                  <a:lnTo>
                    <a:pt x="345" y="318"/>
                  </a:lnTo>
                  <a:lnTo>
                    <a:pt x="346" y="318"/>
                  </a:lnTo>
                  <a:lnTo>
                    <a:pt x="346" y="319"/>
                  </a:lnTo>
                  <a:lnTo>
                    <a:pt x="345" y="319"/>
                  </a:lnTo>
                  <a:lnTo>
                    <a:pt x="345" y="318"/>
                  </a:lnTo>
                  <a:lnTo>
                    <a:pt x="344" y="318"/>
                  </a:lnTo>
                  <a:lnTo>
                    <a:pt x="344" y="318"/>
                  </a:lnTo>
                  <a:lnTo>
                    <a:pt x="344" y="319"/>
                  </a:lnTo>
                  <a:lnTo>
                    <a:pt x="344" y="320"/>
                  </a:lnTo>
                  <a:lnTo>
                    <a:pt x="345" y="320"/>
                  </a:lnTo>
                  <a:lnTo>
                    <a:pt x="345" y="321"/>
                  </a:lnTo>
                  <a:lnTo>
                    <a:pt x="346" y="321"/>
                  </a:lnTo>
                  <a:lnTo>
                    <a:pt x="346" y="322"/>
                  </a:lnTo>
                  <a:lnTo>
                    <a:pt x="347" y="323"/>
                  </a:lnTo>
                  <a:lnTo>
                    <a:pt x="348" y="324"/>
                  </a:lnTo>
                  <a:lnTo>
                    <a:pt x="349" y="324"/>
                  </a:lnTo>
                  <a:lnTo>
                    <a:pt x="349" y="324"/>
                  </a:lnTo>
                  <a:lnTo>
                    <a:pt x="348" y="324"/>
                  </a:lnTo>
                  <a:lnTo>
                    <a:pt x="347" y="324"/>
                  </a:lnTo>
                  <a:lnTo>
                    <a:pt x="347" y="324"/>
                  </a:lnTo>
                  <a:lnTo>
                    <a:pt x="347" y="323"/>
                  </a:lnTo>
                  <a:lnTo>
                    <a:pt x="347" y="324"/>
                  </a:lnTo>
                  <a:lnTo>
                    <a:pt x="347" y="324"/>
                  </a:lnTo>
                  <a:lnTo>
                    <a:pt x="348" y="324"/>
                  </a:lnTo>
                  <a:lnTo>
                    <a:pt x="348" y="325"/>
                  </a:lnTo>
                  <a:lnTo>
                    <a:pt x="347" y="325"/>
                  </a:lnTo>
                  <a:lnTo>
                    <a:pt x="346" y="324"/>
                  </a:lnTo>
                  <a:lnTo>
                    <a:pt x="346" y="325"/>
                  </a:lnTo>
                  <a:lnTo>
                    <a:pt x="345" y="325"/>
                  </a:lnTo>
                  <a:lnTo>
                    <a:pt x="344" y="324"/>
                  </a:lnTo>
                  <a:lnTo>
                    <a:pt x="344" y="324"/>
                  </a:lnTo>
                  <a:lnTo>
                    <a:pt x="344" y="323"/>
                  </a:lnTo>
                  <a:lnTo>
                    <a:pt x="343" y="323"/>
                  </a:lnTo>
                  <a:lnTo>
                    <a:pt x="343" y="322"/>
                  </a:lnTo>
                  <a:lnTo>
                    <a:pt x="342" y="322"/>
                  </a:lnTo>
                  <a:lnTo>
                    <a:pt x="342" y="321"/>
                  </a:lnTo>
                  <a:lnTo>
                    <a:pt x="342" y="320"/>
                  </a:lnTo>
                  <a:lnTo>
                    <a:pt x="342" y="319"/>
                  </a:lnTo>
                  <a:lnTo>
                    <a:pt x="341" y="318"/>
                  </a:lnTo>
                  <a:lnTo>
                    <a:pt x="341" y="319"/>
                  </a:lnTo>
                  <a:lnTo>
                    <a:pt x="341" y="320"/>
                  </a:lnTo>
                  <a:lnTo>
                    <a:pt x="341" y="321"/>
                  </a:lnTo>
                  <a:lnTo>
                    <a:pt x="340" y="321"/>
                  </a:lnTo>
                  <a:lnTo>
                    <a:pt x="339" y="321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7" y="320"/>
                  </a:lnTo>
                  <a:lnTo>
                    <a:pt x="338" y="319"/>
                  </a:lnTo>
                  <a:lnTo>
                    <a:pt x="338" y="318"/>
                  </a:lnTo>
                  <a:lnTo>
                    <a:pt x="338" y="318"/>
                  </a:lnTo>
                  <a:lnTo>
                    <a:pt x="338" y="318"/>
                  </a:lnTo>
                  <a:lnTo>
                    <a:pt x="337" y="318"/>
                  </a:lnTo>
                  <a:lnTo>
                    <a:pt x="338" y="318"/>
                  </a:lnTo>
                  <a:lnTo>
                    <a:pt x="338" y="319"/>
                  </a:lnTo>
                  <a:lnTo>
                    <a:pt x="337" y="319"/>
                  </a:lnTo>
                  <a:lnTo>
                    <a:pt x="337" y="320"/>
                  </a:lnTo>
                  <a:lnTo>
                    <a:pt x="336" y="319"/>
                  </a:lnTo>
                  <a:lnTo>
                    <a:pt x="335" y="319"/>
                  </a:lnTo>
                  <a:lnTo>
                    <a:pt x="335" y="320"/>
                  </a:lnTo>
                  <a:lnTo>
                    <a:pt x="336" y="320"/>
                  </a:lnTo>
                  <a:lnTo>
                    <a:pt x="337" y="321"/>
                  </a:lnTo>
                  <a:lnTo>
                    <a:pt x="337" y="322"/>
                  </a:lnTo>
                  <a:lnTo>
                    <a:pt x="337" y="323"/>
                  </a:lnTo>
                  <a:lnTo>
                    <a:pt x="338" y="323"/>
                  </a:lnTo>
                  <a:lnTo>
                    <a:pt x="338" y="324"/>
                  </a:lnTo>
                  <a:lnTo>
                    <a:pt x="338" y="324"/>
                  </a:lnTo>
                  <a:lnTo>
                    <a:pt x="339" y="325"/>
                  </a:lnTo>
                  <a:lnTo>
                    <a:pt x="339" y="326"/>
                  </a:lnTo>
                  <a:lnTo>
                    <a:pt x="340" y="327"/>
                  </a:lnTo>
                  <a:lnTo>
                    <a:pt x="340" y="328"/>
                  </a:lnTo>
                  <a:lnTo>
                    <a:pt x="339" y="328"/>
                  </a:lnTo>
                  <a:lnTo>
                    <a:pt x="338" y="328"/>
                  </a:lnTo>
                  <a:lnTo>
                    <a:pt x="338" y="327"/>
                  </a:lnTo>
                  <a:lnTo>
                    <a:pt x="338" y="326"/>
                  </a:lnTo>
                  <a:lnTo>
                    <a:pt x="338" y="325"/>
                  </a:lnTo>
                  <a:lnTo>
                    <a:pt x="338" y="325"/>
                  </a:lnTo>
                  <a:lnTo>
                    <a:pt x="338" y="324"/>
                  </a:lnTo>
                  <a:lnTo>
                    <a:pt x="337" y="324"/>
                  </a:lnTo>
                  <a:lnTo>
                    <a:pt x="337" y="324"/>
                  </a:lnTo>
                  <a:lnTo>
                    <a:pt x="337" y="325"/>
                  </a:lnTo>
                  <a:lnTo>
                    <a:pt x="338" y="325"/>
                  </a:lnTo>
                  <a:lnTo>
                    <a:pt x="338" y="326"/>
                  </a:lnTo>
                  <a:lnTo>
                    <a:pt x="338" y="327"/>
                  </a:lnTo>
                  <a:lnTo>
                    <a:pt x="338" y="328"/>
                  </a:lnTo>
                  <a:lnTo>
                    <a:pt x="337" y="329"/>
                  </a:lnTo>
                  <a:lnTo>
                    <a:pt x="337" y="328"/>
                  </a:lnTo>
                  <a:lnTo>
                    <a:pt x="336" y="328"/>
                  </a:lnTo>
                  <a:lnTo>
                    <a:pt x="336" y="327"/>
                  </a:lnTo>
                  <a:lnTo>
                    <a:pt x="336" y="326"/>
                  </a:lnTo>
                  <a:lnTo>
                    <a:pt x="335" y="326"/>
                  </a:lnTo>
                  <a:lnTo>
                    <a:pt x="335" y="325"/>
                  </a:lnTo>
                  <a:lnTo>
                    <a:pt x="334" y="324"/>
                  </a:lnTo>
                  <a:lnTo>
                    <a:pt x="334" y="323"/>
                  </a:lnTo>
                  <a:lnTo>
                    <a:pt x="334" y="322"/>
                  </a:lnTo>
                  <a:lnTo>
                    <a:pt x="290" y="330"/>
                  </a:lnTo>
                  <a:lnTo>
                    <a:pt x="288" y="330"/>
                  </a:lnTo>
                  <a:lnTo>
                    <a:pt x="286" y="331"/>
                  </a:lnTo>
                  <a:lnTo>
                    <a:pt x="283" y="331"/>
                  </a:lnTo>
                  <a:lnTo>
                    <a:pt x="282" y="332"/>
                  </a:lnTo>
                  <a:lnTo>
                    <a:pt x="281" y="333"/>
                  </a:lnTo>
                  <a:lnTo>
                    <a:pt x="280" y="333"/>
                  </a:lnTo>
                  <a:lnTo>
                    <a:pt x="258" y="338"/>
                  </a:lnTo>
                  <a:lnTo>
                    <a:pt x="256" y="339"/>
                  </a:lnTo>
                  <a:lnTo>
                    <a:pt x="255" y="338"/>
                  </a:lnTo>
                  <a:lnTo>
                    <a:pt x="255" y="337"/>
                  </a:lnTo>
                  <a:lnTo>
                    <a:pt x="254" y="337"/>
                  </a:lnTo>
                  <a:lnTo>
                    <a:pt x="253" y="336"/>
                  </a:lnTo>
                  <a:lnTo>
                    <a:pt x="251" y="336"/>
                  </a:lnTo>
                  <a:lnTo>
                    <a:pt x="250" y="337"/>
                  </a:lnTo>
                  <a:lnTo>
                    <a:pt x="249" y="337"/>
                  </a:lnTo>
                  <a:lnTo>
                    <a:pt x="248" y="337"/>
                  </a:lnTo>
                  <a:lnTo>
                    <a:pt x="247" y="337"/>
                  </a:lnTo>
                  <a:lnTo>
                    <a:pt x="245" y="337"/>
                  </a:lnTo>
                  <a:lnTo>
                    <a:pt x="244" y="337"/>
                  </a:lnTo>
                  <a:lnTo>
                    <a:pt x="242" y="338"/>
                  </a:lnTo>
                  <a:lnTo>
                    <a:pt x="242" y="338"/>
                  </a:lnTo>
                  <a:lnTo>
                    <a:pt x="240" y="338"/>
                  </a:lnTo>
                  <a:lnTo>
                    <a:pt x="235" y="337"/>
                  </a:lnTo>
                  <a:lnTo>
                    <a:pt x="234" y="338"/>
                  </a:lnTo>
                  <a:lnTo>
                    <a:pt x="233" y="340"/>
                  </a:lnTo>
                  <a:lnTo>
                    <a:pt x="233" y="341"/>
                  </a:lnTo>
                  <a:lnTo>
                    <a:pt x="232" y="342"/>
                  </a:lnTo>
                  <a:lnTo>
                    <a:pt x="231" y="343"/>
                  </a:lnTo>
                  <a:lnTo>
                    <a:pt x="230" y="343"/>
                  </a:lnTo>
                  <a:lnTo>
                    <a:pt x="230" y="343"/>
                  </a:lnTo>
                  <a:lnTo>
                    <a:pt x="229" y="343"/>
                  </a:lnTo>
                  <a:lnTo>
                    <a:pt x="228" y="343"/>
                  </a:lnTo>
                  <a:lnTo>
                    <a:pt x="227" y="342"/>
                  </a:lnTo>
                  <a:lnTo>
                    <a:pt x="226" y="342"/>
                  </a:lnTo>
                  <a:lnTo>
                    <a:pt x="120" y="295"/>
                  </a:lnTo>
                  <a:lnTo>
                    <a:pt x="118" y="293"/>
                  </a:lnTo>
                  <a:lnTo>
                    <a:pt x="115" y="290"/>
                  </a:lnTo>
                  <a:lnTo>
                    <a:pt x="110" y="286"/>
                  </a:lnTo>
                  <a:lnTo>
                    <a:pt x="107" y="281"/>
                  </a:lnTo>
                  <a:lnTo>
                    <a:pt x="101" y="276"/>
                  </a:lnTo>
                  <a:lnTo>
                    <a:pt x="96" y="273"/>
                  </a:lnTo>
                  <a:lnTo>
                    <a:pt x="93" y="269"/>
                  </a:lnTo>
                  <a:lnTo>
                    <a:pt x="90" y="268"/>
                  </a:lnTo>
                  <a:lnTo>
                    <a:pt x="88" y="268"/>
                  </a:lnTo>
                  <a:lnTo>
                    <a:pt x="87" y="269"/>
                  </a:lnTo>
                  <a:lnTo>
                    <a:pt x="84" y="272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4"/>
                  </a:lnTo>
                  <a:lnTo>
                    <a:pt x="81" y="275"/>
                  </a:lnTo>
                  <a:lnTo>
                    <a:pt x="80" y="277"/>
                  </a:lnTo>
                  <a:lnTo>
                    <a:pt x="76" y="280"/>
                  </a:lnTo>
                  <a:lnTo>
                    <a:pt x="74" y="280"/>
                  </a:lnTo>
                  <a:lnTo>
                    <a:pt x="71" y="282"/>
                  </a:lnTo>
                  <a:lnTo>
                    <a:pt x="71" y="285"/>
                  </a:lnTo>
                  <a:lnTo>
                    <a:pt x="68" y="286"/>
                  </a:lnTo>
                  <a:lnTo>
                    <a:pt x="68" y="291"/>
                  </a:lnTo>
                  <a:lnTo>
                    <a:pt x="67" y="291"/>
                  </a:lnTo>
                  <a:lnTo>
                    <a:pt x="66" y="293"/>
                  </a:lnTo>
                  <a:lnTo>
                    <a:pt x="64" y="296"/>
                  </a:lnTo>
                  <a:lnTo>
                    <a:pt x="64" y="298"/>
                  </a:lnTo>
                  <a:lnTo>
                    <a:pt x="64" y="299"/>
                  </a:lnTo>
                  <a:lnTo>
                    <a:pt x="60" y="300"/>
                  </a:lnTo>
                  <a:lnTo>
                    <a:pt x="60" y="301"/>
                  </a:lnTo>
                  <a:lnTo>
                    <a:pt x="58" y="306"/>
                  </a:lnTo>
                  <a:lnTo>
                    <a:pt x="58" y="308"/>
                  </a:lnTo>
                  <a:lnTo>
                    <a:pt x="51" y="312"/>
                  </a:lnTo>
                  <a:lnTo>
                    <a:pt x="49" y="312"/>
                  </a:lnTo>
                  <a:lnTo>
                    <a:pt x="47" y="316"/>
                  </a:lnTo>
                  <a:lnTo>
                    <a:pt x="45" y="318"/>
                  </a:lnTo>
                  <a:lnTo>
                    <a:pt x="43" y="319"/>
                  </a:lnTo>
                  <a:lnTo>
                    <a:pt x="43" y="322"/>
                  </a:lnTo>
                  <a:lnTo>
                    <a:pt x="41" y="324"/>
                  </a:lnTo>
                  <a:lnTo>
                    <a:pt x="40" y="326"/>
                  </a:lnTo>
                  <a:lnTo>
                    <a:pt x="39" y="329"/>
                  </a:lnTo>
                  <a:lnTo>
                    <a:pt x="39" y="330"/>
                  </a:lnTo>
                  <a:lnTo>
                    <a:pt x="37" y="330"/>
                  </a:lnTo>
                  <a:lnTo>
                    <a:pt x="37" y="332"/>
                  </a:lnTo>
                  <a:lnTo>
                    <a:pt x="38" y="334"/>
                  </a:lnTo>
                  <a:lnTo>
                    <a:pt x="36" y="335"/>
                  </a:lnTo>
                  <a:lnTo>
                    <a:pt x="34" y="337"/>
                  </a:lnTo>
                  <a:lnTo>
                    <a:pt x="32" y="337"/>
                  </a:lnTo>
                  <a:lnTo>
                    <a:pt x="29" y="340"/>
                  </a:lnTo>
                  <a:lnTo>
                    <a:pt x="28" y="343"/>
                  </a:lnTo>
                  <a:lnTo>
                    <a:pt x="26" y="344"/>
                  </a:lnTo>
                  <a:lnTo>
                    <a:pt x="24" y="346"/>
                  </a:lnTo>
                  <a:lnTo>
                    <a:pt x="25" y="351"/>
                  </a:lnTo>
                  <a:lnTo>
                    <a:pt x="22" y="352"/>
                  </a:lnTo>
                  <a:lnTo>
                    <a:pt x="20" y="354"/>
                  </a:lnTo>
                  <a:lnTo>
                    <a:pt x="18" y="356"/>
                  </a:lnTo>
                  <a:lnTo>
                    <a:pt x="18" y="357"/>
                  </a:lnTo>
                  <a:lnTo>
                    <a:pt x="17" y="358"/>
                  </a:lnTo>
                  <a:lnTo>
                    <a:pt x="15" y="358"/>
                  </a:lnTo>
                  <a:lnTo>
                    <a:pt x="14" y="361"/>
                  </a:lnTo>
                  <a:lnTo>
                    <a:pt x="12" y="361"/>
                  </a:lnTo>
                  <a:lnTo>
                    <a:pt x="11" y="362"/>
                  </a:lnTo>
                  <a:lnTo>
                    <a:pt x="9" y="364"/>
                  </a:lnTo>
                  <a:lnTo>
                    <a:pt x="10" y="366"/>
                  </a:lnTo>
                  <a:lnTo>
                    <a:pt x="11" y="369"/>
                  </a:lnTo>
                  <a:lnTo>
                    <a:pt x="12" y="372"/>
                  </a:lnTo>
                  <a:lnTo>
                    <a:pt x="13" y="373"/>
                  </a:lnTo>
                  <a:lnTo>
                    <a:pt x="13" y="374"/>
                  </a:lnTo>
                  <a:lnTo>
                    <a:pt x="13" y="376"/>
                  </a:lnTo>
                  <a:lnTo>
                    <a:pt x="13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5" y="381"/>
                  </a:lnTo>
                  <a:lnTo>
                    <a:pt x="14" y="381"/>
                  </a:lnTo>
                  <a:lnTo>
                    <a:pt x="14" y="383"/>
                  </a:lnTo>
                  <a:lnTo>
                    <a:pt x="15" y="386"/>
                  </a:lnTo>
                  <a:lnTo>
                    <a:pt x="13" y="388"/>
                  </a:lnTo>
                  <a:lnTo>
                    <a:pt x="10" y="390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96"/>
                  </a:lnTo>
                  <a:lnTo>
                    <a:pt x="9" y="398"/>
                  </a:lnTo>
                  <a:lnTo>
                    <a:pt x="8" y="399"/>
                  </a:lnTo>
                  <a:lnTo>
                    <a:pt x="7" y="400"/>
                  </a:lnTo>
                  <a:lnTo>
                    <a:pt x="7" y="402"/>
                  </a:lnTo>
                  <a:lnTo>
                    <a:pt x="7" y="404"/>
                  </a:lnTo>
                  <a:lnTo>
                    <a:pt x="6" y="404"/>
                  </a:lnTo>
                  <a:lnTo>
                    <a:pt x="5" y="406"/>
                  </a:lnTo>
                  <a:lnTo>
                    <a:pt x="5" y="407"/>
                  </a:lnTo>
                  <a:lnTo>
                    <a:pt x="5" y="409"/>
                  </a:lnTo>
                  <a:lnTo>
                    <a:pt x="4" y="410"/>
                  </a:lnTo>
                  <a:lnTo>
                    <a:pt x="4" y="411"/>
                  </a:lnTo>
                  <a:lnTo>
                    <a:pt x="3" y="412"/>
                  </a:lnTo>
                  <a:lnTo>
                    <a:pt x="1" y="413"/>
                  </a:lnTo>
                  <a:lnTo>
                    <a:pt x="1" y="414"/>
                  </a:lnTo>
                  <a:lnTo>
                    <a:pt x="1" y="415"/>
                  </a:lnTo>
                  <a:lnTo>
                    <a:pt x="1" y="416"/>
                  </a:lnTo>
                  <a:lnTo>
                    <a:pt x="1" y="417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1" y="422"/>
                  </a:lnTo>
                  <a:lnTo>
                    <a:pt x="1" y="425"/>
                  </a:lnTo>
                  <a:lnTo>
                    <a:pt x="0" y="427"/>
                  </a:lnTo>
                  <a:lnTo>
                    <a:pt x="3" y="427"/>
                  </a:lnTo>
                  <a:lnTo>
                    <a:pt x="4" y="428"/>
                  </a:lnTo>
                  <a:lnTo>
                    <a:pt x="5" y="431"/>
                  </a:lnTo>
                  <a:lnTo>
                    <a:pt x="6" y="433"/>
                  </a:lnTo>
                  <a:lnTo>
                    <a:pt x="5" y="434"/>
                  </a:lnTo>
                  <a:lnTo>
                    <a:pt x="5" y="435"/>
                  </a:lnTo>
                  <a:lnTo>
                    <a:pt x="4" y="436"/>
                  </a:lnTo>
                  <a:lnTo>
                    <a:pt x="4" y="437"/>
                  </a:lnTo>
                  <a:lnTo>
                    <a:pt x="4" y="438"/>
                  </a:lnTo>
                  <a:lnTo>
                    <a:pt x="5" y="440"/>
                  </a:lnTo>
                  <a:lnTo>
                    <a:pt x="7" y="440"/>
                  </a:lnTo>
                  <a:lnTo>
                    <a:pt x="11" y="444"/>
                  </a:lnTo>
                  <a:lnTo>
                    <a:pt x="12" y="446"/>
                  </a:lnTo>
                  <a:lnTo>
                    <a:pt x="11" y="447"/>
                  </a:lnTo>
                  <a:lnTo>
                    <a:pt x="10" y="448"/>
                  </a:lnTo>
                  <a:lnTo>
                    <a:pt x="8" y="448"/>
                  </a:lnTo>
                  <a:lnTo>
                    <a:pt x="7" y="448"/>
                  </a:lnTo>
                  <a:lnTo>
                    <a:pt x="9" y="451"/>
                  </a:lnTo>
                  <a:lnTo>
                    <a:pt x="10" y="451"/>
                  </a:lnTo>
                  <a:lnTo>
                    <a:pt x="11" y="452"/>
                  </a:lnTo>
                  <a:lnTo>
                    <a:pt x="10" y="453"/>
                  </a:lnTo>
                  <a:lnTo>
                    <a:pt x="10" y="454"/>
                  </a:lnTo>
                  <a:lnTo>
                    <a:pt x="8" y="454"/>
                  </a:lnTo>
                  <a:lnTo>
                    <a:pt x="7" y="454"/>
                  </a:lnTo>
                  <a:lnTo>
                    <a:pt x="7" y="455"/>
                  </a:lnTo>
                  <a:lnTo>
                    <a:pt x="7" y="457"/>
                  </a:lnTo>
                  <a:lnTo>
                    <a:pt x="7" y="457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950" y="2652"/>
              <a:ext cx="350" cy="397"/>
            </a:xfrm>
            <a:custGeom>
              <a:avLst/>
              <a:gdLst/>
              <a:ahLst/>
              <a:cxnLst>
                <a:cxn ang="0">
                  <a:pos x="339" y="259"/>
                </a:cxn>
                <a:cxn ang="0">
                  <a:pos x="331" y="269"/>
                </a:cxn>
                <a:cxn ang="0">
                  <a:pos x="320" y="293"/>
                </a:cxn>
                <a:cxn ang="0">
                  <a:pos x="313" y="317"/>
                </a:cxn>
                <a:cxn ang="0">
                  <a:pos x="287" y="337"/>
                </a:cxn>
                <a:cxn ang="0">
                  <a:pos x="256" y="357"/>
                </a:cxn>
                <a:cxn ang="0">
                  <a:pos x="239" y="378"/>
                </a:cxn>
                <a:cxn ang="0">
                  <a:pos x="216" y="394"/>
                </a:cxn>
                <a:cxn ang="0">
                  <a:pos x="197" y="395"/>
                </a:cxn>
                <a:cxn ang="0">
                  <a:pos x="202" y="381"/>
                </a:cxn>
                <a:cxn ang="0">
                  <a:pos x="211" y="362"/>
                </a:cxn>
                <a:cxn ang="0">
                  <a:pos x="201" y="348"/>
                </a:cxn>
                <a:cxn ang="0">
                  <a:pos x="199" y="333"/>
                </a:cxn>
                <a:cxn ang="0">
                  <a:pos x="194" y="330"/>
                </a:cxn>
                <a:cxn ang="0">
                  <a:pos x="192" y="339"/>
                </a:cxn>
                <a:cxn ang="0">
                  <a:pos x="184" y="347"/>
                </a:cxn>
                <a:cxn ang="0">
                  <a:pos x="179" y="357"/>
                </a:cxn>
                <a:cxn ang="0">
                  <a:pos x="168" y="359"/>
                </a:cxn>
                <a:cxn ang="0">
                  <a:pos x="153" y="358"/>
                </a:cxn>
                <a:cxn ang="0">
                  <a:pos x="142" y="360"/>
                </a:cxn>
                <a:cxn ang="0">
                  <a:pos x="131" y="357"/>
                </a:cxn>
                <a:cxn ang="0">
                  <a:pos x="124" y="355"/>
                </a:cxn>
                <a:cxn ang="0">
                  <a:pos x="108" y="361"/>
                </a:cxn>
                <a:cxn ang="0">
                  <a:pos x="91" y="378"/>
                </a:cxn>
                <a:cxn ang="0">
                  <a:pos x="77" y="386"/>
                </a:cxn>
                <a:cxn ang="0">
                  <a:pos x="66" y="376"/>
                </a:cxn>
                <a:cxn ang="0">
                  <a:pos x="59" y="366"/>
                </a:cxn>
                <a:cxn ang="0">
                  <a:pos x="67" y="359"/>
                </a:cxn>
                <a:cxn ang="0">
                  <a:pos x="78" y="352"/>
                </a:cxn>
                <a:cxn ang="0">
                  <a:pos x="84" y="343"/>
                </a:cxn>
                <a:cxn ang="0">
                  <a:pos x="92" y="332"/>
                </a:cxn>
                <a:cxn ang="0">
                  <a:pos x="92" y="319"/>
                </a:cxn>
                <a:cxn ang="0">
                  <a:pos x="101" y="308"/>
                </a:cxn>
                <a:cxn ang="0">
                  <a:pos x="103" y="296"/>
                </a:cxn>
                <a:cxn ang="0">
                  <a:pos x="99" y="282"/>
                </a:cxn>
                <a:cxn ang="0">
                  <a:pos x="99" y="270"/>
                </a:cxn>
                <a:cxn ang="0">
                  <a:pos x="94" y="268"/>
                </a:cxn>
                <a:cxn ang="0">
                  <a:pos x="86" y="278"/>
                </a:cxn>
                <a:cxn ang="0">
                  <a:pos x="76" y="285"/>
                </a:cxn>
                <a:cxn ang="0">
                  <a:pos x="66" y="292"/>
                </a:cxn>
                <a:cxn ang="0">
                  <a:pos x="6" y="218"/>
                </a:cxn>
                <a:cxn ang="0">
                  <a:pos x="1" y="210"/>
                </a:cxn>
                <a:cxn ang="0">
                  <a:pos x="5" y="198"/>
                </a:cxn>
                <a:cxn ang="0">
                  <a:pos x="2" y="185"/>
                </a:cxn>
                <a:cxn ang="0">
                  <a:pos x="55" y="195"/>
                </a:cxn>
                <a:cxn ang="0">
                  <a:pos x="56" y="206"/>
                </a:cxn>
                <a:cxn ang="0">
                  <a:pos x="61" y="201"/>
                </a:cxn>
                <a:cxn ang="0">
                  <a:pos x="62" y="182"/>
                </a:cxn>
                <a:cxn ang="0">
                  <a:pos x="67" y="167"/>
                </a:cxn>
                <a:cxn ang="0">
                  <a:pos x="153" y="97"/>
                </a:cxn>
                <a:cxn ang="0">
                  <a:pos x="165" y="94"/>
                </a:cxn>
                <a:cxn ang="0">
                  <a:pos x="170" y="85"/>
                </a:cxn>
                <a:cxn ang="0">
                  <a:pos x="170" y="73"/>
                </a:cxn>
                <a:cxn ang="0">
                  <a:pos x="187" y="57"/>
                </a:cxn>
                <a:cxn ang="0">
                  <a:pos x="204" y="53"/>
                </a:cxn>
                <a:cxn ang="0">
                  <a:pos x="251" y="47"/>
                </a:cxn>
                <a:cxn ang="0">
                  <a:pos x="276" y="12"/>
                </a:cxn>
                <a:cxn ang="0">
                  <a:pos x="277" y="3"/>
                </a:cxn>
                <a:cxn ang="0">
                  <a:pos x="264" y="1"/>
                </a:cxn>
                <a:cxn ang="0">
                  <a:pos x="253" y="3"/>
                </a:cxn>
              </a:cxnLst>
              <a:rect l="0" t="0" r="r" b="b"/>
              <a:pathLst>
                <a:path w="350" h="397">
                  <a:moveTo>
                    <a:pt x="341" y="244"/>
                  </a:moveTo>
                  <a:lnTo>
                    <a:pt x="341" y="245"/>
                  </a:lnTo>
                  <a:lnTo>
                    <a:pt x="341" y="246"/>
                  </a:lnTo>
                  <a:lnTo>
                    <a:pt x="343" y="248"/>
                  </a:lnTo>
                  <a:lnTo>
                    <a:pt x="346" y="251"/>
                  </a:lnTo>
                  <a:lnTo>
                    <a:pt x="349" y="251"/>
                  </a:lnTo>
                  <a:lnTo>
                    <a:pt x="350" y="253"/>
                  </a:lnTo>
                  <a:lnTo>
                    <a:pt x="349" y="254"/>
                  </a:lnTo>
                  <a:lnTo>
                    <a:pt x="348" y="255"/>
                  </a:lnTo>
                  <a:lnTo>
                    <a:pt x="347" y="256"/>
                  </a:lnTo>
                  <a:lnTo>
                    <a:pt x="347" y="256"/>
                  </a:lnTo>
                  <a:lnTo>
                    <a:pt x="347" y="257"/>
                  </a:lnTo>
                  <a:lnTo>
                    <a:pt x="345" y="257"/>
                  </a:lnTo>
                  <a:lnTo>
                    <a:pt x="344" y="257"/>
                  </a:lnTo>
                  <a:lnTo>
                    <a:pt x="341" y="257"/>
                  </a:lnTo>
                  <a:lnTo>
                    <a:pt x="341" y="258"/>
                  </a:lnTo>
                  <a:lnTo>
                    <a:pt x="339" y="259"/>
                  </a:lnTo>
                  <a:lnTo>
                    <a:pt x="338" y="259"/>
                  </a:lnTo>
                  <a:lnTo>
                    <a:pt x="336" y="258"/>
                  </a:lnTo>
                  <a:lnTo>
                    <a:pt x="337" y="260"/>
                  </a:lnTo>
                  <a:lnTo>
                    <a:pt x="335" y="262"/>
                  </a:lnTo>
                  <a:lnTo>
                    <a:pt x="334" y="263"/>
                  </a:lnTo>
                  <a:lnTo>
                    <a:pt x="335" y="264"/>
                  </a:lnTo>
                  <a:lnTo>
                    <a:pt x="335" y="265"/>
                  </a:lnTo>
                  <a:lnTo>
                    <a:pt x="333" y="265"/>
                  </a:lnTo>
                  <a:lnTo>
                    <a:pt x="334" y="266"/>
                  </a:lnTo>
                  <a:lnTo>
                    <a:pt x="332" y="268"/>
                  </a:lnTo>
                  <a:lnTo>
                    <a:pt x="331" y="266"/>
                  </a:lnTo>
                  <a:lnTo>
                    <a:pt x="330" y="265"/>
                  </a:lnTo>
                  <a:lnTo>
                    <a:pt x="329" y="265"/>
                  </a:lnTo>
                  <a:lnTo>
                    <a:pt x="328" y="265"/>
                  </a:lnTo>
                  <a:lnTo>
                    <a:pt x="328" y="266"/>
                  </a:lnTo>
                  <a:lnTo>
                    <a:pt x="329" y="268"/>
                  </a:lnTo>
                  <a:lnTo>
                    <a:pt x="331" y="269"/>
                  </a:lnTo>
                  <a:lnTo>
                    <a:pt x="332" y="271"/>
                  </a:lnTo>
                  <a:lnTo>
                    <a:pt x="332" y="272"/>
                  </a:lnTo>
                  <a:lnTo>
                    <a:pt x="331" y="274"/>
                  </a:lnTo>
                  <a:lnTo>
                    <a:pt x="328" y="275"/>
                  </a:lnTo>
                  <a:lnTo>
                    <a:pt x="328" y="277"/>
                  </a:lnTo>
                  <a:lnTo>
                    <a:pt x="327" y="279"/>
                  </a:lnTo>
                  <a:lnTo>
                    <a:pt x="327" y="280"/>
                  </a:lnTo>
                  <a:lnTo>
                    <a:pt x="326" y="281"/>
                  </a:lnTo>
                  <a:lnTo>
                    <a:pt x="325" y="282"/>
                  </a:lnTo>
                  <a:lnTo>
                    <a:pt x="324" y="283"/>
                  </a:lnTo>
                  <a:lnTo>
                    <a:pt x="324" y="284"/>
                  </a:lnTo>
                  <a:lnTo>
                    <a:pt x="324" y="287"/>
                  </a:lnTo>
                  <a:lnTo>
                    <a:pt x="322" y="288"/>
                  </a:lnTo>
                  <a:lnTo>
                    <a:pt x="322" y="289"/>
                  </a:lnTo>
                  <a:lnTo>
                    <a:pt x="321" y="289"/>
                  </a:lnTo>
                  <a:lnTo>
                    <a:pt x="320" y="290"/>
                  </a:lnTo>
                  <a:lnTo>
                    <a:pt x="320" y="293"/>
                  </a:lnTo>
                  <a:lnTo>
                    <a:pt x="319" y="295"/>
                  </a:lnTo>
                  <a:lnTo>
                    <a:pt x="318" y="296"/>
                  </a:lnTo>
                  <a:lnTo>
                    <a:pt x="318" y="297"/>
                  </a:lnTo>
                  <a:lnTo>
                    <a:pt x="318" y="298"/>
                  </a:lnTo>
                  <a:lnTo>
                    <a:pt x="318" y="300"/>
                  </a:lnTo>
                  <a:lnTo>
                    <a:pt x="318" y="301"/>
                  </a:lnTo>
                  <a:lnTo>
                    <a:pt x="318" y="301"/>
                  </a:lnTo>
                  <a:lnTo>
                    <a:pt x="317" y="304"/>
                  </a:lnTo>
                  <a:lnTo>
                    <a:pt x="316" y="305"/>
                  </a:lnTo>
                  <a:lnTo>
                    <a:pt x="316" y="308"/>
                  </a:lnTo>
                  <a:lnTo>
                    <a:pt x="315" y="309"/>
                  </a:lnTo>
                  <a:lnTo>
                    <a:pt x="315" y="310"/>
                  </a:lnTo>
                  <a:lnTo>
                    <a:pt x="315" y="312"/>
                  </a:lnTo>
                  <a:lnTo>
                    <a:pt x="315" y="314"/>
                  </a:lnTo>
                  <a:lnTo>
                    <a:pt x="315" y="314"/>
                  </a:lnTo>
                  <a:lnTo>
                    <a:pt x="315" y="316"/>
                  </a:lnTo>
                  <a:lnTo>
                    <a:pt x="313" y="317"/>
                  </a:lnTo>
                  <a:lnTo>
                    <a:pt x="312" y="320"/>
                  </a:lnTo>
                  <a:lnTo>
                    <a:pt x="311" y="321"/>
                  </a:lnTo>
                  <a:lnTo>
                    <a:pt x="310" y="323"/>
                  </a:lnTo>
                  <a:lnTo>
                    <a:pt x="310" y="325"/>
                  </a:lnTo>
                  <a:lnTo>
                    <a:pt x="310" y="328"/>
                  </a:lnTo>
                  <a:lnTo>
                    <a:pt x="309" y="328"/>
                  </a:lnTo>
                  <a:lnTo>
                    <a:pt x="307" y="329"/>
                  </a:lnTo>
                  <a:lnTo>
                    <a:pt x="305" y="329"/>
                  </a:lnTo>
                  <a:lnTo>
                    <a:pt x="303" y="330"/>
                  </a:lnTo>
                  <a:lnTo>
                    <a:pt x="302" y="331"/>
                  </a:lnTo>
                  <a:lnTo>
                    <a:pt x="298" y="332"/>
                  </a:lnTo>
                  <a:lnTo>
                    <a:pt x="297" y="333"/>
                  </a:lnTo>
                  <a:lnTo>
                    <a:pt x="296" y="333"/>
                  </a:lnTo>
                  <a:lnTo>
                    <a:pt x="294" y="333"/>
                  </a:lnTo>
                  <a:lnTo>
                    <a:pt x="291" y="335"/>
                  </a:lnTo>
                  <a:lnTo>
                    <a:pt x="290" y="336"/>
                  </a:lnTo>
                  <a:lnTo>
                    <a:pt x="287" y="337"/>
                  </a:lnTo>
                  <a:lnTo>
                    <a:pt x="285" y="339"/>
                  </a:lnTo>
                  <a:lnTo>
                    <a:pt x="283" y="339"/>
                  </a:lnTo>
                  <a:lnTo>
                    <a:pt x="283" y="340"/>
                  </a:lnTo>
                  <a:lnTo>
                    <a:pt x="280" y="341"/>
                  </a:lnTo>
                  <a:lnTo>
                    <a:pt x="277" y="343"/>
                  </a:lnTo>
                  <a:lnTo>
                    <a:pt x="276" y="344"/>
                  </a:lnTo>
                  <a:lnTo>
                    <a:pt x="275" y="345"/>
                  </a:lnTo>
                  <a:lnTo>
                    <a:pt x="272" y="346"/>
                  </a:lnTo>
                  <a:lnTo>
                    <a:pt x="270" y="348"/>
                  </a:lnTo>
                  <a:lnTo>
                    <a:pt x="267" y="349"/>
                  </a:lnTo>
                  <a:lnTo>
                    <a:pt x="265" y="351"/>
                  </a:lnTo>
                  <a:lnTo>
                    <a:pt x="263" y="352"/>
                  </a:lnTo>
                  <a:lnTo>
                    <a:pt x="261" y="352"/>
                  </a:lnTo>
                  <a:lnTo>
                    <a:pt x="259" y="353"/>
                  </a:lnTo>
                  <a:lnTo>
                    <a:pt x="258" y="355"/>
                  </a:lnTo>
                  <a:lnTo>
                    <a:pt x="257" y="356"/>
                  </a:lnTo>
                  <a:lnTo>
                    <a:pt x="256" y="357"/>
                  </a:lnTo>
                  <a:lnTo>
                    <a:pt x="254" y="358"/>
                  </a:lnTo>
                  <a:lnTo>
                    <a:pt x="253" y="360"/>
                  </a:lnTo>
                  <a:lnTo>
                    <a:pt x="253" y="361"/>
                  </a:lnTo>
                  <a:lnTo>
                    <a:pt x="252" y="363"/>
                  </a:lnTo>
                  <a:lnTo>
                    <a:pt x="252" y="365"/>
                  </a:lnTo>
                  <a:lnTo>
                    <a:pt x="251" y="366"/>
                  </a:lnTo>
                  <a:lnTo>
                    <a:pt x="250" y="367"/>
                  </a:lnTo>
                  <a:lnTo>
                    <a:pt x="249" y="369"/>
                  </a:lnTo>
                  <a:lnTo>
                    <a:pt x="247" y="370"/>
                  </a:lnTo>
                  <a:lnTo>
                    <a:pt x="246" y="371"/>
                  </a:lnTo>
                  <a:lnTo>
                    <a:pt x="245" y="371"/>
                  </a:lnTo>
                  <a:lnTo>
                    <a:pt x="245" y="373"/>
                  </a:lnTo>
                  <a:lnTo>
                    <a:pt x="244" y="374"/>
                  </a:lnTo>
                  <a:lnTo>
                    <a:pt x="242" y="376"/>
                  </a:lnTo>
                  <a:lnTo>
                    <a:pt x="241" y="376"/>
                  </a:lnTo>
                  <a:lnTo>
                    <a:pt x="239" y="378"/>
                  </a:lnTo>
                  <a:lnTo>
                    <a:pt x="239" y="378"/>
                  </a:lnTo>
                  <a:lnTo>
                    <a:pt x="238" y="379"/>
                  </a:lnTo>
                  <a:lnTo>
                    <a:pt x="236" y="381"/>
                  </a:lnTo>
                  <a:lnTo>
                    <a:pt x="235" y="382"/>
                  </a:lnTo>
                  <a:lnTo>
                    <a:pt x="233" y="383"/>
                  </a:lnTo>
                  <a:lnTo>
                    <a:pt x="233" y="384"/>
                  </a:lnTo>
                  <a:lnTo>
                    <a:pt x="231" y="384"/>
                  </a:lnTo>
                  <a:lnTo>
                    <a:pt x="230" y="385"/>
                  </a:lnTo>
                  <a:lnTo>
                    <a:pt x="228" y="386"/>
                  </a:lnTo>
                  <a:lnTo>
                    <a:pt x="227" y="387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3" y="390"/>
                  </a:lnTo>
                  <a:lnTo>
                    <a:pt x="221" y="390"/>
                  </a:lnTo>
                  <a:lnTo>
                    <a:pt x="220" y="391"/>
                  </a:lnTo>
                  <a:lnTo>
                    <a:pt x="219" y="392"/>
                  </a:lnTo>
                  <a:lnTo>
                    <a:pt x="218" y="393"/>
                  </a:lnTo>
                  <a:lnTo>
                    <a:pt x="216" y="394"/>
                  </a:lnTo>
                  <a:lnTo>
                    <a:pt x="215" y="395"/>
                  </a:lnTo>
                  <a:lnTo>
                    <a:pt x="214" y="395"/>
                  </a:lnTo>
                  <a:lnTo>
                    <a:pt x="213" y="396"/>
                  </a:lnTo>
                  <a:lnTo>
                    <a:pt x="212" y="397"/>
                  </a:lnTo>
                  <a:lnTo>
                    <a:pt x="211" y="397"/>
                  </a:lnTo>
                  <a:lnTo>
                    <a:pt x="209" y="397"/>
                  </a:lnTo>
                  <a:lnTo>
                    <a:pt x="208" y="397"/>
                  </a:lnTo>
                  <a:lnTo>
                    <a:pt x="207" y="397"/>
                  </a:lnTo>
                  <a:lnTo>
                    <a:pt x="206" y="397"/>
                  </a:lnTo>
                  <a:lnTo>
                    <a:pt x="205" y="397"/>
                  </a:lnTo>
                  <a:lnTo>
                    <a:pt x="204" y="397"/>
                  </a:lnTo>
                  <a:lnTo>
                    <a:pt x="202" y="397"/>
                  </a:lnTo>
                  <a:lnTo>
                    <a:pt x="201" y="397"/>
                  </a:lnTo>
                  <a:lnTo>
                    <a:pt x="200" y="397"/>
                  </a:lnTo>
                  <a:lnTo>
                    <a:pt x="199" y="396"/>
                  </a:lnTo>
                  <a:lnTo>
                    <a:pt x="198" y="396"/>
                  </a:lnTo>
                  <a:lnTo>
                    <a:pt x="197" y="395"/>
                  </a:lnTo>
                  <a:lnTo>
                    <a:pt x="197" y="394"/>
                  </a:lnTo>
                  <a:lnTo>
                    <a:pt x="196" y="394"/>
                  </a:lnTo>
                  <a:lnTo>
                    <a:pt x="196" y="392"/>
                  </a:lnTo>
                  <a:lnTo>
                    <a:pt x="196" y="391"/>
                  </a:lnTo>
                  <a:lnTo>
                    <a:pt x="195" y="391"/>
                  </a:lnTo>
                  <a:lnTo>
                    <a:pt x="195" y="390"/>
                  </a:lnTo>
                  <a:lnTo>
                    <a:pt x="195" y="390"/>
                  </a:lnTo>
                  <a:lnTo>
                    <a:pt x="196" y="389"/>
                  </a:lnTo>
                  <a:lnTo>
                    <a:pt x="196" y="388"/>
                  </a:lnTo>
                  <a:lnTo>
                    <a:pt x="197" y="387"/>
                  </a:lnTo>
                  <a:lnTo>
                    <a:pt x="198" y="385"/>
                  </a:lnTo>
                  <a:lnTo>
                    <a:pt x="199" y="385"/>
                  </a:lnTo>
                  <a:lnTo>
                    <a:pt x="200" y="384"/>
                  </a:lnTo>
                  <a:lnTo>
                    <a:pt x="200" y="384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2" y="381"/>
                  </a:lnTo>
                  <a:lnTo>
                    <a:pt x="203" y="380"/>
                  </a:lnTo>
                  <a:lnTo>
                    <a:pt x="204" y="378"/>
                  </a:lnTo>
                  <a:lnTo>
                    <a:pt x="205" y="378"/>
                  </a:lnTo>
                  <a:lnTo>
                    <a:pt x="206" y="377"/>
                  </a:lnTo>
                  <a:lnTo>
                    <a:pt x="207" y="376"/>
                  </a:lnTo>
                  <a:lnTo>
                    <a:pt x="207" y="375"/>
                  </a:lnTo>
                  <a:lnTo>
                    <a:pt x="207" y="374"/>
                  </a:lnTo>
                  <a:lnTo>
                    <a:pt x="208" y="373"/>
                  </a:lnTo>
                  <a:lnTo>
                    <a:pt x="209" y="372"/>
                  </a:lnTo>
                  <a:lnTo>
                    <a:pt x="209" y="371"/>
                  </a:lnTo>
                  <a:lnTo>
                    <a:pt x="210" y="370"/>
                  </a:lnTo>
                  <a:lnTo>
                    <a:pt x="210" y="368"/>
                  </a:lnTo>
                  <a:lnTo>
                    <a:pt x="211" y="366"/>
                  </a:lnTo>
                  <a:lnTo>
                    <a:pt x="211" y="365"/>
                  </a:lnTo>
                  <a:lnTo>
                    <a:pt x="211" y="365"/>
                  </a:lnTo>
                  <a:lnTo>
                    <a:pt x="211" y="364"/>
                  </a:lnTo>
                  <a:lnTo>
                    <a:pt x="211" y="362"/>
                  </a:lnTo>
                  <a:lnTo>
                    <a:pt x="211" y="360"/>
                  </a:lnTo>
                  <a:lnTo>
                    <a:pt x="211" y="359"/>
                  </a:lnTo>
                  <a:lnTo>
                    <a:pt x="210" y="358"/>
                  </a:lnTo>
                  <a:lnTo>
                    <a:pt x="210" y="357"/>
                  </a:lnTo>
                  <a:lnTo>
                    <a:pt x="209" y="356"/>
                  </a:lnTo>
                  <a:lnTo>
                    <a:pt x="208" y="354"/>
                  </a:lnTo>
                  <a:lnTo>
                    <a:pt x="207" y="353"/>
                  </a:lnTo>
                  <a:lnTo>
                    <a:pt x="207" y="352"/>
                  </a:lnTo>
                  <a:lnTo>
                    <a:pt x="207" y="352"/>
                  </a:lnTo>
                  <a:lnTo>
                    <a:pt x="206" y="352"/>
                  </a:lnTo>
                  <a:lnTo>
                    <a:pt x="205" y="351"/>
                  </a:lnTo>
                  <a:lnTo>
                    <a:pt x="204" y="350"/>
                  </a:lnTo>
                  <a:lnTo>
                    <a:pt x="203" y="350"/>
                  </a:lnTo>
                  <a:lnTo>
                    <a:pt x="203" y="349"/>
                  </a:lnTo>
                  <a:lnTo>
                    <a:pt x="202" y="349"/>
                  </a:lnTo>
                  <a:lnTo>
                    <a:pt x="201" y="348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6"/>
                  </a:lnTo>
                  <a:lnTo>
                    <a:pt x="201" y="346"/>
                  </a:lnTo>
                  <a:lnTo>
                    <a:pt x="200" y="345"/>
                  </a:lnTo>
                  <a:lnTo>
                    <a:pt x="200" y="344"/>
                  </a:lnTo>
                  <a:lnTo>
                    <a:pt x="199" y="344"/>
                  </a:lnTo>
                  <a:lnTo>
                    <a:pt x="199" y="343"/>
                  </a:lnTo>
                  <a:lnTo>
                    <a:pt x="199" y="342"/>
                  </a:lnTo>
                  <a:lnTo>
                    <a:pt x="199" y="340"/>
                  </a:lnTo>
                  <a:lnTo>
                    <a:pt x="199" y="339"/>
                  </a:lnTo>
                  <a:lnTo>
                    <a:pt x="199" y="339"/>
                  </a:lnTo>
                  <a:lnTo>
                    <a:pt x="199" y="338"/>
                  </a:lnTo>
                  <a:lnTo>
                    <a:pt x="199" y="337"/>
                  </a:lnTo>
                  <a:lnTo>
                    <a:pt x="199" y="336"/>
                  </a:lnTo>
                  <a:lnTo>
                    <a:pt x="199" y="335"/>
                  </a:lnTo>
                  <a:lnTo>
                    <a:pt x="199" y="334"/>
                  </a:lnTo>
                  <a:lnTo>
                    <a:pt x="199" y="333"/>
                  </a:lnTo>
                  <a:lnTo>
                    <a:pt x="199" y="332"/>
                  </a:lnTo>
                  <a:lnTo>
                    <a:pt x="199" y="331"/>
                  </a:lnTo>
                  <a:lnTo>
                    <a:pt x="199" y="330"/>
                  </a:lnTo>
                  <a:lnTo>
                    <a:pt x="198" y="329"/>
                  </a:lnTo>
                  <a:lnTo>
                    <a:pt x="198" y="328"/>
                  </a:lnTo>
                  <a:lnTo>
                    <a:pt x="198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196" y="327"/>
                  </a:lnTo>
                  <a:lnTo>
                    <a:pt x="195" y="327"/>
                  </a:lnTo>
                  <a:lnTo>
                    <a:pt x="194" y="327"/>
                  </a:lnTo>
                  <a:lnTo>
                    <a:pt x="194" y="327"/>
                  </a:lnTo>
                  <a:lnTo>
                    <a:pt x="194" y="328"/>
                  </a:lnTo>
                  <a:lnTo>
                    <a:pt x="195" y="329"/>
                  </a:lnTo>
                  <a:lnTo>
                    <a:pt x="195" y="330"/>
                  </a:lnTo>
                  <a:lnTo>
                    <a:pt x="195" y="331"/>
                  </a:lnTo>
                  <a:lnTo>
                    <a:pt x="194" y="330"/>
                  </a:lnTo>
                  <a:lnTo>
                    <a:pt x="194" y="329"/>
                  </a:lnTo>
                  <a:lnTo>
                    <a:pt x="193" y="329"/>
                  </a:lnTo>
                  <a:lnTo>
                    <a:pt x="193" y="330"/>
                  </a:lnTo>
                  <a:lnTo>
                    <a:pt x="194" y="331"/>
                  </a:lnTo>
                  <a:lnTo>
                    <a:pt x="194" y="332"/>
                  </a:lnTo>
                  <a:lnTo>
                    <a:pt x="194" y="333"/>
                  </a:lnTo>
                  <a:lnTo>
                    <a:pt x="193" y="333"/>
                  </a:lnTo>
                  <a:lnTo>
                    <a:pt x="193" y="334"/>
                  </a:lnTo>
                  <a:lnTo>
                    <a:pt x="192" y="335"/>
                  </a:lnTo>
                  <a:lnTo>
                    <a:pt x="193" y="335"/>
                  </a:lnTo>
                  <a:lnTo>
                    <a:pt x="194" y="335"/>
                  </a:lnTo>
                  <a:lnTo>
                    <a:pt x="194" y="336"/>
                  </a:lnTo>
                  <a:lnTo>
                    <a:pt x="194" y="337"/>
                  </a:lnTo>
                  <a:lnTo>
                    <a:pt x="193" y="336"/>
                  </a:lnTo>
                  <a:lnTo>
                    <a:pt x="192" y="337"/>
                  </a:lnTo>
                  <a:lnTo>
                    <a:pt x="192" y="338"/>
                  </a:lnTo>
                  <a:lnTo>
                    <a:pt x="192" y="339"/>
                  </a:lnTo>
                  <a:lnTo>
                    <a:pt x="191" y="339"/>
                  </a:lnTo>
                  <a:lnTo>
                    <a:pt x="191" y="340"/>
                  </a:lnTo>
                  <a:lnTo>
                    <a:pt x="192" y="341"/>
                  </a:lnTo>
                  <a:lnTo>
                    <a:pt x="191" y="341"/>
                  </a:lnTo>
                  <a:lnTo>
                    <a:pt x="190" y="342"/>
                  </a:lnTo>
                  <a:lnTo>
                    <a:pt x="189" y="342"/>
                  </a:lnTo>
                  <a:lnTo>
                    <a:pt x="189" y="343"/>
                  </a:lnTo>
                  <a:lnTo>
                    <a:pt x="189" y="344"/>
                  </a:lnTo>
                  <a:lnTo>
                    <a:pt x="188" y="345"/>
                  </a:lnTo>
                  <a:lnTo>
                    <a:pt x="188" y="345"/>
                  </a:lnTo>
                  <a:lnTo>
                    <a:pt x="188" y="346"/>
                  </a:lnTo>
                  <a:lnTo>
                    <a:pt x="188" y="346"/>
                  </a:lnTo>
                  <a:lnTo>
                    <a:pt x="187" y="347"/>
                  </a:lnTo>
                  <a:lnTo>
                    <a:pt x="186" y="346"/>
                  </a:lnTo>
                  <a:lnTo>
                    <a:pt x="185" y="346"/>
                  </a:lnTo>
                  <a:lnTo>
                    <a:pt x="185" y="347"/>
                  </a:lnTo>
                  <a:lnTo>
                    <a:pt x="184" y="347"/>
                  </a:lnTo>
                  <a:lnTo>
                    <a:pt x="184" y="348"/>
                  </a:lnTo>
                  <a:lnTo>
                    <a:pt x="184" y="349"/>
                  </a:lnTo>
                  <a:lnTo>
                    <a:pt x="185" y="349"/>
                  </a:lnTo>
                  <a:lnTo>
                    <a:pt x="184" y="350"/>
                  </a:lnTo>
                  <a:lnTo>
                    <a:pt x="183" y="350"/>
                  </a:lnTo>
                  <a:lnTo>
                    <a:pt x="182" y="351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3"/>
                  </a:lnTo>
                  <a:lnTo>
                    <a:pt x="181" y="353"/>
                  </a:lnTo>
                  <a:lnTo>
                    <a:pt x="181" y="354"/>
                  </a:lnTo>
                  <a:lnTo>
                    <a:pt x="180" y="354"/>
                  </a:lnTo>
                  <a:lnTo>
                    <a:pt x="180" y="355"/>
                  </a:lnTo>
                  <a:lnTo>
                    <a:pt x="180" y="356"/>
                  </a:lnTo>
                  <a:lnTo>
                    <a:pt x="181" y="357"/>
                  </a:lnTo>
                  <a:lnTo>
                    <a:pt x="180" y="357"/>
                  </a:lnTo>
                  <a:lnTo>
                    <a:pt x="179" y="357"/>
                  </a:lnTo>
                  <a:lnTo>
                    <a:pt x="178" y="357"/>
                  </a:lnTo>
                  <a:lnTo>
                    <a:pt x="178" y="356"/>
                  </a:lnTo>
                  <a:lnTo>
                    <a:pt x="177" y="356"/>
                  </a:lnTo>
                  <a:lnTo>
                    <a:pt x="176" y="356"/>
                  </a:lnTo>
                  <a:lnTo>
                    <a:pt x="175" y="357"/>
                  </a:lnTo>
                  <a:lnTo>
                    <a:pt x="175" y="356"/>
                  </a:lnTo>
                  <a:lnTo>
                    <a:pt x="174" y="356"/>
                  </a:lnTo>
                  <a:lnTo>
                    <a:pt x="174" y="357"/>
                  </a:lnTo>
                  <a:lnTo>
                    <a:pt x="173" y="356"/>
                  </a:lnTo>
                  <a:lnTo>
                    <a:pt x="172" y="356"/>
                  </a:lnTo>
                  <a:lnTo>
                    <a:pt x="172" y="357"/>
                  </a:lnTo>
                  <a:lnTo>
                    <a:pt x="171" y="358"/>
                  </a:lnTo>
                  <a:lnTo>
                    <a:pt x="170" y="358"/>
                  </a:lnTo>
                  <a:lnTo>
                    <a:pt x="169" y="358"/>
                  </a:lnTo>
                  <a:lnTo>
                    <a:pt x="169" y="358"/>
                  </a:lnTo>
                  <a:lnTo>
                    <a:pt x="168" y="358"/>
                  </a:lnTo>
                  <a:lnTo>
                    <a:pt x="168" y="359"/>
                  </a:lnTo>
                  <a:lnTo>
                    <a:pt x="167" y="359"/>
                  </a:lnTo>
                  <a:lnTo>
                    <a:pt x="166" y="358"/>
                  </a:lnTo>
                  <a:lnTo>
                    <a:pt x="165" y="358"/>
                  </a:lnTo>
                  <a:lnTo>
                    <a:pt x="165" y="358"/>
                  </a:lnTo>
                  <a:lnTo>
                    <a:pt x="164" y="358"/>
                  </a:lnTo>
                  <a:lnTo>
                    <a:pt x="162" y="358"/>
                  </a:lnTo>
                  <a:lnTo>
                    <a:pt x="162" y="358"/>
                  </a:lnTo>
                  <a:lnTo>
                    <a:pt x="161" y="358"/>
                  </a:lnTo>
                  <a:lnTo>
                    <a:pt x="160" y="358"/>
                  </a:lnTo>
                  <a:lnTo>
                    <a:pt x="158" y="358"/>
                  </a:lnTo>
                  <a:lnTo>
                    <a:pt x="157" y="358"/>
                  </a:lnTo>
                  <a:lnTo>
                    <a:pt x="156" y="358"/>
                  </a:lnTo>
                  <a:lnTo>
                    <a:pt x="156" y="357"/>
                  </a:lnTo>
                  <a:lnTo>
                    <a:pt x="156" y="358"/>
                  </a:lnTo>
                  <a:lnTo>
                    <a:pt x="155" y="358"/>
                  </a:lnTo>
                  <a:lnTo>
                    <a:pt x="154" y="358"/>
                  </a:lnTo>
                  <a:lnTo>
                    <a:pt x="153" y="358"/>
                  </a:lnTo>
                  <a:lnTo>
                    <a:pt x="152" y="358"/>
                  </a:lnTo>
                  <a:lnTo>
                    <a:pt x="151" y="358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49" y="358"/>
                  </a:lnTo>
                  <a:lnTo>
                    <a:pt x="148" y="358"/>
                  </a:lnTo>
                  <a:lnTo>
                    <a:pt x="147" y="358"/>
                  </a:lnTo>
                  <a:lnTo>
                    <a:pt x="147" y="357"/>
                  </a:lnTo>
                  <a:lnTo>
                    <a:pt x="146" y="358"/>
                  </a:lnTo>
                  <a:lnTo>
                    <a:pt x="146" y="358"/>
                  </a:lnTo>
                  <a:lnTo>
                    <a:pt x="145" y="358"/>
                  </a:lnTo>
                  <a:lnTo>
                    <a:pt x="144" y="358"/>
                  </a:lnTo>
                  <a:lnTo>
                    <a:pt x="143" y="359"/>
                  </a:lnTo>
                  <a:lnTo>
                    <a:pt x="143" y="359"/>
                  </a:lnTo>
                  <a:lnTo>
                    <a:pt x="143" y="360"/>
                  </a:lnTo>
                  <a:lnTo>
                    <a:pt x="143" y="361"/>
                  </a:lnTo>
                  <a:lnTo>
                    <a:pt x="142" y="360"/>
                  </a:lnTo>
                  <a:lnTo>
                    <a:pt x="141" y="360"/>
                  </a:lnTo>
                  <a:lnTo>
                    <a:pt x="140" y="360"/>
                  </a:lnTo>
                  <a:lnTo>
                    <a:pt x="139" y="360"/>
                  </a:lnTo>
                  <a:lnTo>
                    <a:pt x="138" y="360"/>
                  </a:lnTo>
                  <a:lnTo>
                    <a:pt x="137" y="360"/>
                  </a:lnTo>
                  <a:lnTo>
                    <a:pt x="137" y="360"/>
                  </a:lnTo>
                  <a:lnTo>
                    <a:pt x="136" y="360"/>
                  </a:lnTo>
                  <a:lnTo>
                    <a:pt x="135" y="360"/>
                  </a:lnTo>
                  <a:lnTo>
                    <a:pt x="135" y="359"/>
                  </a:lnTo>
                  <a:lnTo>
                    <a:pt x="134" y="358"/>
                  </a:lnTo>
                  <a:lnTo>
                    <a:pt x="133" y="358"/>
                  </a:lnTo>
                  <a:lnTo>
                    <a:pt x="133" y="358"/>
                  </a:lnTo>
                  <a:lnTo>
                    <a:pt x="133" y="357"/>
                  </a:lnTo>
                  <a:lnTo>
                    <a:pt x="132" y="357"/>
                  </a:lnTo>
                  <a:lnTo>
                    <a:pt x="132" y="356"/>
                  </a:lnTo>
                  <a:lnTo>
                    <a:pt x="131" y="357"/>
                  </a:lnTo>
                  <a:lnTo>
                    <a:pt x="131" y="357"/>
                  </a:lnTo>
                  <a:lnTo>
                    <a:pt x="130" y="356"/>
                  </a:lnTo>
                  <a:lnTo>
                    <a:pt x="130" y="355"/>
                  </a:lnTo>
                  <a:lnTo>
                    <a:pt x="129" y="355"/>
                  </a:lnTo>
                  <a:lnTo>
                    <a:pt x="130" y="354"/>
                  </a:lnTo>
                  <a:lnTo>
                    <a:pt x="131" y="355"/>
                  </a:lnTo>
                  <a:lnTo>
                    <a:pt x="131" y="354"/>
                  </a:lnTo>
                  <a:lnTo>
                    <a:pt x="130" y="353"/>
                  </a:lnTo>
                  <a:lnTo>
                    <a:pt x="130" y="352"/>
                  </a:lnTo>
                  <a:lnTo>
                    <a:pt x="129" y="352"/>
                  </a:lnTo>
                  <a:lnTo>
                    <a:pt x="128" y="352"/>
                  </a:lnTo>
                  <a:lnTo>
                    <a:pt x="127" y="352"/>
                  </a:lnTo>
                  <a:lnTo>
                    <a:pt x="126" y="352"/>
                  </a:lnTo>
                  <a:lnTo>
                    <a:pt x="126" y="353"/>
                  </a:lnTo>
                  <a:lnTo>
                    <a:pt x="125" y="353"/>
                  </a:lnTo>
                  <a:lnTo>
                    <a:pt x="125" y="354"/>
                  </a:lnTo>
                  <a:lnTo>
                    <a:pt x="124" y="355"/>
                  </a:lnTo>
                  <a:lnTo>
                    <a:pt x="124" y="355"/>
                  </a:lnTo>
                  <a:lnTo>
                    <a:pt x="124" y="356"/>
                  </a:lnTo>
                  <a:lnTo>
                    <a:pt x="123" y="356"/>
                  </a:lnTo>
                  <a:lnTo>
                    <a:pt x="122" y="356"/>
                  </a:lnTo>
                  <a:lnTo>
                    <a:pt x="122" y="357"/>
                  </a:lnTo>
                  <a:lnTo>
                    <a:pt x="121" y="357"/>
                  </a:lnTo>
                  <a:lnTo>
                    <a:pt x="120" y="357"/>
                  </a:lnTo>
                  <a:lnTo>
                    <a:pt x="120" y="358"/>
                  </a:lnTo>
                  <a:lnTo>
                    <a:pt x="119" y="358"/>
                  </a:lnTo>
                  <a:lnTo>
                    <a:pt x="118" y="359"/>
                  </a:lnTo>
                  <a:lnTo>
                    <a:pt x="116" y="360"/>
                  </a:lnTo>
                  <a:lnTo>
                    <a:pt x="115" y="360"/>
                  </a:lnTo>
                  <a:lnTo>
                    <a:pt x="114" y="359"/>
                  </a:lnTo>
                  <a:lnTo>
                    <a:pt x="113" y="359"/>
                  </a:lnTo>
                  <a:lnTo>
                    <a:pt x="111" y="359"/>
                  </a:lnTo>
                  <a:lnTo>
                    <a:pt x="111" y="360"/>
                  </a:lnTo>
                  <a:lnTo>
                    <a:pt x="109" y="360"/>
                  </a:lnTo>
                  <a:lnTo>
                    <a:pt x="108" y="361"/>
                  </a:lnTo>
                  <a:lnTo>
                    <a:pt x="107" y="362"/>
                  </a:lnTo>
                  <a:lnTo>
                    <a:pt x="105" y="362"/>
                  </a:lnTo>
                  <a:lnTo>
                    <a:pt x="105" y="364"/>
                  </a:lnTo>
                  <a:lnTo>
                    <a:pt x="105" y="365"/>
                  </a:lnTo>
                  <a:lnTo>
                    <a:pt x="105" y="366"/>
                  </a:lnTo>
                  <a:lnTo>
                    <a:pt x="105" y="367"/>
                  </a:lnTo>
                  <a:lnTo>
                    <a:pt x="104" y="369"/>
                  </a:lnTo>
                  <a:lnTo>
                    <a:pt x="102" y="371"/>
                  </a:lnTo>
                  <a:lnTo>
                    <a:pt x="100" y="371"/>
                  </a:lnTo>
                  <a:lnTo>
                    <a:pt x="99" y="373"/>
                  </a:lnTo>
                  <a:lnTo>
                    <a:pt x="97" y="375"/>
                  </a:lnTo>
                  <a:lnTo>
                    <a:pt x="96" y="376"/>
                  </a:lnTo>
                  <a:lnTo>
                    <a:pt x="95" y="377"/>
                  </a:lnTo>
                  <a:lnTo>
                    <a:pt x="94" y="377"/>
                  </a:lnTo>
                  <a:lnTo>
                    <a:pt x="93" y="377"/>
                  </a:lnTo>
                  <a:lnTo>
                    <a:pt x="92" y="378"/>
                  </a:lnTo>
                  <a:lnTo>
                    <a:pt x="91" y="378"/>
                  </a:lnTo>
                  <a:lnTo>
                    <a:pt x="90" y="379"/>
                  </a:lnTo>
                  <a:lnTo>
                    <a:pt x="89" y="380"/>
                  </a:lnTo>
                  <a:lnTo>
                    <a:pt x="88" y="380"/>
                  </a:lnTo>
                  <a:lnTo>
                    <a:pt x="87" y="381"/>
                  </a:lnTo>
                  <a:lnTo>
                    <a:pt x="86" y="381"/>
                  </a:lnTo>
                  <a:lnTo>
                    <a:pt x="86" y="382"/>
                  </a:lnTo>
                  <a:lnTo>
                    <a:pt x="85" y="383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2" y="384"/>
                  </a:lnTo>
                  <a:lnTo>
                    <a:pt x="81" y="384"/>
                  </a:lnTo>
                  <a:lnTo>
                    <a:pt x="81" y="385"/>
                  </a:lnTo>
                  <a:lnTo>
                    <a:pt x="80" y="385"/>
                  </a:lnTo>
                  <a:lnTo>
                    <a:pt x="80" y="386"/>
                  </a:lnTo>
                  <a:lnTo>
                    <a:pt x="80" y="386"/>
                  </a:lnTo>
                  <a:lnTo>
                    <a:pt x="79" y="386"/>
                  </a:lnTo>
                  <a:lnTo>
                    <a:pt x="77" y="386"/>
                  </a:lnTo>
                  <a:lnTo>
                    <a:pt x="76" y="385"/>
                  </a:lnTo>
                  <a:lnTo>
                    <a:pt x="74" y="384"/>
                  </a:lnTo>
                  <a:lnTo>
                    <a:pt x="74" y="384"/>
                  </a:lnTo>
                  <a:lnTo>
                    <a:pt x="74" y="383"/>
                  </a:lnTo>
                  <a:lnTo>
                    <a:pt x="73" y="383"/>
                  </a:lnTo>
                  <a:lnTo>
                    <a:pt x="73" y="382"/>
                  </a:lnTo>
                  <a:lnTo>
                    <a:pt x="72" y="382"/>
                  </a:lnTo>
                  <a:lnTo>
                    <a:pt x="71" y="381"/>
                  </a:lnTo>
                  <a:lnTo>
                    <a:pt x="70" y="380"/>
                  </a:lnTo>
                  <a:lnTo>
                    <a:pt x="69" y="379"/>
                  </a:lnTo>
                  <a:lnTo>
                    <a:pt x="68" y="378"/>
                  </a:lnTo>
                  <a:lnTo>
                    <a:pt x="69" y="378"/>
                  </a:lnTo>
                  <a:lnTo>
                    <a:pt x="69" y="377"/>
                  </a:lnTo>
                  <a:lnTo>
                    <a:pt x="68" y="377"/>
                  </a:lnTo>
                  <a:lnTo>
                    <a:pt x="67" y="376"/>
                  </a:lnTo>
                  <a:lnTo>
                    <a:pt x="67" y="376"/>
                  </a:lnTo>
                  <a:lnTo>
                    <a:pt x="66" y="376"/>
                  </a:lnTo>
                  <a:lnTo>
                    <a:pt x="65" y="376"/>
                  </a:lnTo>
                  <a:lnTo>
                    <a:pt x="64" y="376"/>
                  </a:lnTo>
                  <a:lnTo>
                    <a:pt x="63" y="376"/>
                  </a:lnTo>
                  <a:lnTo>
                    <a:pt x="62" y="376"/>
                  </a:lnTo>
                  <a:lnTo>
                    <a:pt x="61" y="375"/>
                  </a:lnTo>
                  <a:lnTo>
                    <a:pt x="61" y="375"/>
                  </a:lnTo>
                  <a:lnTo>
                    <a:pt x="61" y="374"/>
                  </a:lnTo>
                  <a:lnTo>
                    <a:pt x="60" y="374"/>
                  </a:lnTo>
                  <a:lnTo>
                    <a:pt x="60" y="373"/>
                  </a:lnTo>
                  <a:lnTo>
                    <a:pt x="60" y="372"/>
                  </a:lnTo>
                  <a:lnTo>
                    <a:pt x="59" y="371"/>
                  </a:lnTo>
                  <a:lnTo>
                    <a:pt x="60" y="371"/>
                  </a:lnTo>
                  <a:lnTo>
                    <a:pt x="60" y="370"/>
                  </a:lnTo>
                  <a:lnTo>
                    <a:pt x="60" y="369"/>
                  </a:lnTo>
                  <a:lnTo>
                    <a:pt x="59" y="368"/>
                  </a:lnTo>
                  <a:lnTo>
                    <a:pt x="59" y="367"/>
                  </a:lnTo>
                  <a:lnTo>
                    <a:pt x="59" y="366"/>
                  </a:lnTo>
                  <a:lnTo>
                    <a:pt x="59" y="365"/>
                  </a:lnTo>
                  <a:lnTo>
                    <a:pt x="59" y="365"/>
                  </a:lnTo>
                  <a:lnTo>
                    <a:pt x="60" y="364"/>
                  </a:lnTo>
                  <a:lnTo>
                    <a:pt x="61" y="363"/>
                  </a:lnTo>
                  <a:lnTo>
                    <a:pt x="61" y="362"/>
                  </a:lnTo>
                  <a:lnTo>
                    <a:pt x="61" y="362"/>
                  </a:lnTo>
                  <a:lnTo>
                    <a:pt x="62" y="362"/>
                  </a:lnTo>
                  <a:lnTo>
                    <a:pt x="63" y="362"/>
                  </a:lnTo>
                  <a:lnTo>
                    <a:pt x="63" y="363"/>
                  </a:lnTo>
                  <a:lnTo>
                    <a:pt x="64" y="363"/>
                  </a:lnTo>
                  <a:lnTo>
                    <a:pt x="65" y="362"/>
                  </a:lnTo>
                  <a:lnTo>
                    <a:pt x="66" y="362"/>
                  </a:lnTo>
                  <a:lnTo>
                    <a:pt x="66" y="361"/>
                  </a:lnTo>
                  <a:lnTo>
                    <a:pt x="67" y="361"/>
                  </a:lnTo>
                  <a:lnTo>
                    <a:pt x="67" y="360"/>
                  </a:lnTo>
                  <a:lnTo>
                    <a:pt x="67" y="360"/>
                  </a:lnTo>
                  <a:lnTo>
                    <a:pt x="67" y="359"/>
                  </a:lnTo>
                  <a:lnTo>
                    <a:pt x="68" y="359"/>
                  </a:lnTo>
                  <a:lnTo>
                    <a:pt x="69" y="358"/>
                  </a:lnTo>
                  <a:lnTo>
                    <a:pt x="70" y="358"/>
                  </a:lnTo>
                  <a:lnTo>
                    <a:pt x="71" y="358"/>
                  </a:lnTo>
                  <a:lnTo>
                    <a:pt x="72" y="357"/>
                  </a:lnTo>
                  <a:lnTo>
                    <a:pt x="73" y="357"/>
                  </a:lnTo>
                  <a:lnTo>
                    <a:pt x="73" y="356"/>
                  </a:lnTo>
                  <a:lnTo>
                    <a:pt x="73" y="355"/>
                  </a:lnTo>
                  <a:lnTo>
                    <a:pt x="74" y="355"/>
                  </a:lnTo>
                  <a:lnTo>
                    <a:pt x="74" y="354"/>
                  </a:lnTo>
                  <a:lnTo>
                    <a:pt x="75" y="354"/>
                  </a:lnTo>
                  <a:lnTo>
                    <a:pt x="76" y="353"/>
                  </a:lnTo>
                  <a:lnTo>
                    <a:pt x="76" y="352"/>
                  </a:lnTo>
                  <a:lnTo>
                    <a:pt x="76" y="352"/>
                  </a:lnTo>
                  <a:lnTo>
                    <a:pt x="77" y="352"/>
                  </a:lnTo>
                  <a:lnTo>
                    <a:pt x="78" y="351"/>
                  </a:lnTo>
                  <a:lnTo>
                    <a:pt x="78" y="352"/>
                  </a:lnTo>
                  <a:lnTo>
                    <a:pt x="78" y="351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0" y="350"/>
                  </a:lnTo>
                  <a:lnTo>
                    <a:pt x="80" y="350"/>
                  </a:lnTo>
                  <a:lnTo>
                    <a:pt x="80" y="349"/>
                  </a:lnTo>
                  <a:lnTo>
                    <a:pt x="80" y="348"/>
                  </a:lnTo>
                  <a:lnTo>
                    <a:pt x="80" y="347"/>
                  </a:lnTo>
                  <a:lnTo>
                    <a:pt x="80" y="347"/>
                  </a:lnTo>
                  <a:lnTo>
                    <a:pt x="81" y="346"/>
                  </a:lnTo>
                  <a:lnTo>
                    <a:pt x="81" y="346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3" y="345"/>
                  </a:lnTo>
                  <a:lnTo>
                    <a:pt x="83" y="344"/>
                  </a:lnTo>
                  <a:lnTo>
                    <a:pt x="83" y="343"/>
                  </a:lnTo>
                  <a:lnTo>
                    <a:pt x="84" y="343"/>
                  </a:lnTo>
                  <a:lnTo>
                    <a:pt x="84" y="342"/>
                  </a:lnTo>
                  <a:lnTo>
                    <a:pt x="85" y="341"/>
                  </a:lnTo>
                  <a:lnTo>
                    <a:pt x="86" y="341"/>
                  </a:lnTo>
                  <a:lnTo>
                    <a:pt x="86" y="340"/>
                  </a:lnTo>
                  <a:lnTo>
                    <a:pt x="86" y="339"/>
                  </a:lnTo>
                  <a:lnTo>
                    <a:pt x="86" y="339"/>
                  </a:lnTo>
                  <a:lnTo>
                    <a:pt x="86" y="338"/>
                  </a:lnTo>
                  <a:lnTo>
                    <a:pt x="86" y="337"/>
                  </a:lnTo>
                  <a:lnTo>
                    <a:pt x="87" y="336"/>
                  </a:lnTo>
                  <a:lnTo>
                    <a:pt x="88" y="335"/>
                  </a:lnTo>
                  <a:lnTo>
                    <a:pt x="89" y="334"/>
                  </a:lnTo>
                  <a:lnTo>
                    <a:pt x="90" y="334"/>
                  </a:lnTo>
                  <a:lnTo>
                    <a:pt x="90" y="333"/>
                  </a:lnTo>
                  <a:lnTo>
                    <a:pt x="90" y="333"/>
                  </a:lnTo>
                  <a:lnTo>
                    <a:pt x="91" y="332"/>
                  </a:lnTo>
                  <a:lnTo>
                    <a:pt x="92" y="332"/>
                  </a:lnTo>
                  <a:lnTo>
                    <a:pt x="92" y="332"/>
                  </a:lnTo>
                  <a:lnTo>
                    <a:pt x="92" y="331"/>
                  </a:lnTo>
                  <a:lnTo>
                    <a:pt x="92" y="330"/>
                  </a:lnTo>
                  <a:lnTo>
                    <a:pt x="92" y="329"/>
                  </a:lnTo>
                  <a:lnTo>
                    <a:pt x="93" y="328"/>
                  </a:lnTo>
                  <a:lnTo>
                    <a:pt x="92" y="327"/>
                  </a:lnTo>
                  <a:lnTo>
                    <a:pt x="93" y="327"/>
                  </a:lnTo>
                  <a:lnTo>
                    <a:pt x="93" y="326"/>
                  </a:lnTo>
                  <a:lnTo>
                    <a:pt x="92" y="325"/>
                  </a:lnTo>
                  <a:lnTo>
                    <a:pt x="92" y="325"/>
                  </a:lnTo>
                  <a:lnTo>
                    <a:pt x="91" y="324"/>
                  </a:lnTo>
                  <a:lnTo>
                    <a:pt x="91" y="323"/>
                  </a:lnTo>
                  <a:lnTo>
                    <a:pt x="91" y="322"/>
                  </a:lnTo>
                  <a:lnTo>
                    <a:pt x="91" y="321"/>
                  </a:lnTo>
                  <a:lnTo>
                    <a:pt x="92" y="320"/>
                  </a:lnTo>
                  <a:lnTo>
                    <a:pt x="92" y="320"/>
                  </a:lnTo>
                  <a:lnTo>
                    <a:pt x="92" y="320"/>
                  </a:lnTo>
                  <a:lnTo>
                    <a:pt x="92" y="319"/>
                  </a:lnTo>
                  <a:lnTo>
                    <a:pt x="93" y="319"/>
                  </a:lnTo>
                  <a:lnTo>
                    <a:pt x="93" y="318"/>
                  </a:lnTo>
                  <a:lnTo>
                    <a:pt x="93" y="317"/>
                  </a:lnTo>
                  <a:lnTo>
                    <a:pt x="94" y="316"/>
                  </a:lnTo>
                  <a:lnTo>
                    <a:pt x="94" y="315"/>
                  </a:lnTo>
                  <a:lnTo>
                    <a:pt x="94" y="314"/>
                  </a:lnTo>
                  <a:lnTo>
                    <a:pt x="94" y="314"/>
                  </a:lnTo>
                  <a:lnTo>
                    <a:pt x="95" y="313"/>
                  </a:lnTo>
                  <a:lnTo>
                    <a:pt x="95" y="312"/>
                  </a:lnTo>
                  <a:lnTo>
                    <a:pt x="96" y="312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9" y="310"/>
                  </a:lnTo>
                  <a:lnTo>
                    <a:pt x="99" y="310"/>
                  </a:lnTo>
                  <a:lnTo>
                    <a:pt x="100" y="309"/>
                  </a:lnTo>
                  <a:lnTo>
                    <a:pt x="101" y="308"/>
                  </a:lnTo>
                  <a:lnTo>
                    <a:pt x="101" y="308"/>
                  </a:lnTo>
                  <a:lnTo>
                    <a:pt x="102" y="308"/>
                  </a:lnTo>
                  <a:lnTo>
                    <a:pt x="102" y="308"/>
                  </a:lnTo>
                  <a:lnTo>
                    <a:pt x="103" y="308"/>
                  </a:lnTo>
                  <a:lnTo>
                    <a:pt x="103" y="307"/>
                  </a:lnTo>
                  <a:lnTo>
                    <a:pt x="103" y="306"/>
                  </a:lnTo>
                  <a:lnTo>
                    <a:pt x="104" y="305"/>
                  </a:lnTo>
                  <a:lnTo>
                    <a:pt x="104" y="304"/>
                  </a:lnTo>
                  <a:lnTo>
                    <a:pt x="105" y="303"/>
                  </a:lnTo>
                  <a:lnTo>
                    <a:pt x="104" y="303"/>
                  </a:lnTo>
                  <a:lnTo>
                    <a:pt x="104" y="302"/>
                  </a:lnTo>
                  <a:lnTo>
                    <a:pt x="104" y="301"/>
                  </a:lnTo>
                  <a:lnTo>
                    <a:pt x="104" y="301"/>
                  </a:lnTo>
                  <a:lnTo>
                    <a:pt x="104" y="300"/>
                  </a:lnTo>
                  <a:lnTo>
                    <a:pt x="104" y="299"/>
                  </a:lnTo>
                  <a:lnTo>
                    <a:pt x="104" y="298"/>
                  </a:lnTo>
                  <a:lnTo>
                    <a:pt x="103" y="297"/>
                  </a:lnTo>
                  <a:lnTo>
                    <a:pt x="103" y="296"/>
                  </a:lnTo>
                  <a:lnTo>
                    <a:pt x="103" y="295"/>
                  </a:lnTo>
                  <a:lnTo>
                    <a:pt x="102" y="295"/>
                  </a:lnTo>
                  <a:lnTo>
                    <a:pt x="102" y="295"/>
                  </a:lnTo>
                  <a:lnTo>
                    <a:pt x="101" y="294"/>
                  </a:lnTo>
                  <a:lnTo>
                    <a:pt x="101" y="293"/>
                  </a:lnTo>
                  <a:lnTo>
                    <a:pt x="100" y="292"/>
                  </a:lnTo>
                  <a:lnTo>
                    <a:pt x="100" y="291"/>
                  </a:lnTo>
                  <a:lnTo>
                    <a:pt x="99" y="290"/>
                  </a:lnTo>
                  <a:lnTo>
                    <a:pt x="99" y="289"/>
                  </a:lnTo>
                  <a:lnTo>
                    <a:pt x="99" y="289"/>
                  </a:lnTo>
                  <a:lnTo>
                    <a:pt x="99" y="288"/>
                  </a:lnTo>
                  <a:lnTo>
                    <a:pt x="100" y="287"/>
                  </a:lnTo>
                  <a:lnTo>
                    <a:pt x="99" y="286"/>
                  </a:lnTo>
                  <a:lnTo>
                    <a:pt x="99" y="285"/>
                  </a:lnTo>
                  <a:lnTo>
                    <a:pt x="99" y="284"/>
                  </a:lnTo>
                  <a:lnTo>
                    <a:pt x="99" y="283"/>
                  </a:lnTo>
                  <a:lnTo>
                    <a:pt x="99" y="282"/>
                  </a:lnTo>
                  <a:lnTo>
                    <a:pt x="99" y="282"/>
                  </a:lnTo>
                  <a:lnTo>
                    <a:pt x="99" y="282"/>
                  </a:lnTo>
                  <a:lnTo>
                    <a:pt x="99" y="281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99" y="278"/>
                  </a:lnTo>
                  <a:lnTo>
                    <a:pt x="98" y="277"/>
                  </a:lnTo>
                  <a:lnTo>
                    <a:pt x="99" y="276"/>
                  </a:lnTo>
                  <a:lnTo>
                    <a:pt x="99" y="276"/>
                  </a:lnTo>
                  <a:lnTo>
                    <a:pt x="99" y="275"/>
                  </a:lnTo>
                  <a:lnTo>
                    <a:pt x="98" y="274"/>
                  </a:lnTo>
                  <a:lnTo>
                    <a:pt x="98" y="273"/>
                  </a:lnTo>
                  <a:lnTo>
                    <a:pt x="98" y="272"/>
                  </a:lnTo>
                  <a:lnTo>
                    <a:pt x="98" y="271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9" y="270"/>
                  </a:lnTo>
                  <a:lnTo>
                    <a:pt x="98" y="269"/>
                  </a:lnTo>
                  <a:lnTo>
                    <a:pt x="97" y="268"/>
                  </a:lnTo>
                  <a:lnTo>
                    <a:pt x="98" y="268"/>
                  </a:lnTo>
                  <a:lnTo>
                    <a:pt x="99" y="268"/>
                  </a:lnTo>
                  <a:lnTo>
                    <a:pt x="99" y="267"/>
                  </a:lnTo>
                  <a:lnTo>
                    <a:pt x="99" y="266"/>
                  </a:lnTo>
                  <a:lnTo>
                    <a:pt x="99" y="265"/>
                  </a:lnTo>
                  <a:lnTo>
                    <a:pt x="99" y="264"/>
                  </a:lnTo>
                  <a:lnTo>
                    <a:pt x="98" y="264"/>
                  </a:lnTo>
                  <a:lnTo>
                    <a:pt x="98" y="265"/>
                  </a:lnTo>
                  <a:lnTo>
                    <a:pt x="98" y="266"/>
                  </a:lnTo>
                  <a:lnTo>
                    <a:pt x="97" y="266"/>
                  </a:lnTo>
                  <a:lnTo>
                    <a:pt x="96" y="266"/>
                  </a:lnTo>
                  <a:lnTo>
                    <a:pt x="96" y="267"/>
                  </a:lnTo>
                  <a:lnTo>
                    <a:pt x="95" y="267"/>
                  </a:lnTo>
                  <a:lnTo>
                    <a:pt x="94" y="267"/>
                  </a:lnTo>
                  <a:lnTo>
                    <a:pt x="94" y="268"/>
                  </a:lnTo>
                  <a:lnTo>
                    <a:pt x="93" y="268"/>
                  </a:lnTo>
                  <a:lnTo>
                    <a:pt x="93" y="269"/>
                  </a:lnTo>
                  <a:lnTo>
                    <a:pt x="93" y="270"/>
                  </a:lnTo>
                  <a:lnTo>
                    <a:pt x="92" y="270"/>
                  </a:lnTo>
                  <a:lnTo>
                    <a:pt x="92" y="270"/>
                  </a:lnTo>
                  <a:lnTo>
                    <a:pt x="92" y="271"/>
                  </a:lnTo>
                  <a:lnTo>
                    <a:pt x="92" y="272"/>
                  </a:lnTo>
                  <a:lnTo>
                    <a:pt x="92" y="273"/>
                  </a:lnTo>
                  <a:lnTo>
                    <a:pt x="91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7" y="276"/>
                  </a:lnTo>
                  <a:lnTo>
                    <a:pt x="86" y="277"/>
                  </a:lnTo>
                  <a:lnTo>
                    <a:pt x="86" y="278"/>
                  </a:lnTo>
                  <a:lnTo>
                    <a:pt x="85" y="279"/>
                  </a:lnTo>
                  <a:lnTo>
                    <a:pt x="84" y="279"/>
                  </a:lnTo>
                  <a:lnTo>
                    <a:pt x="84" y="280"/>
                  </a:lnTo>
                  <a:lnTo>
                    <a:pt x="83" y="281"/>
                  </a:lnTo>
                  <a:lnTo>
                    <a:pt x="83" y="282"/>
                  </a:lnTo>
                  <a:lnTo>
                    <a:pt x="82" y="282"/>
                  </a:lnTo>
                  <a:lnTo>
                    <a:pt x="81" y="281"/>
                  </a:lnTo>
                  <a:lnTo>
                    <a:pt x="81" y="282"/>
                  </a:lnTo>
                  <a:lnTo>
                    <a:pt x="81" y="282"/>
                  </a:lnTo>
                  <a:lnTo>
                    <a:pt x="80" y="282"/>
                  </a:lnTo>
                  <a:lnTo>
                    <a:pt x="80" y="283"/>
                  </a:lnTo>
                  <a:lnTo>
                    <a:pt x="80" y="284"/>
                  </a:lnTo>
                  <a:lnTo>
                    <a:pt x="79" y="284"/>
                  </a:lnTo>
                  <a:lnTo>
                    <a:pt x="78" y="284"/>
                  </a:lnTo>
                  <a:lnTo>
                    <a:pt x="78" y="285"/>
                  </a:lnTo>
                  <a:lnTo>
                    <a:pt x="77" y="285"/>
                  </a:lnTo>
                  <a:lnTo>
                    <a:pt x="76" y="285"/>
                  </a:lnTo>
                  <a:lnTo>
                    <a:pt x="75" y="286"/>
                  </a:lnTo>
                  <a:lnTo>
                    <a:pt x="74" y="287"/>
                  </a:lnTo>
                  <a:lnTo>
                    <a:pt x="74" y="288"/>
                  </a:lnTo>
                  <a:lnTo>
                    <a:pt x="73" y="288"/>
                  </a:lnTo>
                  <a:lnTo>
                    <a:pt x="73" y="289"/>
                  </a:lnTo>
                  <a:lnTo>
                    <a:pt x="73" y="289"/>
                  </a:lnTo>
                  <a:lnTo>
                    <a:pt x="73" y="290"/>
                  </a:lnTo>
                  <a:lnTo>
                    <a:pt x="73" y="290"/>
                  </a:lnTo>
                  <a:lnTo>
                    <a:pt x="72" y="291"/>
                  </a:lnTo>
                  <a:lnTo>
                    <a:pt x="71" y="291"/>
                  </a:lnTo>
                  <a:lnTo>
                    <a:pt x="70" y="291"/>
                  </a:lnTo>
                  <a:lnTo>
                    <a:pt x="69" y="291"/>
                  </a:lnTo>
                  <a:lnTo>
                    <a:pt x="68" y="291"/>
                  </a:lnTo>
                  <a:lnTo>
                    <a:pt x="67" y="291"/>
                  </a:lnTo>
                  <a:lnTo>
                    <a:pt x="67" y="291"/>
                  </a:lnTo>
                  <a:lnTo>
                    <a:pt x="66" y="291"/>
                  </a:lnTo>
                  <a:lnTo>
                    <a:pt x="66" y="292"/>
                  </a:lnTo>
                  <a:lnTo>
                    <a:pt x="65" y="292"/>
                  </a:lnTo>
                  <a:lnTo>
                    <a:pt x="63" y="280"/>
                  </a:lnTo>
                  <a:lnTo>
                    <a:pt x="41" y="263"/>
                  </a:lnTo>
                  <a:lnTo>
                    <a:pt x="6" y="236"/>
                  </a:lnTo>
                  <a:lnTo>
                    <a:pt x="6" y="233"/>
                  </a:lnTo>
                  <a:lnTo>
                    <a:pt x="4" y="226"/>
                  </a:lnTo>
                  <a:lnTo>
                    <a:pt x="4" y="225"/>
                  </a:lnTo>
                  <a:lnTo>
                    <a:pt x="4" y="225"/>
                  </a:lnTo>
                  <a:lnTo>
                    <a:pt x="5" y="224"/>
                  </a:lnTo>
                  <a:lnTo>
                    <a:pt x="5" y="223"/>
                  </a:lnTo>
                  <a:lnTo>
                    <a:pt x="4" y="222"/>
                  </a:lnTo>
                  <a:lnTo>
                    <a:pt x="4" y="221"/>
                  </a:lnTo>
                  <a:lnTo>
                    <a:pt x="4" y="220"/>
                  </a:lnTo>
                  <a:lnTo>
                    <a:pt x="5" y="219"/>
                  </a:lnTo>
                  <a:lnTo>
                    <a:pt x="5" y="219"/>
                  </a:lnTo>
                  <a:lnTo>
                    <a:pt x="5" y="218"/>
                  </a:lnTo>
                  <a:lnTo>
                    <a:pt x="6" y="218"/>
                  </a:lnTo>
                  <a:lnTo>
                    <a:pt x="6" y="217"/>
                  </a:lnTo>
                  <a:lnTo>
                    <a:pt x="5" y="216"/>
                  </a:lnTo>
                  <a:lnTo>
                    <a:pt x="4" y="215"/>
                  </a:lnTo>
                  <a:lnTo>
                    <a:pt x="4" y="214"/>
                  </a:lnTo>
                  <a:lnTo>
                    <a:pt x="5" y="214"/>
                  </a:lnTo>
                  <a:lnTo>
                    <a:pt x="6" y="213"/>
                  </a:lnTo>
                  <a:lnTo>
                    <a:pt x="5" y="212"/>
                  </a:lnTo>
                  <a:lnTo>
                    <a:pt x="4" y="212"/>
                  </a:lnTo>
                  <a:lnTo>
                    <a:pt x="4" y="212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2" y="212"/>
                  </a:lnTo>
                  <a:lnTo>
                    <a:pt x="1" y="212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2" y="208"/>
                  </a:lnTo>
                  <a:lnTo>
                    <a:pt x="3" y="207"/>
                  </a:lnTo>
                  <a:lnTo>
                    <a:pt x="3" y="207"/>
                  </a:lnTo>
                  <a:lnTo>
                    <a:pt x="3" y="206"/>
                  </a:lnTo>
                  <a:lnTo>
                    <a:pt x="4" y="206"/>
                  </a:lnTo>
                  <a:lnTo>
                    <a:pt x="4" y="205"/>
                  </a:lnTo>
                  <a:lnTo>
                    <a:pt x="4" y="204"/>
                  </a:lnTo>
                  <a:lnTo>
                    <a:pt x="5" y="204"/>
                  </a:lnTo>
                  <a:lnTo>
                    <a:pt x="6" y="203"/>
                  </a:lnTo>
                  <a:lnTo>
                    <a:pt x="6" y="202"/>
                  </a:lnTo>
                  <a:lnTo>
                    <a:pt x="6" y="201"/>
                  </a:lnTo>
                  <a:lnTo>
                    <a:pt x="6" y="200"/>
                  </a:lnTo>
                  <a:lnTo>
                    <a:pt x="5" y="200"/>
                  </a:lnTo>
                  <a:lnTo>
                    <a:pt x="5" y="200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5" y="197"/>
                  </a:lnTo>
                  <a:lnTo>
                    <a:pt x="5" y="196"/>
                  </a:lnTo>
                  <a:lnTo>
                    <a:pt x="5" y="195"/>
                  </a:lnTo>
                  <a:lnTo>
                    <a:pt x="5" y="194"/>
                  </a:lnTo>
                  <a:lnTo>
                    <a:pt x="4" y="193"/>
                  </a:lnTo>
                  <a:lnTo>
                    <a:pt x="4" y="193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3" y="191"/>
                  </a:lnTo>
                  <a:lnTo>
                    <a:pt x="3" y="190"/>
                  </a:lnTo>
                  <a:lnTo>
                    <a:pt x="2" y="189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7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2" y="185"/>
                  </a:lnTo>
                  <a:lnTo>
                    <a:pt x="3" y="182"/>
                  </a:lnTo>
                  <a:lnTo>
                    <a:pt x="4" y="178"/>
                  </a:lnTo>
                  <a:lnTo>
                    <a:pt x="52" y="188"/>
                  </a:lnTo>
                  <a:lnTo>
                    <a:pt x="53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5" y="187"/>
                  </a:lnTo>
                  <a:lnTo>
                    <a:pt x="55" y="187"/>
                  </a:lnTo>
                  <a:lnTo>
                    <a:pt x="56" y="187"/>
                  </a:lnTo>
                  <a:lnTo>
                    <a:pt x="56" y="188"/>
                  </a:lnTo>
                  <a:lnTo>
                    <a:pt x="56" y="189"/>
                  </a:lnTo>
                  <a:lnTo>
                    <a:pt x="56" y="190"/>
                  </a:lnTo>
                  <a:lnTo>
                    <a:pt x="56" y="191"/>
                  </a:lnTo>
                  <a:lnTo>
                    <a:pt x="56" y="192"/>
                  </a:lnTo>
                  <a:lnTo>
                    <a:pt x="55" y="193"/>
                  </a:lnTo>
                  <a:lnTo>
                    <a:pt x="55" y="193"/>
                  </a:lnTo>
                  <a:lnTo>
                    <a:pt x="55" y="195"/>
                  </a:lnTo>
                  <a:lnTo>
                    <a:pt x="55" y="196"/>
                  </a:lnTo>
                  <a:lnTo>
                    <a:pt x="55" y="197"/>
                  </a:lnTo>
                  <a:lnTo>
                    <a:pt x="56" y="197"/>
                  </a:lnTo>
                  <a:lnTo>
                    <a:pt x="56" y="198"/>
                  </a:lnTo>
                  <a:lnTo>
                    <a:pt x="56" y="199"/>
                  </a:lnTo>
                  <a:lnTo>
                    <a:pt x="56" y="200"/>
                  </a:lnTo>
                  <a:lnTo>
                    <a:pt x="56" y="200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2"/>
                  </a:lnTo>
                  <a:lnTo>
                    <a:pt x="56" y="202"/>
                  </a:lnTo>
                  <a:lnTo>
                    <a:pt x="56" y="203"/>
                  </a:lnTo>
                  <a:lnTo>
                    <a:pt x="57" y="203"/>
                  </a:lnTo>
                  <a:lnTo>
                    <a:pt x="57" y="204"/>
                  </a:lnTo>
                  <a:lnTo>
                    <a:pt x="57" y="205"/>
                  </a:lnTo>
                  <a:lnTo>
                    <a:pt x="56" y="206"/>
                  </a:lnTo>
                  <a:lnTo>
                    <a:pt x="56" y="206"/>
                  </a:lnTo>
                  <a:lnTo>
                    <a:pt x="56" y="207"/>
                  </a:lnTo>
                  <a:lnTo>
                    <a:pt x="55" y="208"/>
                  </a:lnTo>
                  <a:lnTo>
                    <a:pt x="56" y="208"/>
                  </a:lnTo>
                  <a:lnTo>
                    <a:pt x="56" y="209"/>
                  </a:lnTo>
                  <a:lnTo>
                    <a:pt x="57" y="209"/>
                  </a:lnTo>
                  <a:lnTo>
                    <a:pt x="57" y="210"/>
                  </a:lnTo>
                  <a:lnTo>
                    <a:pt x="58" y="209"/>
                  </a:lnTo>
                  <a:lnTo>
                    <a:pt x="59" y="209"/>
                  </a:lnTo>
                  <a:lnTo>
                    <a:pt x="60" y="209"/>
                  </a:lnTo>
                  <a:lnTo>
                    <a:pt x="60" y="208"/>
                  </a:lnTo>
                  <a:lnTo>
                    <a:pt x="60" y="207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3"/>
                  </a:lnTo>
                  <a:lnTo>
                    <a:pt x="60" y="202"/>
                  </a:lnTo>
                  <a:lnTo>
                    <a:pt x="61" y="201"/>
                  </a:lnTo>
                  <a:lnTo>
                    <a:pt x="61" y="200"/>
                  </a:lnTo>
                  <a:lnTo>
                    <a:pt x="61" y="199"/>
                  </a:lnTo>
                  <a:lnTo>
                    <a:pt x="61" y="197"/>
                  </a:lnTo>
                  <a:lnTo>
                    <a:pt x="61" y="195"/>
                  </a:lnTo>
                  <a:lnTo>
                    <a:pt x="61" y="193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1" y="188"/>
                  </a:lnTo>
                  <a:lnTo>
                    <a:pt x="61" y="187"/>
                  </a:lnTo>
                  <a:lnTo>
                    <a:pt x="61" y="187"/>
                  </a:lnTo>
                  <a:lnTo>
                    <a:pt x="61" y="186"/>
                  </a:lnTo>
                  <a:lnTo>
                    <a:pt x="61" y="185"/>
                  </a:lnTo>
                  <a:lnTo>
                    <a:pt x="61" y="184"/>
                  </a:lnTo>
                  <a:lnTo>
                    <a:pt x="61" y="183"/>
                  </a:lnTo>
                  <a:lnTo>
                    <a:pt x="62" y="182"/>
                  </a:lnTo>
                  <a:lnTo>
                    <a:pt x="63" y="182"/>
                  </a:lnTo>
                  <a:lnTo>
                    <a:pt x="64" y="181"/>
                  </a:lnTo>
                  <a:lnTo>
                    <a:pt x="65" y="181"/>
                  </a:lnTo>
                  <a:lnTo>
                    <a:pt x="66" y="180"/>
                  </a:lnTo>
                  <a:lnTo>
                    <a:pt x="66" y="179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6"/>
                  </a:lnTo>
                  <a:lnTo>
                    <a:pt x="67" y="17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67" y="173"/>
                  </a:lnTo>
                  <a:lnTo>
                    <a:pt x="68" y="171"/>
                  </a:lnTo>
                  <a:lnTo>
                    <a:pt x="67" y="170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7"/>
                  </a:lnTo>
                  <a:lnTo>
                    <a:pt x="110" y="127"/>
                  </a:lnTo>
                  <a:lnTo>
                    <a:pt x="115" y="122"/>
                  </a:lnTo>
                  <a:lnTo>
                    <a:pt x="115" y="120"/>
                  </a:lnTo>
                  <a:lnTo>
                    <a:pt x="137" y="96"/>
                  </a:lnTo>
                  <a:lnTo>
                    <a:pt x="146" y="96"/>
                  </a:lnTo>
                  <a:lnTo>
                    <a:pt x="147" y="96"/>
                  </a:lnTo>
                  <a:lnTo>
                    <a:pt x="148" y="96"/>
                  </a:lnTo>
                  <a:lnTo>
                    <a:pt x="148" y="95"/>
                  </a:lnTo>
                  <a:lnTo>
                    <a:pt x="149" y="94"/>
                  </a:lnTo>
                  <a:lnTo>
                    <a:pt x="150" y="93"/>
                  </a:lnTo>
                  <a:lnTo>
                    <a:pt x="150" y="94"/>
                  </a:lnTo>
                  <a:lnTo>
                    <a:pt x="151" y="94"/>
                  </a:lnTo>
                  <a:lnTo>
                    <a:pt x="151" y="95"/>
                  </a:lnTo>
                  <a:lnTo>
                    <a:pt x="151" y="96"/>
                  </a:lnTo>
                  <a:lnTo>
                    <a:pt x="151" y="97"/>
                  </a:lnTo>
                  <a:lnTo>
                    <a:pt x="152" y="97"/>
                  </a:lnTo>
                  <a:lnTo>
                    <a:pt x="153" y="97"/>
                  </a:lnTo>
                  <a:lnTo>
                    <a:pt x="154" y="97"/>
                  </a:lnTo>
                  <a:lnTo>
                    <a:pt x="155" y="98"/>
                  </a:lnTo>
                  <a:lnTo>
                    <a:pt x="156" y="98"/>
                  </a:lnTo>
                  <a:lnTo>
                    <a:pt x="156" y="97"/>
                  </a:lnTo>
                  <a:lnTo>
                    <a:pt x="157" y="97"/>
                  </a:lnTo>
                  <a:lnTo>
                    <a:pt x="157" y="96"/>
                  </a:lnTo>
                  <a:lnTo>
                    <a:pt x="157" y="95"/>
                  </a:lnTo>
                  <a:lnTo>
                    <a:pt x="158" y="95"/>
                  </a:lnTo>
                  <a:lnTo>
                    <a:pt x="159" y="95"/>
                  </a:lnTo>
                  <a:lnTo>
                    <a:pt x="159" y="94"/>
                  </a:lnTo>
                  <a:lnTo>
                    <a:pt x="160" y="93"/>
                  </a:lnTo>
                  <a:lnTo>
                    <a:pt x="161" y="93"/>
                  </a:lnTo>
                  <a:lnTo>
                    <a:pt x="162" y="93"/>
                  </a:lnTo>
                  <a:lnTo>
                    <a:pt x="162" y="92"/>
                  </a:lnTo>
                  <a:lnTo>
                    <a:pt x="163" y="93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6"/>
                  </a:lnTo>
                  <a:lnTo>
                    <a:pt x="167" y="95"/>
                  </a:lnTo>
                  <a:lnTo>
                    <a:pt x="168" y="94"/>
                  </a:lnTo>
                  <a:lnTo>
                    <a:pt x="168" y="93"/>
                  </a:lnTo>
                  <a:lnTo>
                    <a:pt x="168" y="92"/>
                  </a:lnTo>
                  <a:lnTo>
                    <a:pt x="169" y="92"/>
                  </a:lnTo>
                  <a:lnTo>
                    <a:pt x="169" y="92"/>
                  </a:lnTo>
                  <a:lnTo>
                    <a:pt x="170" y="91"/>
                  </a:lnTo>
                  <a:lnTo>
                    <a:pt x="171" y="90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0" y="87"/>
                  </a:lnTo>
                  <a:lnTo>
                    <a:pt x="171" y="86"/>
                  </a:lnTo>
                  <a:lnTo>
                    <a:pt x="170" y="86"/>
                  </a:lnTo>
                  <a:lnTo>
                    <a:pt x="170" y="85"/>
                  </a:lnTo>
                  <a:lnTo>
                    <a:pt x="170" y="84"/>
                  </a:lnTo>
                  <a:lnTo>
                    <a:pt x="169" y="84"/>
                  </a:lnTo>
                  <a:lnTo>
                    <a:pt x="169" y="83"/>
                  </a:lnTo>
                  <a:lnTo>
                    <a:pt x="169" y="83"/>
                  </a:lnTo>
                  <a:lnTo>
                    <a:pt x="169" y="82"/>
                  </a:lnTo>
                  <a:lnTo>
                    <a:pt x="169" y="81"/>
                  </a:lnTo>
                  <a:lnTo>
                    <a:pt x="169" y="80"/>
                  </a:lnTo>
                  <a:lnTo>
                    <a:pt x="169" y="79"/>
                  </a:lnTo>
                  <a:lnTo>
                    <a:pt x="169" y="79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69" y="77"/>
                  </a:lnTo>
                  <a:lnTo>
                    <a:pt x="169" y="76"/>
                  </a:lnTo>
                  <a:lnTo>
                    <a:pt x="169" y="75"/>
                  </a:lnTo>
                  <a:lnTo>
                    <a:pt x="169" y="74"/>
                  </a:lnTo>
                  <a:lnTo>
                    <a:pt x="169" y="73"/>
                  </a:lnTo>
                  <a:lnTo>
                    <a:pt x="170" y="73"/>
                  </a:lnTo>
                  <a:lnTo>
                    <a:pt x="170" y="73"/>
                  </a:lnTo>
                  <a:lnTo>
                    <a:pt x="171" y="73"/>
                  </a:lnTo>
                  <a:lnTo>
                    <a:pt x="178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8" y="60"/>
                  </a:lnTo>
                  <a:lnTo>
                    <a:pt x="179" y="60"/>
                  </a:lnTo>
                  <a:lnTo>
                    <a:pt x="180" y="59"/>
                  </a:lnTo>
                  <a:lnTo>
                    <a:pt x="180" y="58"/>
                  </a:lnTo>
                  <a:lnTo>
                    <a:pt x="181" y="57"/>
                  </a:lnTo>
                  <a:lnTo>
                    <a:pt x="182" y="57"/>
                  </a:lnTo>
                  <a:lnTo>
                    <a:pt x="182" y="57"/>
                  </a:lnTo>
                  <a:lnTo>
                    <a:pt x="183" y="57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6" y="57"/>
                  </a:lnTo>
                  <a:lnTo>
                    <a:pt x="187" y="57"/>
                  </a:lnTo>
                  <a:lnTo>
                    <a:pt x="188" y="57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90" y="54"/>
                  </a:lnTo>
                  <a:lnTo>
                    <a:pt x="191" y="54"/>
                  </a:lnTo>
                  <a:lnTo>
                    <a:pt x="192" y="54"/>
                  </a:lnTo>
                  <a:lnTo>
                    <a:pt x="193" y="54"/>
                  </a:lnTo>
                  <a:lnTo>
                    <a:pt x="194" y="54"/>
                  </a:lnTo>
                  <a:lnTo>
                    <a:pt x="194" y="53"/>
                  </a:lnTo>
                  <a:lnTo>
                    <a:pt x="195" y="53"/>
                  </a:lnTo>
                  <a:lnTo>
                    <a:pt x="196" y="53"/>
                  </a:lnTo>
                  <a:lnTo>
                    <a:pt x="197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4" y="53"/>
                  </a:lnTo>
                  <a:lnTo>
                    <a:pt x="207" y="52"/>
                  </a:lnTo>
                  <a:lnTo>
                    <a:pt x="209" y="53"/>
                  </a:lnTo>
                  <a:lnTo>
                    <a:pt x="215" y="54"/>
                  </a:lnTo>
                  <a:lnTo>
                    <a:pt x="219" y="54"/>
                  </a:lnTo>
                  <a:lnTo>
                    <a:pt x="222" y="55"/>
                  </a:lnTo>
                  <a:lnTo>
                    <a:pt x="225" y="56"/>
                  </a:lnTo>
                  <a:lnTo>
                    <a:pt x="230" y="58"/>
                  </a:lnTo>
                  <a:lnTo>
                    <a:pt x="233" y="59"/>
                  </a:lnTo>
                  <a:lnTo>
                    <a:pt x="239" y="60"/>
                  </a:lnTo>
                  <a:lnTo>
                    <a:pt x="242" y="60"/>
                  </a:lnTo>
                  <a:lnTo>
                    <a:pt x="243" y="60"/>
                  </a:lnTo>
                  <a:lnTo>
                    <a:pt x="244" y="60"/>
                  </a:lnTo>
                  <a:lnTo>
                    <a:pt x="245" y="59"/>
                  </a:lnTo>
                  <a:lnTo>
                    <a:pt x="245" y="58"/>
                  </a:lnTo>
                  <a:lnTo>
                    <a:pt x="245" y="57"/>
                  </a:lnTo>
                  <a:lnTo>
                    <a:pt x="247" y="54"/>
                  </a:lnTo>
                  <a:lnTo>
                    <a:pt x="251" y="47"/>
                  </a:lnTo>
                  <a:lnTo>
                    <a:pt x="255" y="38"/>
                  </a:lnTo>
                  <a:lnTo>
                    <a:pt x="259" y="32"/>
                  </a:lnTo>
                  <a:lnTo>
                    <a:pt x="264" y="23"/>
                  </a:lnTo>
                  <a:lnTo>
                    <a:pt x="264" y="22"/>
                  </a:lnTo>
                  <a:lnTo>
                    <a:pt x="265" y="21"/>
                  </a:lnTo>
                  <a:lnTo>
                    <a:pt x="266" y="21"/>
                  </a:lnTo>
                  <a:lnTo>
                    <a:pt x="266" y="20"/>
                  </a:lnTo>
                  <a:lnTo>
                    <a:pt x="267" y="19"/>
                  </a:lnTo>
                  <a:lnTo>
                    <a:pt x="269" y="17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1" y="16"/>
                  </a:lnTo>
                  <a:lnTo>
                    <a:pt x="272" y="15"/>
                  </a:lnTo>
                  <a:lnTo>
                    <a:pt x="273" y="14"/>
                  </a:lnTo>
                  <a:lnTo>
                    <a:pt x="274" y="13"/>
                  </a:lnTo>
                  <a:lnTo>
                    <a:pt x="275" y="13"/>
                  </a:lnTo>
                  <a:lnTo>
                    <a:pt x="276" y="12"/>
                  </a:lnTo>
                  <a:lnTo>
                    <a:pt x="277" y="12"/>
                  </a:lnTo>
                  <a:lnTo>
                    <a:pt x="277" y="11"/>
                  </a:lnTo>
                  <a:lnTo>
                    <a:pt x="277" y="11"/>
                  </a:lnTo>
                  <a:lnTo>
                    <a:pt x="277" y="10"/>
                  </a:lnTo>
                  <a:lnTo>
                    <a:pt x="279" y="9"/>
                  </a:lnTo>
                  <a:lnTo>
                    <a:pt x="279" y="8"/>
                  </a:lnTo>
                  <a:lnTo>
                    <a:pt x="280" y="7"/>
                  </a:lnTo>
                  <a:lnTo>
                    <a:pt x="280" y="6"/>
                  </a:lnTo>
                  <a:lnTo>
                    <a:pt x="281" y="6"/>
                  </a:lnTo>
                  <a:lnTo>
                    <a:pt x="282" y="5"/>
                  </a:lnTo>
                  <a:lnTo>
                    <a:pt x="281" y="5"/>
                  </a:lnTo>
                  <a:lnTo>
                    <a:pt x="280" y="4"/>
                  </a:lnTo>
                  <a:lnTo>
                    <a:pt x="279" y="4"/>
                  </a:lnTo>
                  <a:lnTo>
                    <a:pt x="278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3"/>
                  </a:lnTo>
                  <a:lnTo>
                    <a:pt x="276" y="3"/>
                  </a:lnTo>
                  <a:lnTo>
                    <a:pt x="275" y="3"/>
                  </a:lnTo>
                  <a:lnTo>
                    <a:pt x="274" y="2"/>
                  </a:lnTo>
                  <a:lnTo>
                    <a:pt x="274" y="1"/>
                  </a:lnTo>
                  <a:lnTo>
                    <a:pt x="273" y="1"/>
                  </a:lnTo>
                  <a:lnTo>
                    <a:pt x="272" y="1"/>
                  </a:lnTo>
                  <a:lnTo>
                    <a:pt x="271" y="1"/>
                  </a:lnTo>
                  <a:lnTo>
                    <a:pt x="271" y="1"/>
                  </a:lnTo>
                  <a:lnTo>
                    <a:pt x="270" y="1"/>
                  </a:lnTo>
                  <a:lnTo>
                    <a:pt x="269" y="2"/>
                  </a:lnTo>
                  <a:lnTo>
                    <a:pt x="268" y="2"/>
                  </a:lnTo>
                  <a:lnTo>
                    <a:pt x="268" y="1"/>
                  </a:lnTo>
                  <a:lnTo>
                    <a:pt x="267" y="1"/>
                  </a:lnTo>
                  <a:lnTo>
                    <a:pt x="266" y="0"/>
                  </a:lnTo>
                  <a:lnTo>
                    <a:pt x="266" y="1"/>
                  </a:lnTo>
                  <a:lnTo>
                    <a:pt x="265" y="1"/>
                  </a:lnTo>
                  <a:lnTo>
                    <a:pt x="264" y="1"/>
                  </a:lnTo>
                  <a:lnTo>
                    <a:pt x="264" y="2"/>
                  </a:lnTo>
                  <a:lnTo>
                    <a:pt x="264" y="2"/>
                  </a:lnTo>
                  <a:lnTo>
                    <a:pt x="263" y="1"/>
                  </a:lnTo>
                  <a:lnTo>
                    <a:pt x="262" y="1"/>
                  </a:lnTo>
                  <a:lnTo>
                    <a:pt x="261" y="1"/>
                  </a:lnTo>
                  <a:lnTo>
                    <a:pt x="260" y="1"/>
                  </a:lnTo>
                  <a:lnTo>
                    <a:pt x="259" y="1"/>
                  </a:lnTo>
                  <a:lnTo>
                    <a:pt x="258" y="0"/>
                  </a:lnTo>
                  <a:lnTo>
                    <a:pt x="258" y="1"/>
                  </a:lnTo>
                  <a:lnTo>
                    <a:pt x="258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7" y="3"/>
                  </a:lnTo>
                  <a:lnTo>
                    <a:pt x="256" y="3"/>
                  </a:lnTo>
                  <a:lnTo>
                    <a:pt x="255" y="3"/>
                  </a:lnTo>
                  <a:lnTo>
                    <a:pt x="254" y="3"/>
                  </a:lnTo>
                  <a:lnTo>
                    <a:pt x="253" y="3"/>
                  </a:lnTo>
                  <a:lnTo>
                    <a:pt x="252" y="3"/>
                  </a:lnTo>
                  <a:lnTo>
                    <a:pt x="252" y="3"/>
                  </a:lnTo>
                  <a:lnTo>
                    <a:pt x="251" y="3"/>
                  </a:lnTo>
                  <a:lnTo>
                    <a:pt x="25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146" y="2341"/>
              <a:ext cx="406" cy="314"/>
            </a:xfrm>
            <a:custGeom>
              <a:avLst/>
              <a:gdLst/>
              <a:ahLst/>
              <a:cxnLst>
                <a:cxn ang="0">
                  <a:pos x="53" y="307"/>
                </a:cxn>
                <a:cxn ang="0">
                  <a:pos x="49" y="303"/>
                </a:cxn>
                <a:cxn ang="0">
                  <a:pos x="41" y="301"/>
                </a:cxn>
                <a:cxn ang="0">
                  <a:pos x="33" y="296"/>
                </a:cxn>
                <a:cxn ang="0">
                  <a:pos x="25" y="292"/>
                </a:cxn>
                <a:cxn ang="0">
                  <a:pos x="17" y="289"/>
                </a:cxn>
                <a:cxn ang="0">
                  <a:pos x="8" y="289"/>
                </a:cxn>
                <a:cxn ang="0">
                  <a:pos x="5" y="282"/>
                </a:cxn>
                <a:cxn ang="0">
                  <a:pos x="3" y="275"/>
                </a:cxn>
                <a:cxn ang="0">
                  <a:pos x="1" y="269"/>
                </a:cxn>
                <a:cxn ang="0">
                  <a:pos x="8" y="260"/>
                </a:cxn>
                <a:cxn ang="0">
                  <a:pos x="6" y="248"/>
                </a:cxn>
                <a:cxn ang="0">
                  <a:pos x="5" y="239"/>
                </a:cxn>
                <a:cxn ang="0">
                  <a:pos x="5" y="231"/>
                </a:cxn>
                <a:cxn ang="0">
                  <a:pos x="11" y="223"/>
                </a:cxn>
                <a:cxn ang="0">
                  <a:pos x="14" y="215"/>
                </a:cxn>
                <a:cxn ang="0">
                  <a:pos x="21" y="206"/>
                </a:cxn>
                <a:cxn ang="0">
                  <a:pos x="30" y="203"/>
                </a:cxn>
                <a:cxn ang="0">
                  <a:pos x="29" y="194"/>
                </a:cxn>
                <a:cxn ang="0">
                  <a:pos x="29" y="186"/>
                </a:cxn>
                <a:cxn ang="0">
                  <a:pos x="28" y="177"/>
                </a:cxn>
                <a:cxn ang="0">
                  <a:pos x="29" y="168"/>
                </a:cxn>
                <a:cxn ang="0">
                  <a:pos x="26" y="160"/>
                </a:cxn>
                <a:cxn ang="0">
                  <a:pos x="31" y="154"/>
                </a:cxn>
                <a:cxn ang="0">
                  <a:pos x="39" y="142"/>
                </a:cxn>
                <a:cxn ang="0">
                  <a:pos x="51" y="108"/>
                </a:cxn>
                <a:cxn ang="0">
                  <a:pos x="64" y="92"/>
                </a:cxn>
                <a:cxn ang="0">
                  <a:pos x="116" y="35"/>
                </a:cxn>
                <a:cxn ang="0">
                  <a:pos x="156" y="13"/>
                </a:cxn>
                <a:cxn ang="0">
                  <a:pos x="173" y="4"/>
                </a:cxn>
                <a:cxn ang="0">
                  <a:pos x="194" y="9"/>
                </a:cxn>
                <a:cxn ang="0">
                  <a:pos x="211" y="10"/>
                </a:cxn>
                <a:cxn ang="0">
                  <a:pos x="221" y="16"/>
                </a:cxn>
                <a:cxn ang="0">
                  <a:pos x="263" y="9"/>
                </a:cxn>
                <a:cxn ang="0">
                  <a:pos x="282" y="10"/>
                </a:cxn>
                <a:cxn ang="0">
                  <a:pos x="287" y="12"/>
                </a:cxn>
                <a:cxn ang="0">
                  <a:pos x="295" y="15"/>
                </a:cxn>
                <a:cxn ang="0">
                  <a:pos x="298" y="20"/>
                </a:cxn>
                <a:cxn ang="0">
                  <a:pos x="306" y="22"/>
                </a:cxn>
                <a:cxn ang="0">
                  <a:pos x="313" y="22"/>
                </a:cxn>
                <a:cxn ang="0">
                  <a:pos x="319" y="29"/>
                </a:cxn>
                <a:cxn ang="0">
                  <a:pos x="326" y="32"/>
                </a:cxn>
                <a:cxn ang="0">
                  <a:pos x="332" y="36"/>
                </a:cxn>
                <a:cxn ang="0">
                  <a:pos x="340" y="37"/>
                </a:cxn>
                <a:cxn ang="0">
                  <a:pos x="346" y="35"/>
                </a:cxn>
                <a:cxn ang="0">
                  <a:pos x="355" y="35"/>
                </a:cxn>
                <a:cxn ang="0">
                  <a:pos x="358" y="35"/>
                </a:cxn>
                <a:cxn ang="0">
                  <a:pos x="362" y="30"/>
                </a:cxn>
                <a:cxn ang="0">
                  <a:pos x="368" y="28"/>
                </a:cxn>
                <a:cxn ang="0">
                  <a:pos x="375" y="27"/>
                </a:cxn>
                <a:cxn ang="0">
                  <a:pos x="381" y="23"/>
                </a:cxn>
                <a:cxn ang="0">
                  <a:pos x="389" y="26"/>
                </a:cxn>
                <a:cxn ang="0">
                  <a:pos x="395" y="29"/>
                </a:cxn>
                <a:cxn ang="0">
                  <a:pos x="392" y="37"/>
                </a:cxn>
                <a:cxn ang="0">
                  <a:pos x="393" y="46"/>
                </a:cxn>
                <a:cxn ang="0">
                  <a:pos x="398" y="54"/>
                </a:cxn>
                <a:cxn ang="0">
                  <a:pos x="404" y="61"/>
                </a:cxn>
                <a:cxn ang="0">
                  <a:pos x="406" y="68"/>
                </a:cxn>
                <a:cxn ang="0">
                  <a:pos x="404" y="76"/>
                </a:cxn>
                <a:cxn ang="0">
                  <a:pos x="402" y="84"/>
                </a:cxn>
                <a:cxn ang="0">
                  <a:pos x="403" y="92"/>
                </a:cxn>
                <a:cxn ang="0">
                  <a:pos x="404" y="99"/>
                </a:cxn>
              </a:cxnLst>
              <a:rect l="0" t="0" r="r" b="b"/>
              <a:pathLst>
                <a:path w="406" h="314">
                  <a:moveTo>
                    <a:pt x="54" y="314"/>
                  </a:moveTo>
                  <a:lnTo>
                    <a:pt x="53" y="313"/>
                  </a:lnTo>
                  <a:lnTo>
                    <a:pt x="52" y="313"/>
                  </a:lnTo>
                  <a:lnTo>
                    <a:pt x="51" y="313"/>
                  </a:lnTo>
                  <a:lnTo>
                    <a:pt x="51" y="312"/>
                  </a:lnTo>
                  <a:lnTo>
                    <a:pt x="52" y="310"/>
                  </a:lnTo>
                  <a:lnTo>
                    <a:pt x="52" y="309"/>
                  </a:lnTo>
                  <a:lnTo>
                    <a:pt x="53" y="308"/>
                  </a:lnTo>
                  <a:lnTo>
                    <a:pt x="53" y="308"/>
                  </a:lnTo>
                  <a:lnTo>
                    <a:pt x="53" y="307"/>
                  </a:lnTo>
                  <a:lnTo>
                    <a:pt x="53" y="306"/>
                  </a:lnTo>
                  <a:lnTo>
                    <a:pt x="54" y="305"/>
                  </a:lnTo>
                  <a:lnTo>
                    <a:pt x="54" y="304"/>
                  </a:lnTo>
                  <a:lnTo>
                    <a:pt x="54" y="303"/>
                  </a:lnTo>
                  <a:lnTo>
                    <a:pt x="54" y="302"/>
                  </a:lnTo>
                  <a:lnTo>
                    <a:pt x="53" y="302"/>
                  </a:lnTo>
                  <a:lnTo>
                    <a:pt x="52" y="302"/>
                  </a:lnTo>
                  <a:lnTo>
                    <a:pt x="51" y="303"/>
                  </a:lnTo>
                  <a:lnTo>
                    <a:pt x="50" y="303"/>
                  </a:lnTo>
                  <a:lnTo>
                    <a:pt x="49" y="303"/>
                  </a:lnTo>
                  <a:lnTo>
                    <a:pt x="49" y="302"/>
                  </a:lnTo>
                  <a:lnTo>
                    <a:pt x="49" y="302"/>
                  </a:lnTo>
                  <a:lnTo>
                    <a:pt x="48" y="301"/>
                  </a:lnTo>
                  <a:lnTo>
                    <a:pt x="46" y="301"/>
                  </a:lnTo>
                  <a:lnTo>
                    <a:pt x="45" y="301"/>
                  </a:lnTo>
                  <a:lnTo>
                    <a:pt x="44" y="301"/>
                  </a:lnTo>
                  <a:lnTo>
                    <a:pt x="43" y="301"/>
                  </a:lnTo>
                  <a:lnTo>
                    <a:pt x="43" y="301"/>
                  </a:lnTo>
                  <a:lnTo>
                    <a:pt x="42" y="301"/>
                  </a:lnTo>
                  <a:lnTo>
                    <a:pt x="41" y="301"/>
                  </a:lnTo>
                  <a:lnTo>
                    <a:pt x="38" y="301"/>
                  </a:lnTo>
                  <a:lnTo>
                    <a:pt x="37" y="301"/>
                  </a:lnTo>
                  <a:lnTo>
                    <a:pt x="37" y="301"/>
                  </a:lnTo>
                  <a:lnTo>
                    <a:pt x="36" y="300"/>
                  </a:lnTo>
                  <a:lnTo>
                    <a:pt x="35" y="300"/>
                  </a:lnTo>
                  <a:lnTo>
                    <a:pt x="35" y="299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3" y="297"/>
                  </a:lnTo>
                  <a:lnTo>
                    <a:pt x="33" y="296"/>
                  </a:lnTo>
                  <a:lnTo>
                    <a:pt x="33" y="295"/>
                  </a:lnTo>
                  <a:lnTo>
                    <a:pt x="32" y="295"/>
                  </a:lnTo>
                  <a:lnTo>
                    <a:pt x="31" y="294"/>
                  </a:lnTo>
                  <a:lnTo>
                    <a:pt x="30" y="294"/>
                  </a:lnTo>
                  <a:lnTo>
                    <a:pt x="30" y="293"/>
                  </a:lnTo>
                  <a:lnTo>
                    <a:pt x="30" y="293"/>
                  </a:lnTo>
                  <a:lnTo>
                    <a:pt x="29" y="292"/>
                  </a:lnTo>
                  <a:lnTo>
                    <a:pt x="27" y="291"/>
                  </a:lnTo>
                  <a:lnTo>
                    <a:pt x="26" y="291"/>
                  </a:lnTo>
                  <a:lnTo>
                    <a:pt x="25" y="292"/>
                  </a:lnTo>
                  <a:lnTo>
                    <a:pt x="24" y="292"/>
                  </a:lnTo>
                  <a:lnTo>
                    <a:pt x="24" y="293"/>
                  </a:lnTo>
                  <a:lnTo>
                    <a:pt x="23" y="293"/>
                  </a:lnTo>
                  <a:lnTo>
                    <a:pt x="21" y="293"/>
                  </a:lnTo>
                  <a:lnTo>
                    <a:pt x="20" y="292"/>
                  </a:lnTo>
                  <a:lnTo>
                    <a:pt x="19" y="291"/>
                  </a:lnTo>
                  <a:lnTo>
                    <a:pt x="19" y="290"/>
                  </a:lnTo>
                  <a:lnTo>
                    <a:pt x="18" y="290"/>
                  </a:lnTo>
                  <a:lnTo>
                    <a:pt x="18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6" y="289"/>
                  </a:lnTo>
                  <a:lnTo>
                    <a:pt x="15" y="289"/>
                  </a:lnTo>
                  <a:lnTo>
                    <a:pt x="14" y="289"/>
                  </a:lnTo>
                  <a:lnTo>
                    <a:pt x="13" y="289"/>
                  </a:lnTo>
                  <a:lnTo>
                    <a:pt x="12" y="289"/>
                  </a:lnTo>
                  <a:lnTo>
                    <a:pt x="11" y="289"/>
                  </a:lnTo>
                  <a:lnTo>
                    <a:pt x="11" y="290"/>
                  </a:lnTo>
                  <a:lnTo>
                    <a:pt x="9" y="290"/>
                  </a:lnTo>
                  <a:lnTo>
                    <a:pt x="8" y="289"/>
                  </a:lnTo>
                  <a:lnTo>
                    <a:pt x="8" y="289"/>
                  </a:lnTo>
                  <a:lnTo>
                    <a:pt x="8" y="288"/>
                  </a:lnTo>
                  <a:lnTo>
                    <a:pt x="7" y="287"/>
                  </a:lnTo>
                  <a:lnTo>
                    <a:pt x="7" y="286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6" y="282"/>
                  </a:lnTo>
                  <a:lnTo>
                    <a:pt x="5" y="282"/>
                  </a:lnTo>
                  <a:lnTo>
                    <a:pt x="5" y="282"/>
                  </a:lnTo>
                  <a:lnTo>
                    <a:pt x="5" y="282"/>
                  </a:lnTo>
                  <a:lnTo>
                    <a:pt x="5" y="281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5" y="276"/>
                  </a:lnTo>
                  <a:lnTo>
                    <a:pt x="4" y="276"/>
                  </a:lnTo>
                  <a:lnTo>
                    <a:pt x="3" y="276"/>
                  </a:lnTo>
                  <a:lnTo>
                    <a:pt x="3" y="275"/>
                  </a:lnTo>
                  <a:lnTo>
                    <a:pt x="2" y="274"/>
                  </a:lnTo>
                  <a:lnTo>
                    <a:pt x="1" y="274"/>
                  </a:lnTo>
                  <a:lnTo>
                    <a:pt x="0" y="274"/>
                  </a:lnTo>
                  <a:lnTo>
                    <a:pt x="0" y="273"/>
                  </a:lnTo>
                  <a:lnTo>
                    <a:pt x="0" y="272"/>
                  </a:lnTo>
                  <a:lnTo>
                    <a:pt x="1" y="272"/>
                  </a:lnTo>
                  <a:lnTo>
                    <a:pt x="1" y="271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1" y="269"/>
                  </a:lnTo>
                  <a:lnTo>
                    <a:pt x="1" y="268"/>
                  </a:lnTo>
                  <a:lnTo>
                    <a:pt x="1" y="267"/>
                  </a:lnTo>
                  <a:lnTo>
                    <a:pt x="1" y="266"/>
                  </a:lnTo>
                  <a:lnTo>
                    <a:pt x="2" y="265"/>
                  </a:lnTo>
                  <a:lnTo>
                    <a:pt x="4" y="264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6" y="262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9" y="258"/>
                  </a:lnTo>
                  <a:lnTo>
                    <a:pt x="9" y="257"/>
                  </a:lnTo>
                  <a:lnTo>
                    <a:pt x="9" y="257"/>
                  </a:lnTo>
                  <a:lnTo>
                    <a:pt x="8" y="256"/>
                  </a:lnTo>
                  <a:lnTo>
                    <a:pt x="8" y="255"/>
                  </a:lnTo>
                  <a:lnTo>
                    <a:pt x="8" y="253"/>
                  </a:lnTo>
                  <a:lnTo>
                    <a:pt x="7" y="251"/>
                  </a:lnTo>
                  <a:lnTo>
                    <a:pt x="7" y="249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6" y="245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5" y="243"/>
                  </a:lnTo>
                  <a:lnTo>
                    <a:pt x="5" y="242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5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5" y="238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5"/>
                  </a:lnTo>
                  <a:lnTo>
                    <a:pt x="5" y="234"/>
                  </a:lnTo>
                  <a:lnTo>
                    <a:pt x="5" y="233"/>
                  </a:lnTo>
                  <a:lnTo>
                    <a:pt x="5" y="232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6" y="230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8" y="227"/>
                  </a:lnTo>
                  <a:lnTo>
                    <a:pt x="8" y="226"/>
                  </a:lnTo>
                  <a:lnTo>
                    <a:pt x="9" y="225"/>
                  </a:lnTo>
                  <a:lnTo>
                    <a:pt x="9" y="225"/>
                  </a:lnTo>
                  <a:lnTo>
                    <a:pt x="10" y="225"/>
                  </a:lnTo>
                  <a:lnTo>
                    <a:pt x="10" y="224"/>
                  </a:lnTo>
                  <a:lnTo>
                    <a:pt x="11" y="223"/>
                  </a:lnTo>
                  <a:lnTo>
                    <a:pt x="11" y="222"/>
                  </a:lnTo>
                  <a:lnTo>
                    <a:pt x="11" y="221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1" y="219"/>
                  </a:lnTo>
                  <a:lnTo>
                    <a:pt x="11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3" y="216"/>
                  </a:lnTo>
                  <a:lnTo>
                    <a:pt x="14" y="215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2"/>
                  </a:lnTo>
                  <a:lnTo>
                    <a:pt x="16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7" y="208"/>
                  </a:lnTo>
                  <a:lnTo>
                    <a:pt x="18" y="207"/>
                  </a:lnTo>
                  <a:lnTo>
                    <a:pt x="20" y="206"/>
                  </a:lnTo>
                  <a:lnTo>
                    <a:pt x="21" y="206"/>
                  </a:lnTo>
                  <a:lnTo>
                    <a:pt x="22" y="206"/>
                  </a:lnTo>
                  <a:lnTo>
                    <a:pt x="23" y="206"/>
                  </a:lnTo>
                  <a:lnTo>
                    <a:pt x="24" y="206"/>
                  </a:lnTo>
                  <a:lnTo>
                    <a:pt x="24" y="205"/>
                  </a:lnTo>
                  <a:lnTo>
                    <a:pt x="25" y="205"/>
                  </a:lnTo>
                  <a:lnTo>
                    <a:pt x="26" y="204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9" y="203"/>
                  </a:lnTo>
                  <a:lnTo>
                    <a:pt x="30" y="203"/>
                  </a:lnTo>
                  <a:lnTo>
                    <a:pt x="30" y="202"/>
                  </a:lnTo>
                  <a:lnTo>
                    <a:pt x="30" y="201"/>
                  </a:lnTo>
                  <a:lnTo>
                    <a:pt x="29" y="200"/>
                  </a:lnTo>
                  <a:lnTo>
                    <a:pt x="29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9" y="195"/>
                  </a:lnTo>
                  <a:lnTo>
                    <a:pt x="29" y="194"/>
                  </a:lnTo>
                  <a:lnTo>
                    <a:pt x="29" y="193"/>
                  </a:lnTo>
                  <a:lnTo>
                    <a:pt x="29" y="193"/>
                  </a:lnTo>
                  <a:lnTo>
                    <a:pt x="28" y="192"/>
                  </a:lnTo>
                  <a:lnTo>
                    <a:pt x="28" y="191"/>
                  </a:lnTo>
                  <a:lnTo>
                    <a:pt x="27" y="190"/>
                  </a:lnTo>
                  <a:lnTo>
                    <a:pt x="27" y="189"/>
                  </a:lnTo>
                  <a:lnTo>
                    <a:pt x="27" y="188"/>
                  </a:lnTo>
                  <a:lnTo>
                    <a:pt x="28" y="187"/>
                  </a:lnTo>
                  <a:lnTo>
                    <a:pt x="28" y="187"/>
                  </a:lnTo>
                  <a:lnTo>
                    <a:pt x="29" y="186"/>
                  </a:lnTo>
                  <a:lnTo>
                    <a:pt x="29" y="185"/>
                  </a:lnTo>
                  <a:lnTo>
                    <a:pt x="29" y="184"/>
                  </a:lnTo>
                  <a:lnTo>
                    <a:pt x="29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9" y="181"/>
                  </a:lnTo>
                  <a:lnTo>
                    <a:pt x="29" y="180"/>
                  </a:lnTo>
                  <a:lnTo>
                    <a:pt x="28" y="179"/>
                  </a:lnTo>
                  <a:lnTo>
                    <a:pt x="28" y="178"/>
                  </a:lnTo>
                  <a:lnTo>
                    <a:pt x="28" y="177"/>
                  </a:lnTo>
                  <a:lnTo>
                    <a:pt x="28" y="176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9" y="173"/>
                  </a:lnTo>
                  <a:lnTo>
                    <a:pt x="29" y="172"/>
                  </a:lnTo>
                  <a:lnTo>
                    <a:pt x="29" y="171"/>
                  </a:lnTo>
                  <a:lnTo>
                    <a:pt x="28" y="170"/>
                  </a:lnTo>
                  <a:lnTo>
                    <a:pt x="28" y="169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29" y="167"/>
                  </a:lnTo>
                  <a:lnTo>
                    <a:pt x="29" y="166"/>
                  </a:lnTo>
                  <a:lnTo>
                    <a:pt x="29" y="165"/>
                  </a:lnTo>
                  <a:lnTo>
                    <a:pt x="29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27" y="162"/>
                  </a:lnTo>
                  <a:lnTo>
                    <a:pt x="27" y="161"/>
                  </a:lnTo>
                  <a:lnTo>
                    <a:pt x="26" y="160"/>
                  </a:lnTo>
                  <a:lnTo>
                    <a:pt x="27" y="159"/>
                  </a:lnTo>
                  <a:lnTo>
                    <a:pt x="28" y="159"/>
                  </a:lnTo>
                  <a:lnTo>
                    <a:pt x="28" y="158"/>
                  </a:lnTo>
                  <a:lnTo>
                    <a:pt x="28" y="157"/>
                  </a:lnTo>
                  <a:lnTo>
                    <a:pt x="29" y="156"/>
                  </a:lnTo>
                  <a:lnTo>
                    <a:pt x="30" y="156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1" y="155"/>
                  </a:lnTo>
                  <a:lnTo>
                    <a:pt x="31" y="154"/>
                  </a:lnTo>
                  <a:lnTo>
                    <a:pt x="32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28" y="142"/>
                  </a:lnTo>
                  <a:lnTo>
                    <a:pt x="37" y="143"/>
                  </a:lnTo>
                  <a:lnTo>
                    <a:pt x="38" y="143"/>
                  </a:lnTo>
                  <a:lnTo>
                    <a:pt x="38" y="142"/>
                  </a:lnTo>
                  <a:lnTo>
                    <a:pt x="39" y="142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43" y="127"/>
                  </a:lnTo>
                  <a:lnTo>
                    <a:pt x="47" y="112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9" y="110"/>
                  </a:lnTo>
                  <a:lnTo>
                    <a:pt x="50" y="110"/>
                  </a:lnTo>
                  <a:lnTo>
                    <a:pt x="51" y="109"/>
                  </a:lnTo>
                  <a:lnTo>
                    <a:pt x="51" y="108"/>
                  </a:lnTo>
                  <a:lnTo>
                    <a:pt x="52" y="108"/>
                  </a:lnTo>
                  <a:lnTo>
                    <a:pt x="53" y="107"/>
                  </a:lnTo>
                  <a:lnTo>
                    <a:pt x="53" y="106"/>
                  </a:lnTo>
                  <a:lnTo>
                    <a:pt x="54" y="105"/>
                  </a:lnTo>
                  <a:lnTo>
                    <a:pt x="60" y="110"/>
                  </a:lnTo>
                  <a:lnTo>
                    <a:pt x="63" y="98"/>
                  </a:lnTo>
                  <a:lnTo>
                    <a:pt x="64" y="95"/>
                  </a:lnTo>
                  <a:lnTo>
                    <a:pt x="65" y="94"/>
                  </a:lnTo>
                  <a:lnTo>
                    <a:pt x="65" y="93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1"/>
                  </a:lnTo>
                  <a:lnTo>
                    <a:pt x="63" y="79"/>
                  </a:lnTo>
                  <a:lnTo>
                    <a:pt x="63" y="78"/>
                  </a:lnTo>
                  <a:lnTo>
                    <a:pt x="59" y="47"/>
                  </a:lnTo>
                  <a:lnTo>
                    <a:pt x="81" y="34"/>
                  </a:lnTo>
                  <a:lnTo>
                    <a:pt x="97" y="25"/>
                  </a:lnTo>
                  <a:lnTo>
                    <a:pt x="98" y="24"/>
                  </a:lnTo>
                  <a:lnTo>
                    <a:pt x="114" y="34"/>
                  </a:lnTo>
                  <a:lnTo>
                    <a:pt x="116" y="35"/>
                  </a:lnTo>
                  <a:lnTo>
                    <a:pt x="122" y="34"/>
                  </a:lnTo>
                  <a:lnTo>
                    <a:pt x="149" y="30"/>
                  </a:lnTo>
                  <a:lnTo>
                    <a:pt x="150" y="28"/>
                  </a:lnTo>
                  <a:lnTo>
                    <a:pt x="150" y="27"/>
                  </a:lnTo>
                  <a:lnTo>
                    <a:pt x="150" y="26"/>
                  </a:lnTo>
                  <a:lnTo>
                    <a:pt x="151" y="25"/>
                  </a:lnTo>
                  <a:lnTo>
                    <a:pt x="153" y="23"/>
                  </a:lnTo>
                  <a:lnTo>
                    <a:pt x="155" y="21"/>
                  </a:lnTo>
                  <a:lnTo>
                    <a:pt x="155" y="17"/>
                  </a:lnTo>
                  <a:lnTo>
                    <a:pt x="156" y="13"/>
                  </a:lnTo>
                  <a:lnTo>
                    <a:pt x="157" y="10"/>
                  </a:lnTo>
                  <a:lnTo>
                    <a:pt x="158" y="6"/>
                  </a:lnTo>
                  <a:lnTo>
                    <a:pt x="158" y="5"/>
                  </a:lnTo>
                  <a:lnTo>
                    <a:pt x="159" y="3"/>
                  </a:lnTo>
                  <a:lnTo>
                    <a:pt x="162" y="2"/>
                  </a:lnTo>
                  <a:lnTo>
                    <a:pt x="164" y="1"/>
                  </a:lnTo>
                  <a:lnTo>
                    <a:pt x="165" y="0"/>
                  </a:lnTo>
                  <a:lnTo>
                    <a:pt x="169" y="2"/>
                  </a:lnTo>
                  <a:lnTo>
                    <a:pt x="170" y="4"/>
                  </a:lnTo>
                  <a:lnTo>
                    <a:pt x="173" y="4"/>
                  </a:lnTo>
                  <a:lnTo>
                    <a:pt x="175" y="3"/>
                  </a:lnTo>
                  <a:lnTo>
                    <a:pt x="176" y="3"/>
                  </a:lnTo>
                  <a:lnTo>
                    <a:pt x="179" y="3"/>
                  </a:lnTo>
                  <a:lnTo>
                    <a:pt x="183" y="3"/>
                  </a:lnTo>
                  <a:lnTo>
                    <a:pt x="185" y="7"/>
                  </a:lnTo>
                  <a:lnTo>
                    <a:pt x="189" y="8"/>
                  </a:lnTo>
                  <a:lnTo>
                    <a:pt x="191" y="9"/>
                  </a:lnTo>
                  <a:lnTo>
                    <a:pt x="192" y="9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10"/>
                  </a:lnTo>
                  <a:lnTo>
                    <a:pt x="196" y="10"/>
                  </a:lnTo>
                  <a:lnTo>
                    <a:pt x="197" y="10"/>
                  </a:lnTo>
                  <a:lnTo>
                    <a:pt x="198" y="10"/>
                  </a:lnTo>
                  <a:lnTo>
                    <a:pt x="201" y="10"/>
                  </a:lnTo>
                  <a:lnTo>
                    <a:pt x="202" y="10"/>
                  </a:lnTo>
                  <a:lnTo>
                    <a:pt x="204" y="10"/>
                  </a:lnTo>
                  <a:lnTo>
                    <a:pt x="206" y="10"/>
                  </a:lnTo>
                  <a:lnTo>
                    <a:pt x="209" y="10"/>
                  </a:lnTo>
                  <a:lnTo>
                    <a:pt x="211" y="10"/>
                  </a:lnTo>
                  <a:lnTo>
                    <a:pt x="215" y="12"/>
                  </a:lnTo>
                  <a:lnTo>
                    <a:pt x="215" y="11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7" y="13"/>
                  </a:lnTo>
                  <a:lnTo>
                    <a:pt x="217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2" y="16"/>
                  </a:lnTo>
                  <a:lnTo>
                    <a:pt x="222" y="16"/>
                  </a:lnTo>
                  <a:lnTo>
                    <a:pt x="223" y="16"/>
                  </a:lnTo>
                  <a:lnTo>
                    <a:pt x="223" y="16"/>
                  </a:lnTo>
                  <a:lnTo>
                    <a:pt x="224" y="16"/>
                  </a:lnTo>
                  <a:lnTo>
                    <a:pt x="225" y="16"/>
                  </a:lnTo>
                  <a:lnTo>
                    <a:pt x="226" y="16"/>
                  </a:lnTo>
                  <a:lnTo>
                    <a:pt x="236" y="14"/>
                  </a:lnTo>
                  <a:lnTo>
                    <a:pt x="263" y="9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77" y="9"/>
                  </a:lnTo>
                  <a:lnTo>
                    <a:pt x="278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80" y="9"/>
                  </a:lnTo>
                  <a:lnTo>
                    <a:pt x="281" y="9"/>
                  </a:lnTo>
                  <a:lnTo>
                    <a:pt x="281" y="10"/>
                  </a:lnTo>
                  <a:lnTo>
                    <a:pt x="282" y="10"/>
                  </a:lnTo>
                  <a:lnTo>
                    <a:pt x="283" y="11"/>
                  </a:lnTo>
                  <a:lnTo>
                    <a:pt x="283" y="10"/>
                  </a:lnTo>
                  <a:lnTo>
                    <a:pt x="283" y="9"/>
                  </a:lnTo>
                  <a:lnTo>
                    <a:pt x="284" y="9"/>
                  </a:lnTo>
                  <a:lnTo>
                    <a:pt x="285" y="9"/>
                  </a:lnTo>
                  <a:lnTo>
                    <a:pt x="285" y="9"/>
                  </a:lnTo>
                  <a:lnTo>
                    <a:pt x="286" y="9"/>
                  </a:lnTo>
                  <a:lnTo>
                    <a:pt x="287" y="10"/>
                  </a:lnTo>
                  <a:lnTo>
                    <a:pt x="287" y="11"/>
                  </a:lnTo>
                  <a:lnTo>
                    <a:pt x="287" y="12"/>
                  </a:lnTo>
                  <a:lnTo>
                    <a:pt x="288" y="12"/>
                  </a:lnTo>
                  <a:lnTo>
                    <a:pt x="289" y="12"/>
                  </a:lnTo>
                  <a:lnTo>
                    <a:pt x="290" y="12"/>
                  </a:lnTo>
                  <a:lnTo>
                    <a:pt x="291" y="13"/>
                  </a:lnTo>
                  <a:lnTo>
                    <a:pt x="291" y="13"/>
                  </a:lnTo>
                  <a:lnTo>
                    <a:pt x="292" y="13"/>
                  </a:lnTo>
                  <a:lnTo>
                    <a:pt x="293" y="13"/>
                  </a:lnTo>
                  <a:lnTo>
                    <a:pt x="294" y="13"/>
                  </a:lnTo>
                  <a:lnTo>
                    <a:pt x="294" y="14"/>
                  </a:lnTo>
                  <a:lnTo>
                    <a:pt x="295" y="15"/>
                  </a:lnTo>
                  <a:lnTo>
                    <a:pt x="294" y="15"/>
                  </a:lnTo>
                  <a:lnTo>
                    <a:pt x="294" y="16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95" y="16"/>
                  </a:lnTo>
                  <a:lnTo>
                    <a:pt x="296" y="16"/>
                  </a:lnTo>
                  <a:lnTo>
                    <a:pt x="297" y="17"/>
                  </a:lnTo>
                  <a:lnTo>
                    <a:pt x="298" y="18"/>
                  </a:lnTo>
                  <a:lnTo>
                    <a:pt x="298" y="19"/>
                  </a:lnTo>
                  <a:lnTo>
                    <a:pt x="298" y="20"/>
                  </a:lnTo>
                  <a:lnTo>
                    <a:pt x="300" y="20"/>
                  </a:lnTo>
                  <a:lnTo>
                    <a:pt x="300" y="21"/>
                  </a:lnTo>
                  <a:lnTo>
                    <a:pt x="300" y="22"/>
                  </a:lnTo>
                  <a:lnTo>
                    <a:pt x="301" y="22"/>
                  </a:lnTo>
                  <a:lnTo>
                    <a:pt x="302" y="22"/>
                  </a:lnTo>
                  <a:lnTo>
                    <a:pt x="303" y="22"/>
                  </a:lnTo>
                  <a:lnTo>
                    <a:pt x="304" y="22"/>
                  </a:lnTo>
                  <a:lnTo>
                    <a:pt x="304" y="22"/>
                  </a:lnTo>
                  <a:lnTo>
                    <a:pt x="305" y="22"/>
                  </a:lnTo>
                  <a:lnTo>
                    <a:pt x="306" y="22"/>
                  </a:lnTo>
                  <a:lnTo>
                    <a:pt x="306" y="21"/>
                  </a:lnTo>
                  <a:lnTo>
                    <a:pt x="307" y="22"/>
                  </a:lnTo>
                  <a:lnTo>
                    <a:pt x="308" y="22"/>
                  </a:lnTo>
                  <a:lnTo>
                    <a:pt x="309" y="22"/>
                  </a:lnTo>
                  <a:lnTo>
                    <a:pt x="310" y="22"/>
                  </a:lnTo>
                  <a:lnTo>
                    <a:pt x="310" y="22"/>
                  </a:lnTo>
                  <a:lnTo>
                    <a:pt x="311" y="22"/>
                  </a:lnTo>
                  <a:lnTo>
                    <a:pt x="311" y="23"/>
                  </a:lnTo>
                  <a:lnTo>
                    <a:pt x="312" y="23"/>
                  </a:lnTo>
                  <a:lnTo>
                    <a:pt x="313" y="22"/>
                  </a:lnTo>
                  <a:lnTo>
                    <a:pt x="314" y="23"/>
                  </a:lnTo>
                  <a:lnTo>
                    <a:pt x="314" y="24"/>
                  </a:lnTo>
                  <a:lnTo>
                    <a:pt x="315" y="25"/>
                  </a:lnTo>
                  <a:lnTo>
                    <a:pt x="316" y="25"/>
                  </a:lnTo>
                  <a:lnTo>
                    <a:pt x="317" y="26"/>
                  </a:lnTo>
                  <a:lnTo>
                    <a:pt x="317" y="27"/>
                  </a:lnTo>
                  <a:lnTo>
                    <a:pt x="317" y="28"/>
                  </a:lnTo>
                  <a:lnTo>
                    <a:pt x="317" y="28"/>
                  </a:lnTo>
                  <a:lnTo>
                    <a:pt x="318" y="28"/>
                  </a:lnTo>
                  <a:lnTo>
                    <a:pt x="319" y="29"/>
                  </a:lnTo>
                  <a:lnTo>
                    <a:pt x="320" y="30"/>
                  </a:lnTo>
                  <a:lnTo>
                    <a:pt x="320" y="31"/>
                  </a:lnTo>
                  <a:lnTo>
                    <a:pt x="321" y="31"/>
                  </a:lnTo>
                  <a:lnTo>
                    <a:pt x="322" y="31"/>
                  </a:lnTo>
                  <a:lnTo>
                    <a:pt x="323" y="31"/>
                  </a:lnTo>
                  <a:lnTo>
                    <a:pt x="323" y="32"/>
                  </a:lnTo>
                  <a:lnTo>
                    <a:pt x="323" y="32"/>
                  </a:lnTo>
                  <a:lnTo>
                    <a:pt x="324" y="32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1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3"/>
                  </a:lnTo>
                  <a:lnTo>
                    <a:pt x="330" y="34"/>
                  </a:lnTo>
                  <a:lnTo>
                    <a:pt x="330" y="35"/>
                  </a:lnTo>
                  <a:lnTo>
                    <a:pt x="330" y="35"/>
                  </a:lnTo>
                  <a:lnTo>
                    <a:pt x="330" y="35"/>
                  </a:lnTo>
                  <a:lnTo>
                    <a:pt x="331" y="36"/>
                  </a:lnTo>
                  <a:lnTo>
                    <a:pt x="332" y="36"/>
                  </a:lnTo>
                  <a:lnTo>
                    <a:pt x="332" y="37"/>
                  </a:lnTo>
                  <a:lnTo>
                    <a:pt x="333" y="37"/>
                  </a:lnTo>
                  <a:lnTo>
                    <a:pt x="334" y="37"/>
                  </a:lnTo>
                  <a:lnTo>
                    <a:pt x="335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7" y="37"/>
                  </a:lnTo>
                  <a:lnTo>
                    <a:pt x="338" y="37"/>
                  </a:lnTo>
                  <a:lnTo>
                    <a:pt x="339" y="37"/>
                  </a:lnTo>
                  <a:lnTo>
                    <a:pt x="340" y="37"/>
                  </a:lnTo>
                  <a:lnTo>
                    <a:pt x="340" y="36"/>
                  </a:lnTo>
                  <a:lnTo>
                    <a:pt x="341" y="36"/>
                  </a:lnTo>
                  <a:lnTo>
                    <a:pt x="341" y="35"/>
                  </a:lnTo>
                  <a:lnTo>
                    <a:pt x="341" y="35"/>
                  </a:lnTo>
                  <a:lnTo>
                    <a:pt x="342" y="35"/>
                  </a:lnTo>
                  <a:lnTo>
                    <a:pt x="342" y="35"/>
                  </a:lnTo>
                  <a:lnTo>
                    <a:pt x="343" y="35"/>
                  </a:lnTo>
                  <a:lnTo>
                    <a:pt x="344" y="35"/>
                  </a:lnTo>
                  <a:lnTo>
                    <a:pt x="345" y="35"/>
                  </a:lnTo>
                  <a:lnTo>
                    <a:pt x="346" y="35"/>
                  </a:lnTo>
                  <a:lnTo>
                    <a:pt x="348" y="35"/>
                  </a:lnTo>
                  <a:lnTo>
                    <a:pt x="349" y="35"/>
                  </a:lnTo>
                  <a:lnTo>
                    <a:pt x="349" y="35"/>
                  </a:lnTo>
                  <a:lnTo>
                    <a:pt x="350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2" y="35"/>
                  </a:lnTo>
                  <a:lnTo>
                    <a:pt x="353" y="35"/>
                  </a:lnTo>
                  <a:lnTo>
                    <a:pt x="354" y="35"/>
                  </a:lnTo>
                  <a:lnTo>
                    <a:pt x="355" y="35"/>
                  </a:lnTo>
                  <a:lnTo>
                    <a:pt x="355" y="35"/>
                  </a:lnTo>
                  <a:lnTo>
                    <a:pt x="354" y="36"/>
                  </a:lnTo>
                  <a:lnTo>
                    <a:pt x="354" y="37"/>
                  </a:lnTo>
                  <a:lnTo>
                    <a:pt x="355" y="37"/>
                  </a:lnTo>
                  <a:lnTo>
                    <a:pt x="355" y="37"/>
                  </a:lnTo>
                  <a:lnTo>
                    <a:pt x="356" y="37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8" y="35"/>
                  </a:lnTo>
                  <a:lnTo>
                    <a:pt x="358" y="35"/>
                  </a:lnTo>
                  <a:lnTo>
                    <a:pt x="359" y="35"/>
                  </a:lnTo>
                  <a:lnTo>
                    <a:pt x="359" y="34"/>
                  </a:lnTo>
                  <a:lnTo>
                    <a:pt x="360" y="34"/>
                  </a:lnTo>
                  <a:lnTo>
                    <a:pt x="360" y="33"/>
                  </a:lnTo>
                  <a:lnTo>
                    <a:pt x="361" y="33"/>
                  </a:lnTo>
                  <a:lnTo>
                    <a:pt x="361" y="32"/>
                  </a:lnTo>
                  <a:lnTo>
                    <a:pt x="361" y="31"/>
                  </a:lnTo>
                  <a:lnTo>
                    <a:pt x="361" y="30"/>
                  </a:lnTo>
                  <a:lnTo>
                    <a:pt x="361" y="30"/>
                  </a:lnTo>
                  <a:lnTo>
                    <a:pt x="362" y="30"/>
                  </a:lnTo>
                  <a:lnTo>
                    <a:pt x="362" y="31"/>
                  </a:lnTo>
                  <a:lnTo>
                    <a:pt x="362" y="32"/>
                  </a:lnTo>
                  <a:lnTo>
                    <a:pt x="363" y="31"/>
                  </a:lnTo>
                  <a:lnTo>
                    <a:pt x="364" y="32"/>
                  </a:lnTo>
                  <a:lnTo>
                    <a:pt x="365" y="32"/>
                  </a:lnTo>
                  <a:lnTo>
                    <a:pt x="366" y="31"/>
                  </a:lnTo>
                  <a:lnTo>
                    <a:pt x="367" y="30"/>
                  </a:lnTo>
                  <a:lnTo>
                    <a:pt x="367" y="29"/>
                  </a:lnTo>
                  <a:lnTo>
                    <a:pt x="368" y="28"/>
                  </a:lnTo>
                  <a:lnTo>
                    <a:pt x="368" y="28"/>
                  </a:lnTo>
                  <a:lnTo>
                    <a:pt x="368" y="28"/>
                  </a:lnTo>
                  <a:lnTo>
                    <a:pt x="369" y="28"/>
                  </a:lnTo>
                  <a:lnTo>
                    <a:pt x="370" y="27"/>
                  </a:lnTo>
                  <a:lnTo>
                    <a:pt x="371" y="26"/>
                  </a:lnTo>
                  <a:lnTo>
                    <a:pt x="372" y="26"/>
                  </a:lnTo>
                  <a:lnTo>
                    <a:pt x="373" y="26"/>
                  </a:lnTo>
                  <a:lnTo>
                    <a:pt x="373" y="25"/>
                  </a:lnTo>
                  <a:lnTo>
                    <a:pt x="374" y="26"/>
                  </a:lnTo>
                  <a:lnTo>
                    <a:pt x="374" y="26"/>
                  </a:lnTo>
                  <a:lnTo>
                    <a:pt x="375" y="27"/>
                  </a:lnTo>
                  <a:lnTo>
                    <a:pt x="376" y="28"/>
                  </a:lnTo>
                  <a:lnTo>
                    <a:pt x="377" y="28"/>
                  </a:lnTo>
                  <a:lnTo>
                    <a:pt x="378" y="28"/>
                  </a:lnTo>
                  <a:lnTo>
                    <a:pt x="379" y="28"/>
                  </a:lnTo>
                  <a:lnTo>
                    <a:pt x="379" y="27"/>
                  </a:lnTo>
                  <a:lnTo>
                    <a:pt x="379" y="26"/>
                  </a:lnTo>
                  <a:lnTo>
                    <a:pt x="380" y="25"/>
                  </a:lnTo>
                  <a:lnTo>
                    <a:pt x="380" y="25"/>
                  </a:lnTo>
                  <a:lnTo>
                    <a:pt x="380" y="24"/>
                  </a:lnTo>
                  <a:lnTo>
                    <a:pt x="381" y="23"/>
                  </a:lnTo>
                  <a:lnTo>
                    <a:pt x="382" y="23"/>
                  </a:lnTo>
                  <a:lnTo>
                    <a:pt x="383" y="24"/>
                  </a:lnTo>
                  <a:lnTo>
                    <a:pt x="384" y="24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5"/>
                  </a:lnTo>
                  <a:lnTo>
                    <a:pt x="387" y="25"/>
                  </a:lnTo>
                  <a:lnTo>
                    <a:pt x="387" y="25"/>
                  </a:lnTo>
                  <a:lnTo>
                    <a:pt x="388" y="25"/>
                  </a:lnTo>
                  <a:lnTo>
                    <a:pt x="389" y="26"/>
                  </a:lnTo>
                  <a:lnTo>
                    <a:pt x="390" y="26"/>
                  </a:lnTo>
                  <a:lnTo>
                    <a:pt x="390" y="27"/>
                  </a:lnTo>
                  <a:lnTo>
                    <a:pt x="391" y="28"/>
                  </a:lnTo>
                  <a:lnTo>
                    <a:pt x="392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4" y="28"/>
                  </a:lnTo>
                  <a:lnTo>
                    <a:pt x="395" y="28"/>
                  </a:lnTo>
                  <a:lnTo>
                    <a:pt x="395" y="29"/>
                  </a:lnTo>
                  <a:lnTo>
                    <a:pt x="395" y="30"/>
                  </a:lnTo>
                  <a:lnTo>
                    <a:pt x="394" y="30"/>
                  </a:lnTo>
                  <a:lnTo>
                    <a:pt x="394" y="31"/>
                  </a:lnTo>
                  <a:lnTo>
                    <a:pt x="394" y="32"/>
                  </a:lnTo>
                  <a:lnTo>
                    <a:pt x="393" y="33"/>
                  </a:lnTo>
                  <a:lnTo>
                    <a:pt x="393" y="34"/>
                  </a:lnTo>
                  <a:lnTo>
                    <a:pt x="393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2" y="37"/>
                  </a:lnTo>
                  <a:lnTo>
                    <a:pt x="392" y="38"/>
                  </a:lnTo>
                  <a:lnTo>
                    <a:pt x="392" y="39"/>
                  </a:lnTo>
                  <a:lnTo>
                    <a:pt x="392" y="40"/>
                  </a:lnTo>
                  <a:lnTo>
                    <a:pt x="392" y="41"/>
                  </a:lnTo>
                  <a:lnTo>
                    <a:pt x="392" y="41"/>
                  </a:lnTo>
                  <a:lnTo>
                    <a:pt x="392" y="42"/>
                  </a:lnTo>
                  <a:lnTo>
                    <a:pt x="392" y="43"/>
                  </a:lnTo>
                  <a:lnTo>
                    <a:pt x="393" y="44"/>
                  </a:lnTo>
                  <a:lnTo>
                    <a:pt x="393" y="45"/>
                  </a:lnTo>
                  <a:lnTo>
                    <a:pt x="393" y="46"/>
                  </a:lnTo>
                  <a:lnTo>
                    <a:pt x="393" y="47"/>
                  </a:lnTo>
                  <a:lnTo>
                    <a:pt x="393" y="47"/>
                  </a:lnTo>
                  <a:lnTo>
                    <a:pt x="394" y="47"/>
                  </a:lnTo>
                  <a:lnTo>
                    <a:pt x="394" y="48"/>
                  </a:lnTo>
                  <a:lnTo>
                    <a:pt x="395" y="49"/>
                  </a:lnTo>
                  <a:lnTo>
                    <a:pt x="395" y="50"/>
                  </a:lnTo>
                  <a:lnTo>
                    <a:pt x="396" y="51"/>
                  </a:lnTo>
                  <a:lnTo>
                    <a:pt x="397" y="52"/>
                  </a:lnTo>
                  <a:lnTo>
                    <a:pt x="398" y="53"/>
                  </a:lnTo>
                  <a:lnTo>
                    <a:pt x="398" y="54"/>
                  </a:lnTo>
                  <a:lnTo>
                    <a:pt x="399" y="54"/>
                  </a:lnTo>
                  <a:lnTo>
                    <a:pt x="400" y="55"/>
                  </a:lnTo>
                  <a:lnTo>
                    <a:pt x="400" y="56"/>
                  </a:lnTo>
                  <a:lnTo>
                    <a:pt x="400" y="57"/>
                  </a:lnTo>
                  <a:lnTo>
                    <a:pt x="401" y="58"/>
                  </a:lnTo>
                  <a:lnTo>
                    <a:pt x="401" y="59"/>
                  </a:lnTo>
                  <a:lnTo>
                    <a:pt x="401" y="60"/>
                  </a:lnTo>
                  <a:lnTo>
                    <a:pt x="402" y="60"/>
                  </a:lnTo>
                  <a:lnTo>
                    <a:pt x="403" y="60"/>
                  </a:lnTo>
                  <a:lnTo>
                    <a:pt x="404" y="61"/>
                  </a:lnTo>
                  <a:lnTo>
                    <a:pt x="405" y="61"/>
                  </a:lnTo>
                  <a:lnTo>
                    <a:pt x="406" y="61"/>
                  </a:lnTo>
                  <a:lnTo>
                    <a:pt x="406" y="62"/>
                  </a:lnTo>
                  <a:lnTo>
                    <a:pt x="406" y="63"/>
                  </a:lnTo>
                  <a:lnTo>
                    <a:pt x="406" y="64"/>
                  </a:lnTo>
                  <a:lnTo>
                    <a:pt x="406" y="65"/>
                  </a:lnTo>
                  <a:lnTo>
                    <a:pt x="406" y="66"/>
                  </a:lnTo>
                  <a:lnTo>
                    <a:pt x="406" y="67"/>
                  </a:lnTo>
                  <a:lnTo>
                    <a:pt x="406" y="67"/>
                  </a:lnTo>
                  <a:lnTo>
                    <a:pt x="406" y="68"/>
                  </a:lnTo>
                  <a:lnTo>
                    <a:pt x="406" y="69"/>
                  </a:lnTo>
                  <a:lnTo>
                    <a:pt x="406" y="70"/>
                  </a:lnTo>
                  <a:lnTo>
                    <a:pt x="406" y="71"/>
                  </a:lnTo>
                  <a:lnTo>
                    <a:pt x="406" y="72"/>
                  </a:lnTo>
                  <a:lnTo>
                    <a:pt x="406" y="73"/>
                  </a:lnTo>
                  <a:lnTo>
                    <a:pt x="406" y="73"/>
                  </a:lnTo>
                  <a:lnTo>
                    <a:pt x="405" y="74"/>
                  </a:lnTo>
                  <a:lnTo>
                    <a:pt x="405" y="75"/>
                  </a:lnTo>
                  <a:lnTo>
                    <a:pt x="404" y="75"/>
                  </a:lnTo>
                  <a:lnTo>
                    <a:pt x="404" y="76"/>
                  </a:lnTo>
                  <a:lnTo>
                    <a:pt x="404" y="77"/>
                  </a:lnTo>
                  <a:lnTo>
                    <a:pt x="404" y="78"/>
                  </a:lnTo>
                  <a:lnTo>
                    <a:pt x="404" y="79"/>
                  </a:lnTo>
                  <a:lnTo>
                    <a:pt x="404" y="79"/>
                  </a:lnTo>
                  <a:lnTo>
                    <a:pt x="403" y="80"/>
                  </a:lnTo>
                  <a:lnTo>
                    <a:pt x="403" y="81"/>
                  </a:lnTo>
                  <a:lnTo>
                    <a:pt x="403" y="82"/>
                  </a:lnTo>
                  <a:lnTo>
                    <a:pt x="403" y="83"/>
                  </a:lnTo>
                  <a:lnTo>
                    <a:pt x="403" y="84"/>
                  </a:lnTo>
                  <a:lnTo>
                    <a:pt x="402" y="84"/>
                  </a:lnTo>
                  <a:lnTo>
                    <a:pt x="402" y="85"/>
                  </a:lnTo>
                  <a:lnTo>
                    <a:pt x="402" y="86"/>
                  </a:lnTo>
                  <a:lnTo>
                    <a:pt x="402" y="86"/>
                  </a:lnTo>
                  <a:lnTo>
                    <a:pt x="402" y="87"/>
                  </a:lnTo>
                  <a:lnTo>
                    <a:pt x="402" y="88"/>
                  </a:lnTo>
                  <a:lnTo>
                    <a:pt x="402" y="89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3" y="93"/>
                  </a:lnTo>
                  <a:lnTo>
                    <a:pt x="404" y="94"/>
                  </a:lnTo>
                  <a:lnTo>
                    <a:pt x="404" y="95"/>
                  </a:lnTo>
                  <a:lnTo>
                    <a:pt x="405" y="95"/>
                  </a:lnTo>
                  <a:lnTo>
                    <a:pt x="405" y="96"/>
                  </a:lnTo>
                  <a:lnTo>
                    <a:pt x="406" y="97"/>
                  </a:lnTo>
                  <a:lnTo>
                    <a:pt x="406" y="98"/>
                  </a:lnTo>
                  <a:lnTo>
                    <a:pt x="405" y="98"/>
                  </a:lnTo>
                  <a:lnTo>
                    <a:pt x="404" y="98"/>
                  </a:lnTo>
                  <a:lnTo>
                    <a:pt x="404" y="99"/>
                  </a:lnTo>
                  <a:lnTo>
                    <a:pt x="404" y="100"/>
                  </a:lnTo>
                  <a:lnTo>
                    <a:pt x="405" y="101"/>
                  </a:lnTo>
                  <a:lnTo>
                    <a:pt x="406" y="10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613" y="2688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618" y="2750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619" y="275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3623" y="2753"/>
              <a:ext cx="1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3620" y="2755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3627" y="2676"/>
              <a:ext cx="1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2114" y="1525"/>
              <a:ext cx="833" cy="418"/>
            </a:xfrm>
            <a:custGeom>
              <a:avLst/>
              <a:gdLst/>
              <a:ahLst/>
              <a:cxnLst>
                <a:cxn ang="0">
                  <a:pos x="823" y="205"/>
                </a:cxn>
                <a:cxn ang="0">
                  <a:pos x="716" y="261"/>
                </a:cxn>
                <a:cxn ang="0">
                  <a:pos x="695" y="254"/>
                </a:cxn>
                <a:cxn ang="0">
                  <a:pos x="677" y="237"/>
                </a:cxn>
                <a:cxn ang="0">
                  <a:pos x="660" y="222"/>
                </a:cxn>
                <a:cxn ang="0">
                  <a:pos x="638" y="213"/>
                </a:cxn>
                <a:cxn ang="0">
                  <a:pos x="614" y="250"/>
                </a:cxn>
                <a:cxn ang="0">
                  <a:pos x="585" y="258"/>
                </a:cxn>
                <a:cxn ang="0">
                  <a:pos x="565" y="262"/>
                </a:cxn>
                <a:cxn ang="0">
                  <a:pos x="551" y="275"/>
                </a:cxn>
                <a:cxn ang="0">
                  <a:pos x="553" y="311"/>
                </a:cxn>
                <a:cxn ang="0">
                  <a:pos x="527" y="356"/>
                </a:cxn>
                <a:cxn ang="0">
                  <a:pos x="476" y="410"/>
                </a:cxn>
                <a:cxn ang="0">
                  <a:pos x="458" y="414"/>
                </a:cxn>
                <a:cxn ang="0">
                  <a:pos x="439" y="401"/>
                </a:cxn>
                <a:cxn ang="0">
                  <a:pos x="418" y="384"/>
                </a:cxn>
                <a:cxn ang="0">
                  <a:pos x="399" y="390"/>
                </a:cxn>
                <a:cxn ang="0">
                  <a:pos x="362" y="400"/>
                </a:cxn>
                <a:cxn ang="0">
                  <a:pos x="357" y="375"/>
                </a:cxn>
                <a:cxn ang="0">
                  <a:pos x="323" y="395"/>
                </a:cxn>
                <a:cxn ang="0">
                  <a:pos x="304" y="384"/>
                </a:cxn>
                <a:cxn ang="0">
                  <a:pos x="282" y="371"/>
                </a:cxn>
                <a:cxn ang="0">
                  <a:pos x="249" y="371"/>
                </a:cxn>
                <a:cxn ang="0">
                  <a:pos x="226" y="385"/>
                </a:cxn>
                <a:cxn ang="0">
                  <a:pos x="209" y="388"/>
                </a:cxn>
                <a:cxn ang="0">
                  <a:pos x="215" y="368"/>
                </a:cxn>
                <a:cxn ang="0">
                  <a:pos x="190" y="358"/>
                </a:cxn>
                <a:cxn ang="0">
                  <a:pos x="177" y="378"/>
                </a:cxn>
                <a:cxn ang="0">
                  <a:pos x="161" y="375"/>
                </a:cxn>
                <a:cxn ang="0">
                  <a:pos x="127" y="397"/>
                </a:cxn>
                <a:cxn ang="0">
                  <a:pos x="120" y="376"/>
                </a:cxn>
                <a:cxn ang="0">
                  <a:pos x="104" y="376"/>
                </a:cxn>
                <a:cxn ang="0">
                  <a:pos x="105" y="361"/>
                </a:cxn>
                <a:cxn ang="0">
                  <a:pos x="114" y="338"/>
                </a:cxn>
                <a:cxn ang="0">
                  <a:pos x="106" y="317"/>
                </a:cxn>
                <a:cxn ang="0">
                  <a:pos x="86" y="323"/>
                </a:cxn>
                <a:cxn ang="0">
                  <a:pos x="70" y="337"/>
                </a:cxn>
                <a:cxn ang="0">
                  <a:pos x="50" y="334"/>
                </a:cxn>
                <a:cxn ang="0">
                  <a:pos x="32" y="326"/>
                </a:cxn>
                <a:cxn ang="0">
                  <a:pos x="17" y="332"/>
                </a:cxn>
                <a:cxn ang="0">
                  <a:pos x="2" y="318"/>
                </a:cxn>
                <a:cxn ang="0">
                  <a:pos x="6" y="300"/>
                </a:cxn>
                <a:cxn ang="0">
                  <a:pos x="21" y="283"/>
                </a:cxn>
                <a:cxn ang="0">
                  <a:pos x="3" y="281"/>
                </a:cxn>
                <a:cxn ang="0">
                  <a:pos x="13" y="261"/>
                </a:cxn>
                <a:cxn ang="0">
                  <a:pos x="23" y="242"/>
                </a:cxn>
                <a:cxn ang="0">
                  <a:pos x="41" y="240"/>
                </a:cxn>
                <a:cxn ang="0">
                  <a:pos x="58" y="235"/>
                </a:cxn>
                <a:cxn ang="0">
                  <a:pos x="76" y="222"/>
                </a:cxn>
                <a:cxn ang="0">
                  <a:pos x="75" y="201"/>
                </a:cxn>
                <a:cxn ang="0">
                  <a:pos x="81" y="179"/>
                </a:cxn>
                <a:cxn ang="0">
                  <a:pos x="69" y="166"/>
                </a:cxn>
                <a:cxn ang="0">
                  <a:pos x="69" y="153"/>
                </a:cxn>
                <a:cxn ang="0">
                  <a:pos x="71" y="133"/>
                </a:cxn>
                <a:cxn ang="0">
                  <a:pos x="73" y="110"/>
                </a:cxn>
                <a:cxn ang="0">
                  <a:pos x="64" y="96"/>
                </a:cxn>
                <a:cxn ang="0">
                  <a:pos x="57" y="77"/>
                </a:cxn>
                <a:cxn ang="0">
                  <a:pos x="45" y="66"/>
                </a:cxn>
                <a:cxn ang="0">
                  <a:pos x="28" y="57"/>
                </a:cxn>
                <a:cxn ang="0">
                  <a:pos x="19" y="34"/>
                </a:cxn>
                <a:cxn ang="0">
                  <a:pos x="8" y="18"/>
                </a:cxn>
                <a:cxn ang="0">
                  <a:pos x="24" y="11"/>
                </a:cxn>
                <a:cxn ang="0">
                  <a:pos x="45" y="5"/>
                </a:cxn>
              </a:cxnLst>
              <a:rect l="0" t="0" r="r" b="b"/>
              <a:pathLst>
                <a:path w="833" h="418">
                  <a:moveTo>
                    <a:pt x="441" y="0"/>
                  </a:moveTo>
                  <a:lnTo>
                    <a:pt x="613" y="0"/>
                  </a:lnTo>
                  <a:lnTo>
                    <a:pt x="614" y="0"/>
                  </a:lnTo>
                  <a:lnTo>
                    <a:pt x="615" y="1"/>
                  </a:lnTo>
                  <a:lnTo>
                    <a:pt x="615" y="2"/>
                  </a:lnTo>
                  <a:lnTo>
                    <a:pt x="616" y="2"/>
                  </a:lnTo>
                  <a:lnTo>
                    <a:pt x="616" y="3"/>
                  </a:lnTo>
                  <a:lnTo>
                    <a:pt x="616" y="4"/>
                  </a:lnTo>
                  <a:lnTo>
                    <a:pt x="616" y="6"/>
                  </a:lnTo>
                  <a:lnTo>
                    <a:pt x="616" y="7"/>
                  </a:lnTo>
                  <a:lnTo>
                    <a:pt x="616" y="7"/>
                  </a:lnTo>
                  <a:lnTo>
                    <a:pt x="617" y="8"/>
                  </a:lnTo>
                  <a:lnTo>
                    <a:pt x="618" y="8"/>
                  </a:lnTo>
                  <a:lnTo>
                    <a:pt x="619" y="7"/>
                  </a:lnTo>
                  <a:lnTo>
                    <a:pt x="620" y="7"/>
                  </a:lnTo>
                  <a:lnTo>
                    <a:pt x="623" y="5"/>
                  </a:lnTo>
                  <a:lnTo>
                    <a:pt x="623" y="4"/>
                  </a:lnTo>
                  <a:lnTo>
                    <a:pt x="624" y="4"/>
                  </a:lnTo>
                  <a:lnTo>
                    <a:pt x="696" y="45"/>
                  </a:lnTo>
                  <a:lnTo>
                    <a:pt x="784" y="93"/>
                  </a:lnTo>
                  <a:lnTo>
                    <a:pt x="786" y="95"/>
                  </a:lnTo>
                  <a:lnTo>
                    <a:pt x="787" y="95"/>
                  </a:lnTo>
                  <a:lnTo>
                    <a:pt x="833" y="121"/>
                  </a:lnTo>
                  <a:lnTo>
                    <a:pt x="832" y="121"/>
                  </a:lnTo>
                  <a:lnTo>
                    <a:pt x="820" y="170"/>
                  </a:lnTo>
                  <a:lnTo>
                    <a:pt x="817" y="181"/>
                  </a:lnTo>
                  <a:lnTo>
                    <a:pt x="823" y="203"/>
                  </a:lnTo>
                  <a:lnTo>
                    <a:pt x="823" y="205"/>
                  </a:lnTo>
                  <a:lnTo>
                    <a:pt x="824" y="208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3"/>
                  </a:lnTo>
                  <a:lnTo>
                    <a:pt x="826" y="216"/>
                  </a:lnTo>
                  <a:lnTo>
                    <a:pt x="826" y="219"/>
                  </a:lnTo>
                  <a:lnTo>
                    <a:pt x="826" y="221"/>
                  </a:lnTo>
                  <a:lnTo>
                    <a:pt x="826" y="222"/>
                  </a:lnTo>
                  <a:lnTo>
                    <a:pt x="826" y="224"/>
                  </a:lnTo>
                  <a:lnTo>
                    <a:pt x="826" y="227"/>
                  </a:lnTo>
                  <a:lnTo>
                    <a:pt x="826" y="229"/>
                  </a:lnTo>
                  <a:lnTo>
                    <a:pt x="826" y="231"/>
                  </a:lnTo>
                  <a:lnTo>
                    <a:pt x="819" y="258"/>
                  </a:lnTo>
                  <a:lnTo>
                    <a:pt x="819" y="259"/>
                  </a:lnTo>
                  <a:lnTo>
                    <a:pt x="818" y="262"/>
                  </a:lnTo>
                  <a:lnTo>
                    <a:pt x="818" y="263"/>
                  </a:lnTo>
                  <a:lnTo>
                    <a:pt x="818" y="264"/>
                  </a:lnTo>
                  <a:lnTo>
                    <a:pt x="725" y="263"/>
                  </a:lnTo>
                  <a:lnTo>
                    <a:pt x="724" y="263"/>
                  </a:lnTo>
                  <a:lnTo>
                    <a:pt x="723" y="264"/>
                  </a:lnTo>
                  <a:lnTo>
                    <a:pt x="722" y="264"/>
                  </a:lnTo>
                  <a:lnTo>
                    <a:pt x="722" y="263"/>
                  </a:lnTo>
                  <a:lnTo>
                    <a:pt x="721" y="263"/>
                  </a:lnTo>
                  <a:lnTo>
                    <a:pt x="720" y="262"/>
                  </a:lnTo>
                  <a:lnTo>
                    <a:pt x="719" y="262"/>
                  </a:lnTo>
                  <a:lnTo>
                    <a:pt x="718" y="262"/>
                  </a:lnTo>
                  <a:lnTo>
                    <a:pt x="717" y="261"/>
                  </a:lnTo>
                  <a:lnTo>
                    <a:pt x="716" y="261"/>
                  </a:lnTo>
                  <a:lnTo>
                    <a:pt x="716" y="261"/>
                  </a:lnTo>
                  <a:lnTo>
                    <a:pt x="715" y="261"/>
                  </a:lnTo>
                  <a:lnTo>
                    <a:pt x="715" y="260"/>
                  </a:lnTo>
                  <a:lnTo>
                    <a:pt x="714" y="260"/>
                  </a:lnTo>
                  <a:lnTo>
                    <a:pt x="713" y="260"/>
                  </a:lnTo>
                  <a:lnTo>
                    <a:pt x="712" y="260"/>
                  </a:lnTo>
                  <a:lnTo>
                    <a:pt x="712" y="259"/>
                  </a:lnTo>
                  <a:lnTo>
                    <a:pt x="711" y="258"/>
                  </a:lnTo>
                  <a:lnTo>
                    <a:pt x="710" y="257"/>
                  </a:lnTo>
                  <a:lnTo>
                    <a:pt x="709" y="257"/>
                  </a:lnTo>
                  <a:lnTo>
                    <a:pt x="708" y="256"/>
                  </a:lnTo>
                  <a:lnTo>
                    <a:pt x="708" y="255"/>
                  </a:lnTo>
                  <a:lnTo>
                    <a:pt x="707" y="255"/>
                  </a:lnTo>
                  <a:lnTo>
                    <a:pt x="707" y="254"/>
                  </a:lnTo>
                  <a:lnTo>
                    <a:pt x="706" y="254"/>
                  </a:lnTo>
                  <a:lnTo>
                    <a:pt x="705" y="254"/>
                  </a:lnTo>
                  <a:lnTo>
                    <a:pt x="705" y="253"/>
                  </a:lnTo>
                  <a:lnTo>
                    <a:pt x="703" y="253"/>
                  </a:lnTo>
                  <a:lnTo>
                    <a:pt x="702" y="254"/>
                  </a:lnTo>
                  <a:lnTo>
                    <a:pt x="701" y="254"/>
                  </a:lnTo>
                  <a:lnTo>
                    <a:pt x="701" y="253"/>
                  </a:lnTo>
                  <a:lnTo>
                    <a:pt x="700" y="253"/>
                  </a:lnTo>
                  <a:lnTo>
                    <a:pt x="699" y="253"/>
                  </a:lnTo>
                  <a:lnTo>
                    <a:pt x="699" y="254"/>
                  </a:lnTo>
                  <a:lnTo>
                    <a:pt x="698" y="254"/>
                  </a:lnTo>
                  <a:lnTo>
                    <a:pt x="697" y="254"/>
                  </a:lnTo>
                  <a:lnTo>
                    <a:pt x="696" y="254"/>
                  </a:lnTo>
                  <a:lnTo>
                    <a:pt x="695" y="254"/>
                  </a:lnTo>
                  <a:lnTo>
                    <a:pt x="694" y="253"/>
                  </a:lnTo>
                  <a:lnTo>
                    <a:pt x="693" y="252"/>
                  </a:lnTo>
                  <a:lnTo>
                    <a:pt x="693" y="251"/>
                  </a:lnTo>
                  <a:lnTo>
                    <a:pt x="692" y="250"/>
                  </a:lnTo>
                  <a:lnTo>
                    <a:pt x="691" y="249"/>
                  </a:lnTo>
                  <a:lnTo>
                    <a:pt x="690" y="248"/>
                  </a:lnTo>
                  <a:lnTo>
                    <a:pt x="689" y="248"/>
                  </a:lnTo>
                  <a:lnTo>
                    <a:pt x="689" y="248"/>
                  </a:lnTo>
                  <a:lnTo>
                    <a:pt x="688" y="247"/>
                  </a:lnTo>
                  <a:lnTo>
                    <a:pt x="688" y="246"/>
                  </a:lnTo>
                  <a:lnTo>
                    <a:pt x="687" y="246"/>
                  </a:lnTo>
                  <a:lnTo>
                    <a:pt x="686" y="246"/>
                  </a:lnTo>
                  <a:lnTo>
                    <a:pt x="686" y="245"/>
                  </a:lnTo>
                  <a:lnTo>
                    <a:pt x="685" y="244"/>
                  </a:lnTo>
                  <a:lnTo>
                    <a:pt x="684" y="244"/>
                  </a:lnTo>
                  <a:lnTo>
                    <a:pt x="683" y="244"/>
                  </a:lnTo>
                  <a:lnTo>
                    <a:pt x="683" y="243"/>
                  </a:lnTo>
                  <a:lnTo>
                    <a:pt x="682" y="242"/>
                  </a:lnTo>
                  <a:lnTo>
                    <a:pt x="682" y="241"/>
                  </a:lnTo>
                  <a:lnTo>
                    <a:pt x="681" y="241"/>
                  </a:lnTo>
                  <a:lnTo>
                    <a:pt x="681" y="241"/>
                  </a:lnTo>
                  <a:lnTo>
                    <a:pt x="680" y="240"/>
                  </a:lnTo>
                  <a:lnTo>
                    <a:pt x="680" y="239"/>
                  </a:lnTo>
                  <a:lnTo>
                    <a:pt x="680" y="238"/>
                  </a:lnTo>
                  <a:lnTo>
                    <a:pt x="679" y="238"/>
                  </a:lnTo>
                  <a:lnTo>
                    <a:pt x="678" y="238"/>
                  </a:lnTo>
                  <a:lnTo>
                    <a:pt x="678" y="237"/>
                  </a:lnTo>
                  <a:lnTo>
                    <a:pt x="677" y="237"/>
                  </a:lnTo>
                  <a:lnTo>
                    <a:pt x="676" y="236"/>
                  </a:lnTo>
                  <a:lnTo>
                    <a:pt x="675" y="236"/>
                  </a:lnTo>
                  <a:lnTo>
                    <a:pt x="674" y="236"/>
                  </a:lnTo>
                  <a:lnTo>
                    <a:pt x="673" y="236"/>
                  </a:lnTo>
                  <a:lnTo>
                    <a:pt x="672" y="236"/>
                  </a:lnTo>
                  <a:lnTo>
                    <a:pt x="671" y="236"/>
                  </a:lnTo>
                  <a:lnTo>
                    <a:pt x="670" y="235"/>
                  </a:lnTo>
                  <a:lnTo>
                    <a:pt x="669" y="235"/>
                  </a:lnTo>
                  <a:lnTo>
                    <a:pt x="669" y="235"/>
                  </a:lnTo>
                  <a:lnTo>
                    <a:pt x="668" y="235"/>
                  </a:lnTo>
                  <a:lnTo>
                    <a:pt x="668" y="234"/>
                  </a:lnTo>
                  <a:lnTo>
                    <a:pt x="667" y="234"/>
                  </a:lnTo>
                  <a:lnTo>
                    <a:pt x="667" y="233"/>
                  </a:lnTo>
                  <a:lnTo>
                    <a:pt x="667" y="232"/>
                  </a:lnTo>
                  <a:lnTo>
                    <a:pt x="666" y="232"/>
                  </a:lnTo>
                  <a:lnTo>
                    <a:pt x="666" y="231"/>
                  </a:lnTo>
                  <a:lnTo>
                    <a:pt x="665" y="230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3" y="228"/>
                  </a:lnTo>
                  <a:lnTo>
                    <a:pt x="663" y="227"/>
                  </a:lnTo>
                  <a:lnTo>
                    <a:pt x="663" y="226"/>
                  </a:lnTo>
                  <a:lnTo>
                    <a:pt x="662" y="226"/>
                  </a:lnTo>
                  <a:lnTo>
                    <a:pt x="662" y="225"/>
                  </a:lnTo>
                  <a:lnTo>
                    <a:pt x="662" y="224"/>
                  </a:lnTo>
                  <a:lnTo>
                    <a:pt x="661" y="223"/>
                  </a:lnTo>
                  <a:lnTo>
                    <a:pt x="661" y="223"/>
                  </a:lnTo>
                  <a:lnTo>
                    <a:pt x="660" y="222"/>
                  </a:lnTo>
                  <a:lnTo>
                    <a:pt x="659" y="222"/>
                  </a:lnTo>
                  <a:lnTo>
                    <a:pt x="658" y="222"/>
                  </a:lnTo>
                  <a:lnTo>
                    <a:pt x="657" y="222"/>
                  </a:lnTo>
                  <a:lnTo>
                    <a:pt x="656" y="222"/>
                  </a:lnTo>
                  <a:lnTo>
                    <a:pt x="655" y="222"/>
                  </a:lnTo>
                  <a:lnTo>
                    <a:pt x="654" y="222"/>
                  </a:lnTo>
                  <a:lnTo>
                    <a:pt x="654" y="222"/>
                  </a:lnTo>
                  <a:lnTo>
                    <a:pt x="653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1" y="222"/>
                  </a:lnTo>
                  <a:lnTo>
                    <a:pt x="650" y="222"/>
                  </a:lnTo>
                  <a:lnTo>
                    <a:pt x="649" y="222"/>
                  </a:lnTo>
                  <a:lnTo>
                    <a:pt x="648" y="221"/>
                  </a:lnTo>
                  <a:lnTo>
                    <a:pt x="648" y="221"/>
                  </a:lnTo>
                  <a:lnTo>
                    <a:pt x="647" y="220"/>
                  </a:lnTo>
                  <a:lnTo>
                    <a:pt x="646" y="220"/>
                  </a:lnTo>
                  <a:lnTo>
                    <a:pt x="645" y="219"/>
                  </a:lnTo>
                  <a:lnTo>
                    <a:pt x="644" y="218"/>
                  </a:lnTo>
                  <a:lnTo>
                    <a:pt x="643" y="217"/>
                  </a:lnTo>
                  <a:lnTo>
                    <a:pt x="642" y="217"/>
                  </a:lnTo>
                  <a:lnTo>
                    <a:pt x="642" y="216"/>
                  </a:lnTo>
                  <a:lnTo>
                    <a:pt x="642" y="216"/>
                  </a:lnTo>
                  <a:lnTo>
                    <a:pt x="641" y="215"/>
                  </a:lnTo>
                  <a:lnTo>
                    <a:pt x="640" y="214"/>
                  </a:lnTo>
                  <a:lnTo>
                    <a:pt x="639" y="214"/>
                  </a:lnTo>
                  <a:lnTo>
                    <a:pt x="638" y="214"/>
                  </a:lnTo>
                  <a:lnTo>
                    <a:pt x="638" y="213"/>
                  </a:lnTo>
                  <a:lnTo>
                    <a:pt x="637" y="214"/>
                  </a:lnTo>
                  <a:lnTo>
                    <a:pt x="636" y="214"/>
                  </a:lnTo>
                  <a:lnTo>
                    <a:pt x="635" y="215"/>
                  </a:lnTo>
                  <a:lnTo>
                    <a:pt x="634" y="215"/>
                  </a:lnTo>
                  <a:lnTo>
                    <a:pt x="633" y="215"/>
                  </a:lnTo>
                  <a:lnTo>
                    <a:pt x="632" y="216"/>
                  </a:lnTo>
                  <a:lnTo>
                    <a:pt x="633" y="216"/>
                  </a:lnTo>
                  <a:lnTo>
                    <a:pt x="633" y="217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2" y="222"/>
                  </a:lnTo>
                  <a:lnTo>
                    <a:pt x="631" y="225"/>
                  </a:lnTo>
                  <a:lnTo>
                    <a:pt x="630" y="228"/>
                  </a:lnTo>
                  <a:lnTo>
                    <a:pt x="629" y="229"/>
                  </a:lnTo>
                  <a:lnTo>
                    <a:pt x="629" y="230"/>
                  </a:lnTo>
                  <a:lnTo>
                    <a:pt x="627" y="234"/>
                  </a:lnTo>
                  <a:lnTo>
                    <a:pt x="626" y="235"/>
                  </a:lnTo>
                  <a:lnTo>
                    <a:pt x="625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1" y="242"/>
                  </a:lnTo>
                  <a:lnTo>
                    <a:pt x="620" y="243"/>
                  </a:lnTo>
                  <a:lnTo>
                    <a:pt x="619" y="244"/>
                  </a:lnTo>
                  <a:lnTo>
                    <a:pt x="618" y="245"/>
                  </a:lnTo>
                  <a:lnTo>
                    <a:pt x="618" y="246"/>
                  </a:lnTo>
                  <a:lnTo>
                    <a:pt x="616" y="248"/>
                  </a:lnTo>
                  <a:lnTo>
                    <a:pt x="615" y="249"/>
                  </a:lnTo>
                  <a:lnTo>
                    <a:pt x="614" y="250"/>
                  </a:lnTo>
                  <a:lnTo>
                    <a:pt x="613" y="251"/>
                  </a:lnTo>
                  <a:lnTo>
                    <a:pt x="612" y="252"/>
                  </a:lnTo>
                  <a:lnTo>
                    <a:pt x="610" y="253"/>
                  </a:lnTo>
                  <a:lnTo>
                    <a:pt x="610" y="253"/>
                  </a:lnTo>
                  <a:lnTo>
                    <a:pt x="608" y="254"/>
                  </a:lnTo>
                  <a:lnTo>
                    <a:pt x="607" y="254"/>
                  </a:lnTo>
                  <a:lnTo>
                    <a:pt x="604" y="254"/>
                  </a:lnTo>
                  <a:lnTo>
                    <a:pt x="604" y="254"/>
                  </a:lnTo>
                  <a:lnTo>
                    <a:pt x="603" y="254"/>
                  </a:lnTo>
                  <a:lnTo>
                    <a:pt x="602" y="254"/>
                  </a:lnTo>
                  <a:lnTo>
                    <a:pt x="601" y="254"/>
                  </a:lnTo>
                  <a:lnTo>
                    <a:pt x="600" y="254"/>
                  </a:lnTo>
                  <a:lnTo>
                    <a:pt x="599" y="254"/>
                  </a:lnTo>
                  <a:lnTo>
                    <a:pt x="598" y="254"/>
                  </a:lnTo>
                  <a:lnTo>
                    <a:pt x="597" y="254"/>
                  </a:lnTo>
                  <a:lnTo>
                    <a:pt x="597" y="254"/>
                  </a:lnTo>
                  <a:lnTo>
                    <a:pt x="596" y="254"/>
                  </a:lnTo>
                  <a:lnTo>
                    <a:pt x="595" y="254"/>
                  </a:lnTo>
                  <a:lnTo>
                    <a:pt x="594" y="254"/>
                  </a:lnTo>
                  <a:lnTo>
                    <a:pt x="593" y="254"/>
                  </a:lnTo>
                  <a:lnTo>
                    <a:pt x="592" y="255"/>
                  </a:lnTo>
                  <a:lnTo>
                    <a:pt x="591" y="255"/>
                  </a:lnTo>
                  <a:lnTo>
                    <a:pt x="591" y="256"/>
                  </a:lnTo>
                  <a:lnTo>
                    <a:pt x="589" y="256"/>
                  </a:lnTo>
                  <a:lnTo>
                    <a:pt x="588" y="257"/>
                  </a:lnTo>
                  <a:lnTo>
                    <a:pt x="587" y="257"/>
                  </a:lnTo>
                  <a:lnTo>
                    <a:pt x="586" y="257"/>
                  </a:lnTo>
                  <a:lnTo>
                    <a:pt x="585" y="258"/>
                  </a:lnTo>
                  <a:lnTo>
                    <a:pt x="584" y="259"/>
                  </a:lnTo>
                  <a:lnTo>
                    <a:pt x="584" y="260"/>
                  </a:lnTo>
                  <a:lnTo>
                    <a:pt x="584" y="260"/>
                  </a:lnTo>
                  <a:lnTo>
                    <a:pt x="584" y="261"/>
                  </a:lnTo>
                  <a:lnTo>
                    <a:pt x="584" y="261"/>
                  </a:lnTo>
                  <a:lnTo>
                    <a:pt x="584" y="262"/>
                  </a:lnTo>
                  <a:lnTo>
                    <a:pt x="583" y="263"/>
                  </a:lnTo>
                  <a:lnTo>
                    <a:pt x="583" y="264"/>
                  </a:lnTo>
                  <a:lnTo>
                    <a:pt x="582" y="264"/>
                  </a:lnTo>
                  <a:lnTo>
                    <a:pt x="581" y="264"/>
                  </a:lnTo>
                  <a:lnTo>
                    <a:pt x="580" y="265"/>
                  </a:lnTo>
                  <a:lnTo>
                    <a:pt x="579" y="265"/>
                  </a:lnTo>
                  <a:lnTo>
                    <a:pt x="578" y="266"/>
                  </a:lnTo>
                  <a:lnTo>
                    <a:pt x="578" y="266"/>
                  </a:lnTo>
                  <a:lnTo>
                    <a:pt x="577" y="266"/>
                  </a:lnTo>
                  <a:lnTo>
                    <a:pt x="576" y="266"/>
                  </a:lnTo>
                  <a:lnTo>
                    <a:pt x="575" y="266"/>
                  </a:lnTo>
                  <a:lnTo>
                    <a:pt x="574" y="266"/>
                  </a:lnTo>
                  <a:lnTo>
                    <a:pt x="573" y="266"/>
                  </a:lnTo>
                  <a:lnTo>
                    <a:pt x="572" y="266"/>
                  </a:lnTo>
                  <a:lnTo>
                    <a:pt x="571" y="265"/>
                  </a:lnTo>
                  <a:lnTo>
                    <a:pt x="571" y="264"/>
                  </a:lnTo>
                  <a:lnTo>
                    <a:pt x="570" y="264"/>
                  </a:lnTo>
                  <a:lnTo>
                    <a:pt x="569" y="263"/>
                  </a:lnTo>
                  <a:lnTo>
                    <a:pt x="568" y="263"/>
                  </a:lnTo>
                  <a:lnTo>
                    <a:pt x="567" y="263"/>
                  </a:lnTo>
                  <a:lnTo>
                    <a:pt x="566" y="263"/>
                  </a:lnTo>
                  <a:lnTo>
                    <a:pt x="565" y="262"/>
                  </a:lnTo>
                  <a:lnTo>
                    <a:pt x="565" y="262"/>
                  </a:lnTo>
                  <a:lnTo>
                    <a:pt x="564" y="261"/>
                  </a:lnTo>
                  <a:lnTo>
                    <a:pt x="563" y="261"/>
                  </a:lnTo>
                  <a:lnTo>
                    <a:pt x="562" y="261"/>
                  </a:lnTo>
                  <a:lnTo>
                    <a:pt x="562" y="261"/>
                  </a:lnTo>
                  <a:lnTo>
                    <a:pt x="561" y="261"/>
                  </a:lnTo>
                  <a:lnTo>
                    <a:pt x="559" y="261"/>
                  </a:lnTo>
                  <a:lnTo>
                    <a:pt x="559" y="261"/>
                  </a:lnTo>
                  <a:lnTo>
                    <a:pt x="558" y="261"/>
                  </a:lnTo>
                  <a:lnTo>
                    <a:pt x="557" y="261"/>
                  </a:lnTo>
                  <a:lnTo>
                    <a:pt x="556" y="262"/>
                  </a:lnTo>
                  <a:lnTo>
                    <a:pt x="555" y="262"/>
                  </a:lnTo>
                  <a:lnTo>
                    <a:pt x="554" y="262"/>
                  </a:lnTo>
                  <a:lnTo>
                    <a:pt x="553" y="263"/>
                  </a:lnTo>
                  <a:lnTo>
                    <a:pt x="553" y="264"/>
                  </a:lnTo>
                  <a:lnTo>
                    <a:pt x="553" y="265"/>
                  </a:lnTo>
                  <a:lnTo>
                    <a:pt x="552" y="265"/>
                  </a:lnTo>
                  <a:lnTo>
                    <a:pt x="552" y="266"/>
                  </a:lnTo>
                  <a:lnTo>
                    <a:pt x="551" y="267"/>
                  </a:lnTo>
                  <a:lnTo>
                    <a:pt x="550" y="267"/>
                  </a:lnTo>
                  <a:lnTo>
                    <a:pt x="550" y="268"/>
                  </a:lnTo>
                  <a:lnTo>
                    <a:pt x="549" y="270"/>
                  </a:lnTo>
                  <a:lnTo>
                    <a:pt x="549" y="272"/>
                  </a:lnTo>
                  <a:lnTo>
                    <a:pt x="549" y="273"/>
                  </a:lnTo>
                  <a:lnTo>
                    <a:pt x="549" y="273"/>
                  </a:lnTo>
                  <a:lnTo>
                    <a:pt x="549" y="274"/>
                  </a:lnTo>
                  <a:lnTo>
                    <a:pt x="550" y="274"/>
                  </a:lnTo>
                  <a:lnTo>
                    <a:pt x="551" y="275"/>
                  </a:lnTo>
                  <a:lnTo>
                    <a:pt x="552" y="276"/>
                  </a:lnTo>
                  <a:lnTo>
                    <a:pt x="551" y="277"/>
                  </a:lnTo>
                  <a:lnTo>
                    <a:pt x="551" y="278"/>
                  </a:lnTo>
                  <a:lnTo>
                    <a:pt x="551" y="279"/>
                  </a:lnTo>
                  <a:lnTo>
                    <a:pt x="552" y="280"/>
                  </a:lnTo>
                  <a:lnTo>
                    <a:pt x="552" y="280"/>
                  </a:lnTo>
                  <a:lnTo>
                    <a:pt x="553" y="280"/>
                  </a:lnTo>
                  <a:lnTo>
                    <a:pt x="553" y="281"/>
                  </a:lnTo>
                  <a:lnTo>
                    <a:pt x="553" y="281"/>
                  </a:lnTo>
                  <a:lnTo>
                    <a:pt x="554" y="282"/>
                  </a:lnTo>
                  <a:lnTo>
                    <a:pt x="554" y="283"/>
                  </a:lnTo>
                  <a:lnTo>
                    <a:pt x="555" y="283"/>
                  </a:lnTo>
                  <a:lnTo>
                    <a:pt x="556" y="284"/>
                  </a:lnTo>
                  <a:lnTo>
                    <a:pt x="557" y="284"/>
                  </a:lnTo>
                  <a:lnTo>
                    <a:pt x="558" y="285"/>
                  </a:lnTo>
                  <a:lnTo>
                    <a:pt x="559" y="285"/>
                  </a:lnTo>
                  <a:lnTo>
                    <a:pt x="559" y="285"/>
                  </a:lnTo>
                  <a:lnTo>
                    <a:pt x="560" y="286"/>
                  </a:lnTo>
                  <a:lnTo>
                    <a:pt x="561" y="286"/>
                  </a:lnTo>
                  <a:lnTo>
                    <a:pt x="562" y="286"/>
                  </a:lnTo>
                  <a:lnTo>
                    <a:pt x="563" y="287"/>
                  </a:lnTo>
                  <a:lnTo>
                    <a:pt x="564" y="287"/>
                  </a:lnTo>
                  <a:lnTo>
                    <a:pt x="565" y="287"/>
                  </a:lnTo>
                  <a:lnTo>
                    <a:pt x="565" y="287"/>
                  </a:lnTo>
                  <a:lnTo>
                    <a:pt x="566" y="288"/>
                  </a:lnTo>
                  <a:lnTo>
                    <a:pt x="553" y="312"/>
                  </a:lnTo>
                  <a:lnTo>
                    <a:pt x="553" y="311"/>
                  </a:lnTo>
                  <a:lnTo>
                    <a:pt x="553" y="311"/>
                  </a:lnTo>
                  <a:lnTo>
                    <a:pt x="551" y="311"/>
                  </a:lnTo>
                  <a:lnTo>
                    <a:pt x="547" y="311"/>
                  </a:lnTo>
                  <a:lnTo>
                    <a:pt x="543" y="309"/>
                  </a:lnTo>
                  <a:lnTo>
                    <a:pt x="540" y="308"/>
                  </a:lnTo>
                  <a:lnTo>
                    <a:pt x="539" y="307"/>
                  </a:lnTo>
                  <a:lnTo>
                    <a:pt x="536" y="307"/>
                  </a:lnTo>
                  <a:lnTo>
                    <a:pt x="533" y="308"/>
                  </a:lnTo>
                  <a:lnTo>
                    <a:pt x="528" y="330"/>
                  </a:lnTo>
                  <a:lnTo>
                    <a:pt x="529" y="331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4" y="335"/>
                  </a:lnTo>
                  <a:lnTo>
                    <a:pt x="534" y="336"/>
                  </a:lnTo>
                  <a:lnTo>
                    <a:pt x="532" y="337"/>
                  </a:lnTo>
                  <a:lnTo>
                    <a:pt x="531" y="339"/>
                  </a:lnTo>
                  <a:lnTo>
                    <a:pt x="526" y="339"/>
                  </a:lnTo>
                  <a:lnTo>
                    <a:pt x="526" y="340"/>
                  </a:lnTo>
                  <a:lnTo>
                    <a:pt x="526" y="349"/>
                  </a:lnTo>
                  <a:lnTo>
                    <a:pt x="527" y="349"/>
                  </a:lnTo>
                  <a:lnTo>
                    <a:pt x="527" y="350"/>
                  </a:lnTo>
                  <a:lnTo>
                    <a:pt x="528" y="350"/>
                  </a:lnTo>
                  <a:lnTo>
                    <a:pt x="529" y="352"/>
                  </a:lnTo>
                  <a:lnTo>
                    <a:pt x="529" y="353"/>
                  </a:lnTo>
                  <a:lnTo>
                    <a:pt x="528" y="354"/>
                  </a:lnTo>
                  <a:lnTo>
                    <a:pt x="528" y="355"/>
                  </a:lnTo>
                  <a:lnTo>
                    <a:pt x="527" y="355"/>
                  </a:lnTo>
                  <a:lnTo>
                    <a:pt x="527" y="356"/>
                  </a:lnTo>
                  <a:lnTo>
                    <a:pt x="527" y="356"/>
                  </a:lnTo>
                  <a:lnTo>
                    <a:pt x="526" y="357"/>
                  </a:lnTo>
                  <a:lnTo>
                    <a:pt x="525" y="357"/>
                  </a:lnTo>
                  <a:lnTo>
                    <a:pt x="525" y="358"/>
                  </a:lnTo>
                  <a:lnTo>
                    <a:pt x="524" y="358"/>
                  </a:lnTo>
                  <a:lnTo>
                    <a:pt x="524" y="359"/>
                  </a:lnTo>
                  <a:lnTo>
                    <a:pt x="524" y="360"/>
                  </a:lnTo>
                  <a:lnTo>
                    <a:pt x="523" y="361"/>
                  </a:lnTo>
                  <a:lnTo>
                    <a:pt x="523" y="362"/>
                  </a:lnTo>
                  <a:lnTo>
                    <a:pt x="523" y="362"/>
                  </a:lnTo>
                  <a:lnTo>
                    <a:pt x="523" y="363"/>
                  </a:lnTo>
                  <a:lnTo>
                    <a:pt x="523" y="364"/>
                  </a:lnTo>
                  <a:lnTo>
                    <a:pt x="523" y="365"/>
                  </a:lnTo>
                  <a:lnTo>
                    <a:pt x="523" y="366"/>
                  </a:lnTo>
                  <a:lnTo>
                    <a:pt x="523" y="367"/>
                  </a:lnTo>
                  <a:lnTo>
                    <a:pt x="523" y="368"/>
                  </a:lnTo>
                  <a:lnTo>
                    <a:pt x="523" y="368"/>
                  </a:lnTo>
                  <a:lnTo>
                    <a:pt x="523" y="369"/>
                  </a:lnTo>
                  <a:lnTo>
                    <a:pt x="523" y="370"/>
                  </a:lnTo>
                  <a:lnTo>
                    <a:pt x="522" y="370"/>
                  </a:lnTo>
                  <a:lnTo>
                    <a:pt x="517" y="387"/>
                  </a:lnTo>
                  <a:lnTo>
                    <a:pt x="517" y="388"/>
                  </a:lnTo>
                  <a:lnTo>
                    <a:pt x="517" y="390"/>
                  </a:lnTo>
                  <a:lnTo>
                    <a:pt x="501" y="396"/>
                  </a:lnTo>
                  <a:lnTo>
                    <a:pt x="493" y="402"/>
                  </a:lnTo>
                  <a:lnTo>
                    <a:pt x="483" y="409"/>
                  </a:lnTo>
                  <a:lnTo>
                    <a:pt x="477" y="409"/>
                  </a:lnTo>
                  <a:lnTo>
                    <a:pt x="476" y="410"/>
                  </a:lnTo>
                  <a:lnTo>
                    <a:pt x="476" y="410"/>
                  </a:lnTo>
                  <a:lnTo>
                    <a:pt x="474" y="410"/>
                  </a:lnTo>
                  <a:lnTo>
                    <a:pt x="473" y="410"/>
                  </a:lnTo>
                  <a:lnTo>
                    <a:pt x="472" y="410"/>
                  </a:lnTo>
                  <a:lnTo>
                    <a:pt x="471" y="410"/>
                  </a:lnTo>
                  <a:lnTo>
                    <a:pt x="471" y="409"/>
                  </a:lnTo>
                  <a:lnTo>
                    <a:pt x="471" y="408"/>
                  </a:lnTo>
                  <a:lnTo>
                    <a:pt x="470" y="407"/>
                  </a:lnTo>
                  <a:lnTo>
                    <a:pt x="470" y="406"/>
                  </a:lnTo>
                  <a:lnTo>
                    <a:pt x="469" y="406"/>
                  </a:lnTo>
                  <a:lnTo>
                    <a:pt x="468" y="406"/>
                  </a:lnTo>
                  <a:lnTo>
                    <a:pt x="467" y="407"/>
                  </a:lnTo>
                  <a:lnTo>
                    <a:pt x="467" y="408"/>
                  </a:lnTo>
                  <a:lnTo>
                    <a:pt x="468" y="408"/>
                  </a:lnTo>
                  <a:lnTo>
                    <a:pt x="468" y="409"/>
                  </a:lnTo>
                  <a:lnTo>
                    <a:pt x="468" y="410"/>
                  </a:lnTo>
                  <a:lnTo>
                    <a:pt x="467" y="410"/>
                  </a:lnTo>
                  <a:lnTo>
                    <a:pt x="467" y="411"/>
                  </a:lnTo>
                  <a:lnTo>
                    <a:pt x="467" y="412"/>
                  </a:lnTo>
                  <a:lnTo>
                    <a:pt x="466" y="413"/>
                  </a:lnTo>
                  <a:lnTo>
                    <a:pt x="465" y="413"/>
                  </a:lnTo>
                  <a:lnTo>
                    <a:pt x="464" y="413"/>
                  </a:lnTo>
                  <a:lnTo>
                    <a:pt x="463" y="413"/>
                  </a:lnTo>
                  <a:lnTo>
                    <a:pt x="463" y="413"/>
                  </a:lnTo>
                  <a:lnTo>
                    <a:pt x="462" y="413"/>
                  </a:lnTo>
                  <a:lnTo>
                    <a:pt x="461" y="413"/>
                  </a:lnTo>
                  <a:lnTo>
                    <a:pt x="460" y="413"/>
                  </a:lnTo>
                  <a:lnTo>
                    <a:pt x="459" y="414"/>
                  </a:lnTo>
                  <a:lnTo>
                    <a:pt x="458" y="414"/>
                  </a:lnTo>
                  <a:lnTo>
                    <a:pt x="457" y="413"/>
                  </a:lnTo>
                  <a:lnTo>
                    <a:pt x="457" y="413"/>
                  </a:lnTo>
                  <a:lnTo>
                    <a:pt x="457" y="413"/>
                  </a:lnTo>
                  <a:lnTo>
                    <a:pt x="456" y="413"/>
                  </a:lnTo>
                  <a:lnTo>
                    <a:pt x="456" y="412"/>
                  </a:lnTo>
                  <a:lnTo>
                    <a:pt x="455" y="412"/>
                  </a:lnTo>
                  <a:lnTo>
                    <a:pt x="454" y="412"/>
                  </a:lnTo>
                  <a:lnTo>
                    <a:pt x="453" y="410"/>
                  </a:lnTo>
                  <a:lnTo>
                    <a:pt x="453" y="409"/>
                  </a:lnTo>
                  <a:lnTo>
                    <a:pt x="453" y="408"/>
                  </a:lnTo>
                  <a:lnTo>
                    <a:pt x="452" y="407"/>
                  </a:lnTo>
                  <a:lnTo>
                    <a:pt x="451" y="406"/>
                  </a:lnTo>
                  <a:lnTo>
                    <a:pt x="451" y="406"/>
                  </a:lnTo>
                  <a:lnTo>
                    <a:pt x="450" y="406"/>
                  </a:lnTo>
                  <a:lnTo>
                    <a:pt x="449" y="406"/>
                  </a:lnTo>
                  <a:lnTo>
                    <a:pt x="449" y="406"/>
                  </a:lnTo>
                  <a:lnTo>
                    <a:pt x="448" y="406"/>
                  </a:lnTo>
                  <a:lnTo>
                    <a:pt x="447" y="406"/>
                  </a:lnTo>
                  <a:lnTo>
                    <a:pt x="446" y="406"/>
                  </a:lnTo>
                  <a:lnTo>
                    <a:pt x="445" y="406"/>
                  </a:lnTo>
                  <a:lnTo>
                    <a:pt x="444" y="406"/>
                  </a:lnTo>
                  <a:lnTo>
                    <a:pt x="444" y="406"/>
                  </a:lnTo>
                  <a:lnTo>
                    <a:pt x="443" y="405"/>
                  </a:lnTo>
                  <a:lnTo>
                    <a:pt x="442" y="405"/>
                  </a:lnTo>
                  <a:lnTo>
                    <a:pt x="441" y="404"/>
                  </a:lnTo>
                  <a:lnTo>
                    <a:pt x="441" y="403"/>
                  </a:lnTo>
                  <a:lnTo>
                    <a:pt x="440" y="402"/>
                  </a:lnTo>
                  <a:lnTo>
                    <a:pt x="439" y="401"/>
                  </a:lnTo>
                  <a:lnTo>
                    <a:pt x="438" y="401"/>
                  </a:lnTo>
                  <a:lnTo>
                    <a:pt x="438" y="401"/>
                  </a:lnTo>
                  <a:lnTo>
                    <a:pt x="437" y="401"/>
                  </a:lnTo>
                  <a:lnTo>
                    <a:pt x="436" y="401"/>
                  </a:lnTo>
                  <a:lnTo>
                    <a:pt x="436" y="400"/>
                  </a:lnTo>
                  <a:lnTo>
                    <a:pt x="435" y="400"/>
                  </a:lnTo>
                  <a:lnTo>
                    <a:pt x="434" y="400"/>
                  </a:lnTo>
                  <a:lnTo>
                    <a:pt x="433" y="400"/>
                  </a:lnTo>
                  <a:lnTo>
                    <a:pt x="432" y="400"/>
                  </a:lnTo>
                  <a:lnTo>
                    <a:pt x="432" y="400"/>
                  </a:lnTo>
                  <a:lnTo>
                    <a:pt x="431" y="400"/>
                  </a:lnTo>
                  <a:lnTo>
                    <a:pt x="431" y="400"/>
                  </a:lnTo>
                  <a:lnTo>
                    <a:pt x="430" y="400"/>
                  </a:lnTo>
                  <a:lnTo>
                    <a:pt x="429" y="398"/>
                  </a:lnTo>
                  <a:lnTo>
                    <a:pt x="428" y="397"/>
                  </a:lnTo>
                  <a:lnTo>
                    <a:pt x="427" y="395"/>
                  </a:lnTo>
                  <a:lnTo>
                    <a:pt x="426" y="394"/>
                  </a:lnTo>
                  <a:lnTo>
                    <a:pt x="425" y="393"/>
                  </a:lnTo>
                  <a:lnTo>
                    <a:pt x="425" y="392"/>
                  </a:lnTo>
                  <a:lnTo>
                    <a:pt x="425" y="391"/>
                  </a:lnTo>
                  <a:lnTo>
                    <a:pt x="425" y="390"/>
                  </a:lnTo>
                  <a:lnTo>
                    <a:pt x="424" y="389"/>
                  </a:lnTo>
                  <a:lnTo>
                    <a:pt x="423" y="388"/>
                  </a:lnTo>
                  <a:lnTo>
                    <a:pt x="422" y="387"/>
                  </a:lnTo>
                  <a:lnTo>
                    <a:pt x="421" y="387"/>
                  </a:lnTo>
                  <a:lnTo>
                    <a:pt x="420" y="386"/>
                  </a:lnTo>
                  <a:lnTo>
                    <a:pt x="419" y="385"/>
                  </a:lnTo>
                  <a:lnTo>
                    <a:pt x="418" y="384"/>
                  </a:lnTo>
                  <a:lnTo>
                    <a:pt x="417" y="383"/>
                  </a:lnTo>
                  <a:lnTo>
                    <a:pt x="416" y="382"/>
                  </a:lnTo>
                  <a:lnTo>
                    <a:pt x="415" y="382"/>
                  </a:lnTo>
                  <a:lnTo>
                    <a:pt x="414" y="381"/>
                  </a:lnTo>
                  <a:lnTo>
                    <a:pt x="413" y="381"/>
                  </a:lnTo>
                  <a:lnTo>
                    <a:pt x="413" y="381"/>
                  </a:lnTo>
                  <a:lnTo>
                    <a:pt x="412" y="381"/>
                  </a:lnTo>
                  <a:lnTo>
                    <a:pt x="412" y="381"/>
                  </a:lnTo>
                  <a:lnTo>
                    <a:pt x="410" y="381"/>
                  </a:lnTo>
                  <a:lnTo>
                    <a:pt x="409" y="381"/>
                  </a:lnTo>
                  <a:lnTo>
                    <a:pt x="408" y="381"/>
                  </a:lnTo>
                  <a:lnTo>
                    <a:pt x="406" y="381"/>
                  </a:lnTo>
                  <a:lnTo>
                    <a:pt x="405" y="381"/>
                  </a:lnTo>
                  <a:lnTo>
                    <a:pt x="403" y="381"/>
                  </a:lnTo>
                  <a:lnTo>
                    <a:pt x="403" y="381"/>
                  </a:lnTo>
                  <a:lnTo>
                    <a:pt x="403" y="382"/>
                  </a:lnTo>
                  <a:lnTo>
                    <a:pt x="403" y="383"/>
                  </a:lnTo>
                  <a:lnTo>
                    <a:pt x="402" y="384"/>
                  </a:lnTo>
                  <a:lnTo>
                    <a:pt x="402" y="385"/>
                  </a:lnTo>
                  <a:lnTo>
                    <a:pt x="402" y="386"/>
                  </a:lnTo>
                  <a:lnTo>
                    <a:pt x="401" y="385"/>
                  </a:lnTo>
                  <a:lnTo>
                    <a:pt x="400" y="386"/>
                  </a:lnTo>
                  <a:lnTo>
                    <a:pt x="400" y="387"/>
                  </a:lnTo>
                  <a:lnTo>
                    <a:pt x="400" y="387"/>
                  </a:lnTo>
                  <a:lnTo>
                    <a:pt x="400" y="388"/>
                  </a:lnTo>
                  <a:lnTo>
                    <a:pt x="400" y="389"/>
                  </a:lnTo>
                  <a:lnTo>
                    <a:pt x="400" y="390"/>
                  </a:lnTo>
                  <a:lnTo>
                    <a:pt x="399" y="390"/>
                  </a:lnTo>
                  <a:lnTo>
                    <a:pt x="399" y="391"/>
                  </a:lnTo>
                  <a:lnTo>
                    <a:pt x="398" y="392"/>
                  </a:lnTo>
                  <a:lnTo>
                    <a:pt x="398" y="393"/>
                  </a:lnTo>
                  <a:lnTo>
                    <a:pt x="397" y="394"/>
                  </a:lnTo>
                  <a:lnTo>
                    <a:pt x="396" y="394"/>
                  </a:lnTo>
                  <a:lnTo>
                    <a:pt x="396" y="395"/>
                  </a:lnTo>
                  <a:lnTo>
                    <a:pt x="397" y="396"/>
                  </a:lnTo>
                  <a:lnTo>
                    <a:pt x="398" y="397"/>
                  </a:lnTo>
                  <a:lnTo>
                    <a:pt x="398" y="398"/>
                  </a:lnTo>
                  <a:lnTo>
                    <a:pt x="399" y="399"/>
                  </a:lnTo>
                  <a:lnTo>
                    <a:pt x="399" y="400"/>
                  </a:lnTo>
                  <a:lnTo>
                    <a:pt x="399" y="400"/>
                  </a:lnTo>
                  <a:lnTo>
                    <a:pt x="400" y="401"/>
                  </a:lnTo>
                  <a:lnTo>
                    <a:pt x="400" y="402"/>
                  </a:lnTo>
                  <a:lnTo>
                    <a:pt x="400" y="403"/>
                  </a:lnTo>
                  <a:lnTo>
                    <a:pt x="401" y="404"/>
                  </a:lnTo>
                  <a:lnTo>
                    <a:pt x="401" y="405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3" y="407"/>
                  </a:lnTo>
                  <a:lnTo>
                    <a:pt x="403" y="408"/>
                  </a:lnTo>
                  <a:lnTo>
                    <a:pt x="403" y="409"/>
                  </a:lnTo>
                  <a:lnTo>
                    <a:pt x="403" y="410"/>
                  </a:lnTo>
                  <a:lnTo>
                    <a:pt x="403" y="411"/>
                  </a:lnTo>
                  <a:lnTo>
                    <a:pt x="394" y="418"/>
                  </a:lnTo>
                  <a:lnTo>
                    <a:pt x="374" y="401"/>
                  </a:lnTo>
                  <a:lnTo>
                    <a:pt x="363" y="400"/>
                  </a:lnTo>
                  <a:lnTo>
                    <a:pt x="362" y="400"/>
                  </a:lnTo>
                  <a:lnTo>
                    <a:pt x="361" y="400"/>
                  </a:lnTo>
                  <a:lnTo>
                    <a:pt x="361" y="399"/>
                  </a:lnTo>
                  <a:lnTo>
                    <a:pt x="361" y="398"/>
                  </a:lnTo>
                  <a:lnTo>
                    <a:pt x="361" y="396"/>
                  </a:lnTo>
                  <a:lnTo>
                    <a:pt x="361" y="395"/>
                  </a:lnTo>
                  <a:lnTo>
                    <a:pt x="362" y="394"/>
                  </a:lnTo>
                  <a:lnTo>
                    <a:pt x="362" y="394"/>
                  </a:lnTo>
                  <a:lnTo>
                    <a:pt x="363" y="393"/>
                  </a:lnTo>
                  <a:lnTo>
                    <a:pt x="363" y="392"/>
                  </a:lnTo>
                  <a:lnTo>
                    <a:pt x="363" y="390"/>
                  </a:lnTo>
                  <a:lnTo>
                    <a:pt x="363" y="389"/>
                  </a:lnTo>
                  <a:lnTo>
                    <a:pt x="363" y="388"/>
                  </a:lnTo>
                  <a:lnTo>
                    <a:pt x="363" y="387"/>
                  </a:lnTo>
                  <a:lnTo>
                    <a:pt x="363" y="386"/>
                  </a:lnTo>
                  <a:lnTo>
                    <a:pt x="362" y="385"/>
                  </a:lnTo>
                  <a:lnTo>
                    <a:pt x="361" y="383"/>
                  </a:lnTo>
                  <a:lnTo>
                    <a:pt x="361" y="381"/>
                  </a:lnTo>
                  <a:lnTo>
                    <a:pt x="361" y="380"/>
                  </a:lnTo>
                  <a:lnTo>
                    <a:pt x="361" y="379"/>
                  </a:lnTo>
                  <a:lnTo>
                    <a:pt x="361" y="377"/>
                  </a:lnTo>
                  <a:lnTo>
                    <a:pt x="361" y="376"/>
                  </a:lnTo>
                  <a:lnTo>
                    <a:pt x="361" y="375"/>
                  </a:lnTo>
                  <a:lnTo>
                    <a:pt x="361" y="375"/>
                  </a:lnTo>
                  <a:lnTo>
                    <a:pt x="361" y="374"/>
                  </a:lnTo>
                  <a:lnTo>
                    <a:pt x="360" y="375"/>
                  </a:lnTo>
                  <a:lnTo>
                    <a:pt x="359" y="375"/>
                  </a:lnTo>
                  <a:lnTo>
                    <a:pt x="358" y="375"/>
                  </a:lnTo>
                  <a:lnTo>
                    <a:pt x="357" y="375"/>
                  </a:lnTo>
                  <a:lnTo>
                    <a:pt x="356" y="375"/>
                  </a:lnTo>
                  <a:lnTo>
                    <a:pt x="355" y="375"/>
                  </a:lnTo>
                  <a:lnTo>
                    <a:pt x="355" y="376"/>
                  </a:lnTo>
                  <a:lnTo>
                    <a:pt x="353" y="376"/>
                  </a:lnTo>
                  <a:lnTo>
                    <a:pt x="351" y="377"/>
                  </a:lnTo>
                  <a:lnTo>
                    <a:pt x="350" y="378"/>
                  </a:lnTo>
                  <a:lnTo>
                    <a:pt x="349" y="379"/>
                  </a:lnTo>
                  <a:lnTo>
                    <a:pt x="348" y="380"/>
                  </a:lnTo>
                  <a:lnTo>
                    <a:pt x="346" y="381"/>
                  </a:lnTo>
                  <a:lnTo>
                    <a:pt x="344" y="381"/>
                  </a:lnTo>
                  <a:lnTo>
                    <a:pt x="344" y="381"/>
                  </a:lnTo>
                  <a:lnTo>
                    <a:pt x="342" y="381"/>
                  </a:lnTo>
                  <a:lnTo>
                    <a:pt x="341" y="381"/>
                  </a:lnTo>
                  <a:lnTo>
                    <a:pt x="340" y="382"/>
                  </a:lnTo>
                  <a:lnTo>
                    <a:pt x="338" y="384"/>
                  </a:lnTo>
                  <a:lnTo>
                    <a:pt x="337" y="385"/>
                  </a:lnTo>
                  <a:lnTo>
                    <a:pt x="336" y="387"/>
                  </a:lnTo>
                  <a:lnTo>
                    <a:pt x="334" y="388"/>
                  </a:lnTo>
                  <a:lnTo>
                    <a:pt x="332" y="390"/>
                  </a:lnTo>
                  <a:lnTo>
                    <a:pt x="330" y="393"/>
                  </a:lnTo>
                  <a:lnTo>
                    <a:pt x="330" y="394"/>
                  </a:lnTo>
                  <a:lnTo>
                    <a:pt x="329" y="395"/>
                  </a:lnTo>
                  <a:lnTo>
                    <a:pt x="328" y="396"/>
                  </a:lnTo>
                  <a:lnTo>
                    <a:pt x="327" y="397"/>
                  </a:lnTo>
                  <a:lnTo>
                    <a:pt x="326" y="397"/>
                  </a:lnTo>
                  <a:lnTo>
                    <a:pt x="326" y="396"/>
                  </a:lnTo>
                  <a:lnTo>
                    <a:pt x="324" y="396"/>
                  </a:lnTo>
                  <a:lnTo>
                    <a:pt x="323" y="395"/>
                  </a:lnTo>
                  <a:lnTo>
                    <a:pt x="322" y="395"/>
                  </a:lnTo>
                  <a:lnTo>
                    <a:pt x="321" y="394"/>
                  </a:lnTo>
                  <a:lnTo>
                    <a:pt x="320" y="394"/>
                  </a:lnTo>
                  <a:lnTo>
                    <a:pt x="319" y="394"/>
                  </a:lnTo>
                  <a:lnTo>
                    <a:pt x="318" y="394"/>
                  </a:lnTo>
                  <a:lnTo>
                    <a:pt x="317" y="394"/>
                  </a:lnTo>
                  <a:lnTo>
                    <a:pt x="317" y="393"/>
                  </a:lnTo>
                  <a:lnTo>
                    <a:pt x="316" y="393"/>
                  </a:lnTo>
                  <a:lnTo>
                    <a:pt x="316" y="392"/>
                  </a:lnTo>
                  <a:lnTo>
                    <a:pt x="316" y="390"/>
                  </a:lnTo>
                  <a:lnTo>
                    <a:pt x="315" y="389"/>
                  </a:lnTo>
                  <a:lnTo>
                    <a:pt x="315" y="388"/>
                  </a:lnTo>
                  <a:lnTo>
                    <a:pt x="315" y="387"/>
                  </a:lnTo>
                  <a:lnTo>
                    <a:pt x="314" y="387"/>
                  </a:lnTo>
                  <a:lnTo>
                    <a:pt x="314" y="386"/>
                  </a:lnTo>
                  <a:lnTo>
                    <a:pt x="314" y="385"/>
                  </a:lnTo>
                  <a:lnTo>
                    <a:pt x="313" y="385"/>
                  </a:lnTo>
                  <a:lnTo>
                    <a:pt x="312" y="385"/>
                  </a:lnTo>
                  <a:lnTo>
                    <a:pt x="311" y="385"/>
                  </a:lnTo>
                  <a:lnTo>
                    <a:pt x="310" y="385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7" y="387"/>
                  </a:lnTo>
                  <a:lnTo>
                    <a:pt x="306" y="386"/>
                  </a:lnTo>
                  <a:lnTo>
                    <a:pt x="305" y="387"/>
                  </a:lnTo>
                  <a:lnTo>
                    <a:pt x="304" y="386"/>
                  </a:lnTo>
                  <a:lnTo>
                    <a:pt x="304" y="385"/>
                  </a:lnTo>
                  <a:lnTo>
                    <a:pt x="304" y="384"/>
                  </a:lnTo>
                  <a:lnTo>
                    <a:pt x="304" y="383"/>
                  </a:lnTo>
                  <a:lnTo>
                    <a:pt x="304" y="382"/>
                  </a:lnTo>
                  <a:lnTo>
                    <a:pt x="303" y="381"/>
                  </a:lnTo>
                  <a:lnTo>
                    <a:pt x="303" y="380"/>
                  </a:lnTo>
                  <a:lnTo>
                    <a:pt x="303" y="379"/>
                  </a:lnTo>
                  <a:lnTo>
                    <a:pt x="303" y="378"/>
                  </a:lnTo>
                  <a:lnTo>
                    <a:pt x="302" y="377"/>
                  </a:lnTo>
                  <a:lnTo>
                    <a:pt x="302" y="376"/>
                  </a:lnTo>
                  <a:lnTo>
                    <a:pt x="302" y="375"/>
                  </a:lnTo>
                  <a:lnTo>
                    <a:pt x="301" y="375"/>
                  </a:lnTo>
                  <a:lnTo>
                    <a:pt x="300" y="374"/>
                  </a:lnTo>
                  <a:lnTo>
                    <a:pt x="299" y="374"/>
                  </a:lnTo>
                  <a:lnTo>
                    <a:pt x="299" y="375"/>
                  </a:lnTo>
                  <a:lnTo>
                    <a:pt x="298" y="375"/>
                  </a:lnTo>
                  <a:lnTo>
                    <a:pt x="298" y="375"/>
                  </a:lnTo>
                  <a:lnTo>
                    <a:pt x="297" y="375"/>
                  </a:lnTo>
                  <a:lnTo>
                    <a:pt x="296" y="375"/>
                  </a:lnTo>
                  <a:lnTo>
                    <a:pt x="294" y="375"/>
                  </a:lnTo>
                  <a:lnTo>
                    <a:pt x="293" y="375"/>
                  </a:lnTo>
                  <a:lnTo>
                    <a:pt x="292" y="375"/>
                  </a:lnTo>
                  <a:lnTo>
                    <a:pt x="291" y="375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3"/>
                  </a:lnTo>
                  <a:lnTo>
                    <a:pt x="286" y="373"/>
                  </a:lnTo>
                  <a:lnTo>
                    <a:pt x="285" y="372"/>
                  </a:lnTo>
                  <a:lnTo>
                    <a:pt x="284" y="371"/>
                  </a:lnTo>
                  <a:lnTo>
                    <a:pt x="282" y="371"/>
                  </a:lnTo>
                  <a:lnTo>
                    <a:pt x="281" y="370"/>
                  </a:lnTo>
                  <a:lnTo>
                    <a:pt x="280" y="370"/>
                  </a:lnTo>
                  <a:lnTo>
                    <a:pt x="279" y="370"/>
                  </a:lnTo>
                  <a:lnTo>
                    <a:pt x="278" y="369"/>
                  </a:lnTo>
                  <a:lnTo>
                    <a:pt x="276" y="369"/>
                  </a:lnTo>
                  <a:lnTo>
                    <a:pt x="275" y="369"/>
                  </a:lnTo>
                  <a:lnTo>
                    <a:pt x="274" y="369"/>
                  </a:lnTo>
                  <a:lnTo>
                    <a:pt x="273" y="369"/>
                  </a:lnTo>
                  <a:lnTo>
                    <a:pt x="272" y="369"/>
                  </a:lnTo>
                  <a:lnTo>
                    <a:pt x="271" y="369"/>
                  </a:lnTo>
                  <a:lnTo>
                    <a:pt x="269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6" y="370"/>
                  </a:lnTo>
                  <a:lnTo>
                    <a:pt x="265" y="370"/>
                  </a:lnTo>
                  <a:lnTo>
                    <a:pt x="262" y="370"/>
                  </a:lnTo>
                  <a:lnTo>
                    <a:pt x="260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5" y="370"/>
                  </a:lnTo>
                  <a:lnTo>
                    <a:pt x="254" y="370"/>
                  </a:lnTo>
                  <a:lnTo>
                    <a:pt x="253" y="370"/>
                  </a:lnTo>
                  <a:lnTo>
                    <a:pt x="253" y="371"/>
                  </a:lnTo>
                  <a:lnTo>
                    <a:pt x="252" y="370"/>
                  </a:lnTo>
                  <a:lnTo>
                    <a:pt x="251" y="370"/>
                  </a:lnTo>
                  <a:lnTo>
                    <a:pt x="250" y="371"/>
                  </a:lnTo>
                  <a:lnTo>
                    <a:pt x="249" y="371"/>
                  </a:lnTo>
                  <a:lnTo>
                    <a:pt x="248" y="371"/>
                  </a:lnTo>
                  <a:lnTo>
                    <a:pt x="247" y="371"/>
                  </a:lnTo>
                  <a:lnTo>
                    <a:pt x="247" y="371"/>
                  </a:lnTo>
                  <a:lnTo>
                    <a:pt x="245" y="371"/>
                  </a:lnTo>
                  <a:lnTo>
                    <a:pt x="244" y="372"/>
                  </a:lnTo>
                  <a:lnTo>
                    <a:pt x="242" y="372"/>
                  </a:lnTo>
                  <a:lnTo>
                    <a:pt x="241" y="372"/>
                  </a:lnTo>
                  <a:lnTo>
                    <a:pt x="240" y="372"/>
                  </a:lnTo>
                  <a:lnTo>
                    <a:pt x="240" y="373"/>
                  </a:lnTo>
                  <a:lnTo>
                    <a:pt x="238" y="373"/>
                  </a:lnTo>
                  <a:lnTo>
                    <a:pt x="238" y="374"/>
                  </a:lnTo>
                  <a:lnTo>
                    <a:pt x="237" y="375"/>
                  </a:lnTo>
                  <a:lnTo>
                    <a:pt x="236" y="376"/>
                  </a:lnTo>
                  <a:lnTo>
                    <a:pt x="235" y="377"/>
                  </a:lnTo>
                  <a:lnTo>
                    <a:pt x="234" y="379"/>
                  </a:lnTo>
                  <a:lnTo>
                    <a:pt x="234" y="380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81"/>
                  </a:lnTo>
                  <a:lnTo>
                    <a:pt x="232" y="382"/>
                  </a:lnTo>
                  <a:lnTo>
                    <a:pt x="231" y="382"/>
                  </a:lnTo>
                  <a:lnTo>
                    <a:pt x="230" y="383"/>
                  </a:lnTo>
                  <a:lnTo>
                    <a:pt x="229" y="383"/>
                  </a:lnTo>
                  <a:lnTo>
                    <a:pt x="229" y="384"/>
                  </a:lnTo>
                  <a:lnTo>
                    <a:pt x="228" y="384"/>
                  </a:lnTo>
                  <a:lnTo>
                    <a:pt x="228" y="384"/>
                  </a:lnTo>
                  <a:lnTo>
                    <a:pt x="227" y="385"/>
                  </a:lnTo>
                  <a:lnTo>
                    <a:pt x="226" y="385"/>
                  </a:lnTo>
                  <a:lnTo>
                    <a:pt x="226" y="386"/>
                  </a:lnTo>
                  <a:lnTo>
                    <a:pt x="225" y="387"/>
                  </a:lnTo>
                  <a:lnTo>
                    <a:pt x="224" y="387"/>
                  </a:lnTo>
                  <a:lnTo>
                    <a:pt x="223" y="387"/>
                  </a:lnTo>
                  <a:lnTo>
                    <a:pt x="222" y="388"/>
                  </a:lnTo>
                  <a:lnTo>
                    <a:pt x="221" y="388"/>
                  </a:lnTo>
                  <a:lnTo>
                    <a:pt x="221" y="388"/>
                  </a:lnTo>
                  <a:lnTo>
                    <a:pt x="220" y="389"/>
                  </a:lnTo>
                  <a:lnTo>
                    <a:pt x="219" y="389"/>
                  </a:lnTo>
                  <a:lnTo>
                    <a:pt x="218" y="390"/>
                  </a:lnTo>
                  <a:lnTo>
                    <a:pt x="216" y="390"/>
                  </a:lnTo>
                  <a:lnTo>
                    <a:pt x="215" y="391"/>
                  </a:lnTo>
                  <a:lnTo>
                    <a:pt x="215" y="392"/>
                  </a:lnTo>
                  <a:lnTo>
                    <a:pt x="215" y="393"/>
                  </a:lnTo>
                  <a:lnTo>
                    <a:pt x="214" y="393"/>
                  </a:lnTo>
                  <a:lnTo>
                    <a:pt x="213" y="394"/>
                  </a:lnTo>
                  <a:lnTo>
                    <a:pt x="212" y="394"/>
                  </a:lnTo>
                  <a:lnTo>
                    <a:pt x="212" y="394"/>
                  </a:lnTo>
                  <a:lnTo>
                    <a:pt x="211" y="395"/>
                  </a:lnTo>
                  <a:lnTo>
                    <a:pt x="210" y="395"/>
                  </a:lnTo>
                  <a:lnTo>
                    <a:pt x="210" y="394"/>
                  </a:lnTo>
                  <a:lnTo>
                    <a:pt x="209" y="394"/>
                  </a:lnTo>
                  <a:lnTo>
                    <a:pt x="209" y="393"/>
                  </a:lnTo>
                  <a:lnTo>
                    <a:pt x="209" y="392"/>
                  </a:lnTo>
                  <a:lnTo>
                    <a:pt x="209" y="391"/>
                  </a:lnTo>
                  <a:lnTo>
                    <a:pt x="209" y="390"/>
                  </a:lnTo>
                  <a:lnTo>
                    <a:pt x="209" y="389"/>
                  </a:lnTo>
                  <a:lnTo>
                    <a:pt x="209" y="388"/>
                  </a:lnTo>
                  <a:lnTo>
                    <a:pt x="209" y="387"/>
                  </a:lnTo>
                  <a:lnTo>
                    <a:pt x="209" y="387"/>
                  </a:lnTo>
                  <a:lnTo>
                    <a:pt x="209" y="386"/>
                  </a:lnTo>
                  <a:lnTo>
                    <a:pt x="209" y="385"/>
                  </a:lnTo>
                  <a:lnTo>
                    <a:pt x="209" y="384"/>
                  </a:lnTo>
                  <a:lnTo>
                    <a:pt x="209" y="383"/>
                  </a:lnTo>
                  <a:lnTo>
                    <a:pt x="210" y="382"/>
                  </a:lnTo>
                  <a:lnTo>
                    <a:pt x="210" y="381"/>
                  </a:lnTo>
                  <a:lnTo>
                    <a:pt x="211" y="381"/>
                  </a:lnTo>
                  <a:lnTo>
                    <a:pt x="212" y="380"/>
                  </a:lnTo>
                  <a:lnTo>
                    <a:pt x="213" y="379"/>
                  </a:lnTo>
                  <a:lnTo>
                    <a:pt x="214" y="379"/>
                  </a:lnTo>
                  <a:lnTo>
                    <a:pt x="215" y="379"/>
                  </a:lnTo>
                  <a:lnTo>
                    <a:pt x="215" y="378"/>
                  </a:lnTo>
                  <a:lnTo>
                    <a:pt x="217" y="377"/>
                  </a:lnTo>
                  <a:lnTo>
                    <a:pt x="218" y="376"/>
                  </a:lnTo>
                  <a:lnTo>
                    <a:pt x="219" y="376"/>
                  </a:lnTo>
                  <a:lnTo>
                    <a:pt x="220" y="375"/>
                  </a:lnTo>
                  <a:lnTo>
                    <a:pt x="221" y="375"/>
                  </a:lnTo>
                  <a:lnTo>
                    <a:pt x="221" y="374"/>
                  </a:lnTo>
                  <a:lnTo>
                    <a:pt x="221" y="373"/>
                  </a:lnTo>
                  <a:lnTo>
                    <a:pt x="222" y="372"/>
                  </a:lnTo>
                  <a:lnTo>
                    <a:pt x="222" y="370"/>
                  </a:lnTo>
                  <a:lnTo>
                    <a:pt x="221" y="370"/>
                  </a:lnTo>
                  <a:lnTo>
                    <a:pt x="221" y="370"/>
                  </a:lnTo>
                  <a:lnTo>
                    <a:pt x="219" y="369"/>
                  </a:lnTo>
                  <a:lnTo>
                    <a:pt x="217" y="368"/>
                  </a:lnTo>
                  <a:lnTo>
                    <a:pt x="215" y="368"/>
                  </a:lnTo>
                  <a:lnTo>
                    <a:pt x="215" y="367"/>
                  </a:lnTo>
                  <a:lnTo>
                    <a:pt x="213" y="366"/>
                  </a:lnTo>
                  <a:lnTo>
                    <a:pt x="212" y="365"/>
                  </a:lnTo>
                  <a:lnTo>
                    <a:pt x="210" y="364"/>
                  </a:lnTo>
                  <a:lnTo>
                    <a:pt x="209" y="363"/>
                  </a:lnTo>
                  <a:lnTo>
                    <a:pt x="209" y="362"/>
                  </a:lnTo>
                  <a:lnTo>
                    <a:pt x="207" y="361"/>
                  </a:lnTo>
                  <a:lnTo>
                    <a:pt x="207" y="360"/>
                  </a:lnTo>
                  <a:lnTo>
                    <a:pt x="206" y="358"/>
                  </a:lnTo>
                  <a:lnTo>
                    <a:pt x="205" y="357"/>
                  </a:lnTo>
                  <a:lnTo>
                    <a:pt x="204" y="356"/>
                  </a:lnTo>
                  <a:lnTo>
                    <a:pt x="203" y="355"/>
                  </a:lnTo>
                  <a:lnTo>
                    <a:pt x="202" y="354"/>
                  </a:lnTo>
                  <a:lnTo>
                    <a:pt x="202" y="354"/>
                  </a:lnTo>
                  <a:lnTo>
                    <a:pt x="200" y="354"/>
                  </a:lnTo>
                  <a:lnTo>
                    <a:pt x="198" y="353"/>
                  </a:lnTo>
                  <a:lnTo>
                    <a:pt x="196" y="353"/>
                  </a:lnTo>
                  <a:lnTo>
                    <a:pt x="195" y="352"/>
                  </a:lnTo>
                  <a:lnTo>
                    <a:pt x="194" y="352"/>
                  </a:lnTo>
                  <a:lnTo>
                    <a:pt x="192" y="352"/>
                  </a:lnTo>
                  <a:lnTo>
                    <a:pt x="190" y="352"/>
                  </a:lnTo>
                  <a:lnTo>
                    <a:pt x="190" y="352"/>
                  </a:lnTo>
                  <a:lnTo>
                    <a:pt x="190" y="353"/>
                  </a:lnTo>
                  <a:lnTo>
                    <a:pt x="190" y="354"/>
                  </a:lnTo>
                  <a:lnTo>
                    <a:pt x="190" y="355"/>
                  </a:lnTo>
                  <a:lnTo>
                    <a:pt x="190" y="356"/>
                  </a:lnTo>
                  <a:lnTo>
                    <a:pt x="190" y="357"/>
                  </a:lnTo>
                  <a:lnTo>
                    <a:pt x="190" y="358"/>
                  </a:lnTo>
                  <a:lnTo>
                    <a:pt x="190" y="359"/>
                  </a:lnTo>
                  <a:lnTo>
                    <a:pt x="190" y="361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4"/>
                  </a:lnTo>
                  <a:lnTo>
                    <a:pt x="189" y="364"/>
                  </a:lnTo>
                  <a:lnTo>
                    <a:pt x="189" y="365"/>
                  </a:lnTo>
                  <a:lnTo>
                    <a:pt x="188" y="365"/>
                  </a:lnTo>
                  <a:lnTo>
                    <a:pt x="187" y="365"/>
                  </a:lnTo>
                  <a:lnTo>
                    <a:pt x="186" y="365"/>
                  </a:lnTo>
                  <a:lnTo>
                    <a:pt x="184" y="365"/>
                  </a:lnTo>
                  <a:lnTo>
                    <a:pt x="183" y="366"/>
                  </a:lnTo>
                  <a:lnTo>
                    <a:pt x="183" y="366"/>
                  </a:lnTo>
                  <a:lnTo>
                    <a:pt x="183" y="367"/>
                  </a:lnTo>
                  <a:lnTo>
                    <a:pt x="182" y="368"/>
                  </a:lnTo>
                  <a:lnTo>
                    <a:pt x="182" y="369"/>
                  </a:lnTo>
                  <a:lnTo>
                    <a:pt x="182" y="370"/>
                  </a:lnTo>
                  <a:lnTo>
                    <a:pt x="181" y="371"/>
                  </a:lnTo>
                  <a:lnTo>
                    <a:pt x="181" y="372"/>
                  </a:lnTo>
                  <a:lnTo>
                    <a:pt x="181" y="373"/>
                  </a:lnTo>
                  <a:lnTo>
                    <a:pt x="180" y="374"/>
                  </a:lnTo>
                  <a:lnTo>
                    <a:pt x="180" y="375"/>
                  </a:lnTo>
                  <a:lnTo>
                    <a:pt x="179" y="375"/>
                  </a:lnTo>
                  <a:lnTo>
                    <a:pt x="179" y="375"/>
                  </a:lnTo>
                  <a:lnTo>
                    <a:pt x="178" y="375"/>
                  </a:lnTo>
                  <a:lnTo>
                    <a:pt x="178" y="376"/>
                  </a:lnTo>
                  <a:lnTo>
                    <a:pt x="177" y="377"/>
                  </a:lnTo>
                  <a:lnTo>
                    <a:pt x="177" y="378"/>
                  </a:lnTo>
                  <a:lnTo>
                    <a:pt x="177" y="379"/>
                  </a:lnTo>
                  <a:lnTo>
                    <a:pt x="177" y="380"/>
                  </a:lnTo>
                  <a:lnTo>
                    <a:pt x="176" y="380"/>
                  </a:lnTo>
                  <a:lnTo>
                    <a:pt x="176" y="381"/>
                  </a:lnTo>
                  <a:lnTo>
                    <a:pt x="176" y="382"/>
                  </a:lnTo>
                  <a:lnTo>
                    <a:pt x="175" y="382"/>
                  </a:lnTo>
                  <a:lnTo>
                    <a:pt x="175" y="383"/>
                  </a:lnTo>
                  <a:lnTo>
                    <a:pt x="175" y="384"/>
                  </a:lnTo>
                  <a:lnTo>
                    <a:pt x="175" y="386"/>
                  </a:lnTo>
                  <a:lnTo>
                    <a:pt x="174" y="387"/>
                  </a:lnTo>
                  <a:lnTo>
                    <a:pt x="174" y="387"/>
                  </a:lnTo>
                  <a:lnTo>
                    <a:pt x="174" y="388"/>
                  </a:lnTo>
                  <a:lnTo>
                    <a:pt x="172" y="388"/>
                  </a:lnTo>
                  <a:lnTo>
                    <a:pt x="171" y="387"/>
                  </a:lnTo>
                  <a:lnTo>
                    <a:pt x="171" y="386"/>
                  </a:lnTo>
                  <a:lnTo>
                    <a:pt x="170" y="385"/>
                  </a:lnTo>
                  <a:lnTo>
                    <a:pt x="170" y="384"/>
                  </a:lnTo>
                  <a:lnTo>
                    <a:pt x="169" y="383"/>
                  </a:lnTo>
                  <a:lnTo>
                    <a:pt x="168" y="382"/>
                  </a:lnTo>
                  <a:lnTo>
                    <a:pt x="167" y="381"/>
                  </a:lnTo>
                  <a:lnTo>
                    <a:pt x="166" y="380"/>
                  </a:lnTo>
                  <a:lnTo>
                    <a:pt x="165" y="379"/>
                  </a:lnTo>
                  <a:lnTo>
                    <a:pt x="164" y="378"/>
                  </a:lnTo>
                  <a:lnTo>
                    <a:pt x="164" y="377"/>
                  </a:lnTo>
                  <a:lnTo>
                    <a:pt x="164" y="376"/>
                  </a:lnTo>
                  <a:lnTo>
                    <a:pt x="163" y="375"/>
                  </a:lnTo>
                  <a:lnTo>
                    <a:pt x="162" y="375"/>
                  </a:lnTo>
                  <a:lnTo>
                    <a:pt x="161" y="375"/>
                  </a:lnTo>
                  <a:lnTo>
                    <a:pt x="159" y="375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7"/>
                  </a:lnTo>
                  <a:lnTo>
                    <a:pt x="155" y="377"/>
                  </a:lnTo>
                  <a:lnTo>
                    <a:pt x="153" y="376"/>
                  </a:lnTo>
                  <a:lnTo>
                    <a:pt x="152" y="376"/>
                  </a:lnTo>
                  <a:lnTo>
                    <a:pt x="151" y="377"/>
                  </a:lnTo>
                  <a:lnTo>
                    <a:pt x="148" y="377"/>
                  </a:lnTo>
                  <a:lnTo>
                    <a:pt x="146" y="378"/>
                  </a:lnTo>
                  <a:lnTo>
                    <a:pt x="145" y="379"/>
                  </a:lnTo>
                  <a:lnTo>
                    <a:pt x="144" y="381"/>
                  </a:lnTo>
                  <a:lnTo>
                    <a:pt x="143" y="382"/>
                  </a:lnTo>
                  <a:lnTo>
                    <a:pt x="142" y="383"/>
                  </a:lnTo>
                  <a:lnTo>
                    <a:pt x="139" y="386"/>
                  </a:lnTo>
                  <a:lnTo>
                    <a:pt x="139" y="387"/>
                  </a:lnTo>
                  <a:lnTo>
                    <a:pt x="138" y="387"/>
                  </a:lnTo>
                  <a:lnTo>
                    <a:pt x="136" y="387"/>
                  </a:lnTo>
                  <a:lnTo>
                    <a:pt x="135" y="388"/>
                  </a:lnTo>
                  <a:lnTo>
                    <a:pt x="133" y="389"/>
                  </a:lnTo>
                  <a:lnTo>
                    <a:pt x="132" y="389"/>
                  </a:lnTo>
                  <a:lnTo>
                    <a:pt x="132" y="390"/>
                  </a:lnTo>
                  <a:lnTo>
                    <a:pt x="130" y="391"/>
                  </a:lnTo>
                  <a:lnTo>
                    <a:pt x="129" y="392"/>
                  </a:lnTo>
                  <a:lnTo>
                    <a:pt x="129" y="393"/>
                  </a:lnTo>
                  <a:lnTo>
                    <a:pt x="128" y="394"/>
                  </a:lnTo>
                  <a:lnTo>
                    <a:pt x="127" y="396"/>
                  </a:lnTo>
                  <a:lnTo>
                    <a:pt x="127" y="397"/>
                  </a:lnTo>
                  <a:lnTo>
                    <a:pt x="126" y="398"/>
                  </a:lnTo>
                  <a:lnTo>
                    <a:pt x="126" y="400"/>
                  </a:lnTo>
                  <a:lnTo>
                    <a:pt x="125" y="399"/>
                  </a:lnTo>
                  <a:lnTo>
                    <a:pt x="125" y="398"/>
                  </a:lnTo>
                  <a:lnTo>
                    <a:pt x="124" y="397"/>
                  </a:lnTo>
                  <a:lnTo>
                    <a:pt x="124" y="396"/>
                  </a:lnTo>
                  <a:lnTo>
                    <a:pt x="123" y="395"/>
                  </a:lnTo>
                  <a:lnTo>
                    <a:pt x="123" y="394"/>
                  </a:lnTo>
                  <a:lnTo>
                    <a:pt x="123" y="394"/>
                  </a:lnTo>
                  <a:lnTo>
                    <a:pt x="122" y="393"/>
                  </a:lnTo>
                  <a:lnTo>
                    <a:pt x="122" y="392"/>
                  </a:lnTo>
                  <a:lnTo>
                    <a:pt x="121" y="392"/>
                  </a:lnTo>
                  <a:lnTo>
                    <a:pt x="121" y="391"/>
                  </a:lnTo>
                  <a:lnTo>
                    <a:pt x="121" y="390"/>
                  </a:lnTo>
                  <a:lnTo>
                    <a:pt x="121" y="389"/>
                  </a:lnTo>
                  <a:lnTo>
                    <a:pt x="121" y="388"/>
                  </a:lnTo>
                  <a:lnTo>
                    <a:pt x="120" y="388"/>
                  </a:lnTo>
                  <a:lnTo>
                    <a:pt x="120" y="387"/>
                  </a:lnTo>
                  <a:lnTo>
                    <a:pt x="120" y="385"/>
                  </a:lnTo>
                  <a:lnTo>
                    <a:pt x="120" y="384"/>
                  </a:lnTo>
                  <a:lnTo>
                    <a:pt x="121" y="383"/>
                  </a:lnTo>
                  <a:lnTo>
                    <a:pt x="121" y="381"/>
                  </a:lnTo>
                  <a:lnTo>
                    <a:pt x="121" y="381"/>
                  </a:lnTo>
                  <a:lnTo>
                    <a:pt x="121" y="380"/>
                  </a:lnTo>
                  <a:lnTo>
                    <a:pt x="121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20" y="376"/>
                  </a:lnTo>
                  <a:lnTo>
                    <a:pt x="119" y="375"/>
                  </a:lnTo>
                  <a:lnTo>
                    <a:pt x="119" y="375"/>
                  </a:lnTo>
                  <a:lnTo>
                    <a:pt x="119" y="375"/>
                  </a:lnTo>
                  <a:lnTo>
                    <a:pt x="118" y="375"/>
                  </a:lnTo>
                  <a:lnTo>
                    <a:pt x="118" y="374"/>
                  </a:lnTo>
                  <a:lnTo>
                    <a:pt x="117" y="374"/>
                  </a:lnTo>
                  <a:lnTo>
                    <a:pt x="117" y="373"/>
                  </a:lnTo>
                  <a:lnTo>
                    <a:pt x="116" y="373"/>
                  </a:lnTo>
                  <a:lnTo>
                    <a:pt x="116" y="372"/>
                  </a:lnTo>
                  <a:lnTo>
                    <a:pt x="115" y="372"/>
                  </a:lnTo>
                  <a:lnTo>
                    <a:pt x="114" y="371"/>
                  </a:lnTo>
                  <a:lnTo>
                    <a:pt x="113" y="371"/>
                  </a:lnTo>
                  <a:lnTo>
                    <a:pt x="113" y="371"/>
                  </a:lnTo>
                  <a:lnTo>
                    <a:pt x="112" y="370"/>
                  </a:lnTo>
                  <a:lnTo>
                    <a:pt x="112" y="371"/>
                  </a:lnTo>
                  <a:lnTo>
                    <a:pt x="111" y="371"/>
                  </a:lnTo>
                  <a:lnTo>
                    <a:pt x="110" y="371"/>
                  </a:lnTo>
                  <a:lnTo>
                    <a:pt x="109" y="371"/>
                  </a:lnTo>
                  <a:lnTo>
                    <a:pt x="108" y="372"/>
                  </a:lnTo>
                  <a:lnTo>
                    <a:pt x="107" y="371"/>
                  </a:lnTo>
                  <a:lnTo>
                    <a:pt x="107" y="372"/>
                  </a:lnTo>
                  <a:lnTo>
                    <a:pt x="107" y="373"/>
                  </a:lnTo>
                  <a:lnTo>
                    <a:pt x="107" y="374"/>
                  </a:lnTo>
                  <a:lnTo>
                    <a:pt x="106" y="374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5" y="375"/>
                  </a:lnTo>
                  <a:lnTo>
                    <a:pt x="104" y="376"/>
                  </a:lnTo>
                  <a:lnTo>
                    <a:pt x="102" y="376"/>
                  </a:lnTo>
                  <a:lnTo>
                    <a:pt x="102" y="375"/>
                  </a:lnTo>
                  <a:lnTo>
                    <a:pt x="102" y="375"/>
                  </a:lnTo>
                  <a:lnTo>
                    <a:pt x="103" y="375"/>
                  </a:lnTo>
                  <a:lnTo>
                    <a:pt x="103" y="374"/>
                  </a:lnTo>
                  <a:lnTo>
                    <a:pt x="102" y="374"/>
                  </a:lnTo>
                  <a:lnTo>
                    <a:pt x="101" y="374"/>
                  </a:lnTo>
                  <a:lnTo>
                    <a:pt x="101" y="373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100" y="372"/>
                  </a:lnTo>
                  <a:lnTo>
                    <a:pt x="99" y="372"/>
                  </a:lnTo>
                  <a:lnTo>
                    <a:pt x="99" y="371"/>
                  </a:lnTo>
                  <a:lnTo>
                    <a:pt x="100" y="370"/>
                  </a:lnTo>
                  <a:lnTo>
                    <a:pt x="100" y="370"/>
                  </a:lnTo>
                  <a:lnTo>
                    <a:pt x="100" y="369"/>
                  </a:lnTo>
                  <a:lnTo>
                    <a:pt x="100" y="368"/>
                  </a:lnTo>
                  <a:lnTo>
                    <a:pt x="101" y="368"/>
                  </a:lnTo>
                  <a:lnTo>
                    <a:pt x="101" y="368"/>
                  </a:lnTo>
                  <a:lnTo>
                    <a:pt x="102" y="368"/>
                  </a:lnTo>
                  <a:lnTo>
                    <a:pt x="102" y="367"/>
                  </a:lnTo>
                  <a:lnTo>
                    <a:pt x="103" y="366"/>
                  </a:lnTo>
                  <a:lnTo>
                    <a:pt x="103" y="365"/>
                  </a:lnTo>
                  <a:lnTo>
                    <a:pt x="103" y="364"/>
                  </a:lnTo>
                  <a:lnTo>
                    <a:pt x="103" y="363"/>
                  </a:lnTo>
                  <a:lnTo>
                    <a:pt x="104" y="362"/>
                  </a:lnTo>
                  <a:lnTo>
                    <a:pt x="104" y="362"/>
                  </a:lnTo>
                  <a:lnTo>
                    <a:pt x="105" y="361"/>
                  </a:lnTo>
                  <a:lnTo>
                    <a:pt x="106" y="360"/>
                  </a:lnTo>
                  <a:lnTo>
                    <a:pt x="106" y="359"/>
                  </a:lnTo>
                  <a:lnTo>
                    <a:pt x="106" y="358"/>
                  </a:lnTo>
                  <a:lnTo>
                    <a:pt x="107" y="357"/>
                  </a:lnTo>
                  <a:lnTo>
                    <a:pt x="107" y="356"/>
                  </a:lnTo>
                  <a:lnTo>
                    <a:pt x="107" y="356"/>
                  </a:lnTo>
                  <a:lnTo>
                    <a:pt x="107" y="355"/>
                  </a:lnTo>
                  <a:lnTo>
                    <a:pt x="107" y="354"/>
                  </a:lnTo>
                  <a:lnTo>
                    <a:pt x="108" y="353"/>
                  </a:lnTo>
                  <a:lnTo>
                    <a:pt x="109" y="353"/>
                  </a:lnTo>
                  <a:lnTo>
                    <a:pt x="109" y="352"/>
                  </a:lnTo>
                  <a:lnTo>
                    <a:pt x="109" y="351"/>
                  </a:lnTo>
                  <a:lnTo>
                    <a:pt x="110" y="350"/>
                  </a:lnTo>
                  <a:lnTo>
                    <a:pt x="111" y="349"/>
                  </a:lnTo>
                  <a:lnTo>
                    <a:pt x="111" y="349"/>
                  </a:lnTo>
                  <a:lnTo>
                    <a:pt x="112" y="348"/>
                  </a:lnTo>
                  <a:lnTo>
                    <a:pt x="112" y="347"/>
                  </a:lnTo>
                  <a:lnTo>
                    <a:pt x="112" y="346"/>
                  </a:lnTo>
                  <a:lnTo>
                    <a:pt x="113" y="346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3" y="341"/>
                  </a:lnTo>
                  <a:lnTo>
                    <a:pt x="113" y="340"/>
                  </a:lnTo>
                  <a:lnTo>
                    <a:pt x="113" y="339"/>
                  </a:lnTo>
                  <a:lnTo>
                    <a:pt x="114" y="338"/>
                  </a:lnTo>
                  <a:lnTo>
                    <a:pt x="114" y="337"/>
                  </a:lnTo>
                  <a:lnTo>
                    <a:pt x="114" y="337"/>
                  </a:lnTo>
                  <a:lnTo>
                    <a:pt x="114" y="336"/>
                  </a:lnTo>
                  <a:lnTo>
                    <a:pt x="114" y="335"/>
                  </a:lnTo>
                  <a:lnTo>
                    <a:pt x="114" y="334"/>
                  </a:lnTo>
                  <a:lnTo>
                    <a:pt x="113" y="333"/>
                  </a:lnTo>
                  <a:lnTo>
                    <a:pt x="113" y="332"/>
                  </a:lnTo>
                  <a:lnTo>
                    <a:pt x="113" y="331"/>
                  </a:lnTo>
                  <a:lnTo>
                    <a:pt x="113" y="331"/>
                  </a:lnTo>
                  <a:lnTo>
                    <a:pt x="113" y="330"/>
                  </a:lnTo>
                  <a:lnTo>
                    <a:pt x="113" y="330"/>
                  </a:lnTo>
                  <a:lnTo>
                    <a:pt x="112" y="329"/>
                  </a:lnTo>
                  <a:lnTo>
                    <a:pt x="112" y="328"/>
                  </a:lnTo>
                  <a:lnTo>
                    <a:pt x="112" y="327"/>
                  </a:lnTo>
                  <a:lnTo>
                    <a:pt x="110" y="328"/>
                  </a:lnTo>
                  <a:lnTo>
                    <a:pt x="109" y="327"/>
                  </a:lnTo>
                  <a:lnTo>
                    <a:pt x="109" y="326"/>
                  </a:lnTo>
                  <a:lnTo>
                    <a:pt x="109" y="325"/>
                  </a:lnTo>
                  <a:lnTo>
                    <a:pt x="109" y="324"/>
                  </a:lnTo>
                  <a:lnTo>
                    <a:pt x="109" y="324"/>
                  </a:lnTo>
                  <a:lnTo>
                    <a:pt x="109" y="323"/>
                  </a:lnTo>
                  <a:lnTo>
                    <a:pt x="109" y="322"/>
                  </a:lnTo>
                  <a:lnTo>
                    <a:pt x="108" y="321"/>
                  </a:lnTo>
                  <a:lnTo>
                    <a:pt x="107" y="320"/>
                  </a:lnTo>
                  <a:lnTo>
                    <a:pt x="107" y="319"/>
                  </a:lnTo>
                  <a:lnTo>
                    <a:pt x="107" y="318"/>
                  </a:lnTo>
                  <a:lnTo>
                    <a:pt x="106" y="318"/>
                  </a:lnTo>
                  <a:lnTo>
                    <a:pt x="106" y="317"/>
                  </a:lnTo>
                  <a:lnTo>
                    <a:pt x="106" y="316"/>
                  </a:lnTo>
                  <a:lnTo>
                    <a:pt x="106" y="315"/>
                  </a:lnTo>
                  <a:lnTo>
                    <a:pt x="105" y="315"/>
                  </a:lnTo>
                  <a:lnTo>
                    <a:pt x="105" y="314"/>
                  </a:lnTo>
                  <a:lnTo>
                    <a:pt x="104" y="313"/>
                  </a:lnTo>
                  <a:lnTo>
                    <a:pt x="103" y="312"/>
                  </a:lnTo>
                  <a:lnTo>
                    <a:pt x="102" y="311"/>
                  </a:lnTo>
                  <a:lnTo>
                    <a:pt x="101" y="311"/>
                  </a:lnTo>
                  <a:lnTo>
                    <a:pt x="100" y="311"/>
                  </a:lnTo>
                  <a:lnTo>
                    <a:pt x="100" y="311"/>
                  </a:lnTo>
                  <a:lnTo>
                    <a:pt x="99" y="312"/>
                  </a:lnTo>
                  <a:lnTo>
                    <a:pt x="98" y="313"/>
                  </a:lnTo>
                  <a:lnTo>
                    <a:pt x="97" y="314"/>
                  </a:lnTo>
                  <a:lnTo>
                    <a:pt x="96" y="314"/>
                  </a:lnTo>
                  <a:lnTo>
                    <a:pt x="95" y="315"/>
                  </a:lnTo>
                  <a:lnTo>
                    <a:pt x="94" y="316"/>
                  </a:lnTo>
                  <a:lnTo>
                    <a:pt x="94" y="316"/>
                  </a:lnTo>
                  <a:lnTo>
                    <a:pt x="93" y="317"/>
                  </a:lnTo>
                  <a:lnTo>
                    <a:pt x="92" y="318"/>
                  </a:lnTo>
                  <a:lnTo>
                    <a:pt x="91" y="318"/>
                  </a:lnTo>
                  <a:lnTo>
                    <a:pt x="90" y="319"/>
                  </a:lnTo>
                  <a:lnTo>
                    <a:pt x="89" y="319"/>
                  </a:lnTo>
                  <a:lnTo>
                    <a:pt x="88" y="320"/>
                  </a:lnTo>
                  <a:lnTo>
                    <a:pt x="88" y="320"/>
                  </a:lnTo>
                  <a:lnTo>
                    <a:pt x="88" y="321"/>
                  </a:lnTo>
                  <a:lnTo>
                    <a:pt x="87" y="321"/>
                  </a:lnTo>
                  <a:lnTo>
                    <a:pt x="87" y="322"/>
                  </a:lnTo>
                  <a:lnTo>
                    <a:pt x="86" y="323"/>
                  </a:lnTo>
                  <a:lnTo>
                    <a:pt x="85" y="324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6"/>
                  </a:lnTo>
                  <a:lnTo>
                    <a:pt x="81" y="327"/>
                  </a:lnTo>
                  <a:lnTo>
                    <a:pt x="81" y="328"/>
                  </a:lnTo>
                  <a:lnTo>
                    <a:pt x="81" y="328"/>
                  </a:lnTo>
                  <a:lnTo>
                    <a:pt x="80" y="329"/>
                  </a:lnTo>
                  <a:lnTo>
                    <a:pt x="80" y="330"/>
                  </a:lnTo>
                  <a:lnTo>
                    <a:pt x="79" y="330"/>
                  </a:lnTo>
                  <a:lnTo>
                    <a:pt x="79" y="330"/>
                  </a:lnTo>
                  <a:lnTo>
                    <a:pt x="78" y="330"/>
                  </a:lnTo>
                  <a:lnTo>
                    <a:pt x="78" y="331"/>
                  </a:lnTo>
                  <a:lnTo>
                    <a:pt x="77" y="331"/>
                  </a:lnTo>
                  <a:lnTo>
                    <a:pt x="77" y="332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4"/>
                  </a:lnTo>
                  <a:lnTo>
                    <a:pt x="76" y="335"/>
                  </a:lnTo>
                  <a:lnTo>
                    <a:pt x="75" y="336"/>
                  </a:lnTo>
                  <a:lnTo>
                    <a:pt x="75" y="337"/>
                  </a:lnTo>
                  <a:lnTo>
                    <a:pt x="74" y="337"/>
                  </a:lnTo>
                  <a:lnTo>
                    <a:pt x="74" y="336"/>
                  </a:lnTo>
                  <a:lnTo>
                    <a:pt x="73" y="336"/>
                  </a:lnTo>
                  <a:lnTo>
                    <a:pt x="72" y="336"/>
                  </a:lnTo>
                  <a:lnTo>
                    <a:pt x="71" y="337"/>
                  </a:lnTo>
                  <a:lnTo>
                    <a:pt x="70" y="337"/>
                  </a:lnTo>
                  <a:lnTo>
                    <a:pt x="69" y="337"/>
                  </a:lnTo>
                  <a:lnTo>
                    <a:pt x="68" y="337"/>
                  </a:lnTo>
                  <a:lnTo>
                    <a:pt x="68" y="337"/>
                  </a:lnTo>
                  <a:lnTo>
                    <a:pt x="67" y="337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5" y="337"/>
                  </a:lnTo>
                  <a:lnTo>
                    <a:pt x="64" y="338"/>
                  </a:lnTo>
                  <a:lnTo>
                    <a:pt x="63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1" y="338"/>
                  </a:lnTo>
                  <a:lnTo>
                    <a:pt x="60" y="338"/>
                  </a:lnTo>
                  <a:lnTo>
                    <a:pt x="59" y="338"/>
                  </a:lnTo>
                  <a:lnTo>
                    <a:pt x="58" y="338"/>
                  </a:lnTo>
                  <a:lnTo>
                    <a:pt x="58" y="339"/>
                  </a:lnTo>
                  <a:lnTo>
                    <a:pt x="57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8"/>
                  </a:lnTo>
                  <a:lnTo>
                    <a:pt x="55" y="337"/>
                  </a:lnTo>
                  <a:lnTo>
                    <a:pt x="54" y="337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1" y="335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4"/>
                  </a:lnTo>
                  <a:lnTo>
                    <a:pt x="48" y="335"/>
                  </a:lnTo>
                  <a:lnTo>
                    <a:pt x="47" y="336"/>
                  </a:lnTo>
                  <a:lnTo>
                    <a:pt x="46" y="337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3" y="337"/>
                  </a:lnTo>
                  <a:lnTo>
                    <a:pt x="43" y="337"/>
                  </a:lnTo>
                  <a:lnTo>
                    <a:pt x="43" y="336"/>
                  </a:lnTo>
                  <a:lnTo>
                    <a:pt x="42" y="336"/>
                  </a:lnTo>
                  <a:lnTo>
                    <a:pt x="41" y="335"/>
                  </a:lnTo>
                  <a:lnTo>
                    <a:pt x="41" y="334"/>
                  </a:lnTo>
                  <a:lnTo>
                    <a:pt x="41" y="333"/>
                  </a:lnTo>
                  <a:lnTo>
                    <a:pt x="41" y="332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0"/>
                  </a:lnTo>
                  <a:lnTo>
                    <a:pt x="38" y="330"/>
                  </a:lnTo>
                  <a:lnTo>
                    <a:pt x="37" y="329"/>
                  </a:lnTo>
                  <a:lnTo>
                    <a:pt x="37" y="328"/>
                  </a:lnTo>
                  <a:lnTo>
                    <a:pt x="37" y="328"/>
                  </a:lnTo>
                  <a:lnTo>
                    <a:pt x="37" y="327"/>
                  </a:lnTo>
                  <a:lnTo>
                    <a:pt x="36" y="327"/>
                  </a:lnTo>
                  <a:lnTo>
                    <a:pt x="35" y="326"/>
                  </a:lnTo>
                  <a:lnTo>
                    <a:pt x="34" y="326"/>
                  </a:lnTo>
                  <a:lnTo>
                    <a:pt x="33" y="326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1" y="325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3"/>
                  </a:lnTo>
                  <a:lnTo>
                    <a:pt x="30" y="322"/>
                  </a:lnTo>
                  <a:lnTo>
                    <a:pt x="29" y="322"/>
                  </a:lnTo>
                  <a:lnTo>
                    <a:pt x="28" y="322"/>
                  </a:lnTo>
                  <a:lnTo>
                    <a:pt x="27" y="322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4"/>
                  </a:lnTo>
                  <a:lnTo>
                    <a:pt x="25" y="324"/>
                  </a:lnTo>
                  <a:lnTo>
                    <a:pt x="24" y="325"/>
                  </a:lnTo>
                  <a:lnTo>
                    <a:pt x="24" y="326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3" y="328"/>
                  </a:lnTo>
                  <a:lnTo>
                    <a:pt x="22" y="328"/>
                  </a:lnTo>
                  <a:lnTo>
                    <a:pt x="21" y="329"/>
                  </a:lnTo>
                  <a:lnTo>
                    <a:pt x="20" y="330"/>
                  </a:lnTo>
                  <a:lnTo>
                    <a:pt x="19" y="330"/>
                  </a:lnTo>
                  <a:lnTo>
                    <a:pt x="19" y="330"/>
                  </a:lnTo>
                  <a:lnTo>
                    <a:pt x="18" y="330"/>
                  </a:lnTo>
                  <a:lnTo>
                    <a:pt x="18" y="331"/>
                  </a:lnTo>
                  <a:lnTo>
                    <a:pt x="17" y="331"/>
                  </a:lnTo>
                  <a:lnTo>
                    <a:pt x="17" y="332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4" y="330"/>
                  </a:lnTo>
                  <a:lnTo>
                    <a:pt x="13" y="330"/>
                  </a:lnTo>
                  <a:lnTo>
                    <a:pt x="12" y="330"/>
                  </a:lnTo>
                  <a:lnTo>
                    <a:pt x="12" y="329"/>
                  </a:lnTo>
                  <a:lnTo>
                    <a:pt x="11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10" y="327"/>
                  </a:lnTo>
                  <a:lnTo>
                    <a:pt x="9" y="326"/>
                  </a:lnTo>
                  <a:lnTo>
                    <a:pt x="10" y="325"/>
                  </a:lnTo>
                  <a:lnTo>
                    <a:pt x="9" y="324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6" y="324"/>
                  </a:lnTo>
                  <a:lnTo>
                    <a:pt x="5" y="324"/>
                  </a:lnTo>
                  <a:lnTo>
                    <a:pt x="5" y="323"/>
                  </a:lnTo>
                  <a:lnTo>
                    <a:pt x="5" y="322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9"/>
                  </a:lnTo>
                  <a:lnTo>
                    <a:pt x="5" y="318"/>
                  </a:lnTo>
                  <a:lnTo>
                    <a:pt x="4" y="318"/>
                  </a:lnTo>
                  <a:lnTo>
                    <a:pt x="3" y="318"/>
                  </a:lnTo>
                  <a:lnTo>
                    <a:pt x="2" y="318"/>
                  </a:lnTo>
                  <a:lnTo>
                    <a:pt x="2" y="318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5"/>
                  </a:lnTo>
                  <a:lnTo>
                    <a:pt x="1" y="314"/>
                  </a:lnTo>
                  <a:lnTo>
                    <a:pt x="2" y="314"/>
                  </a:lnTo>
                  <a:lnTo>
                    <a:pt x="1" y="314"/>
                  </a:lnTo>
                  <a:lnTo>
                    <a:pt x="2" y="313"/>
                  </a:lnTo>
                  <a:lnTo>
                    <a:pt x="3" y="312"/>
                  </a:lnTo>
                  <a:lnTo>
                    <a:pt x="2" y="311"/>
                  </a:lnTo>
                  <a:lnTo>
                    <a:pt x="3" y="311"/>
                  </a:lnTo>
                  <a:lnTo>
                    <a:pt x="3" y="311"/>
                  </a:lnTo>
                  <a:lnTo>
                    <a:pt x="3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8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5" y="306"/>
                  </a:lnTo>
                  <a:lnTo>
                    <a:pt x="5" y="305"/>
                  </a:lnTo>
                  <a:lnTo>
                    <a:pt x="5" y="305"/>
                  </a:lnTo>
                  <a:lnTo>
                    <a:pt x="6" y="305"/>
                  </a:lnTo>
                  <a:lnTo>
                    <a:pt x="5" y="304"/>
                  </a:lnTo>
                  <a:lnTo>
                    <a:pt x="6" y="304"/>
                  </a:lnTo>
                  <a:lnTo>
                    <a:pt x="6" y="303"/>
                  </a:lnTo>
                  <a:lnTo>
                    <a:pt x="6" y="302"/>
                  </a:lnTo>
                  <a:lnTo>
                    <a:pt x="6" y="301"/>
                  </a:lnTo>
                  <a:lnTo>
                    <a:pt x="6" y="300"/>
                  </a:lnTo>
                  <a:lnTo>
                    <a:pt x="6" y="299"/>
                  </a:lnTo>
                  <a:lnTo>
                    <a:pt x="5" y="299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6"/>
                  </a:lnTo>
                  <a:lnTo>
                    <a:pt x="8" y="296"/>
                  </a:lnTo>
                  <a:lnTo>
                    <a:pt x="8" y="295"/>
                  </a:lnTo>
                  <a:lnTo>
                    <a:pt x="9" y="295"/>
                  </a:lnTo>
                  <a:lnTo>
                    <a:pt x="10" y="294"/>
                  </a:lnTo>
                  <a:lnTo>
                    <a:pt x="10" y="293"/>
                  </a:lnTo>
                  <a:lnTo>
                    <a:pt x="10" y="292"/>
                  </a:lnTo>
                  <a:lnTo>
                    <a:pt x="11" y="292"/>
                  </a:lnTo>
                  <a:lnTo>
                    <a:pt x="11" y="292"/>
                  </a:lnTo>
                  <a:lnTo>
                    <a:pt x="12" y="292"/>
                  </a:lnTo>
                  <a:lnTo>
                    <a:pt x="12" y="292"/>
                  </a:lnTo>
                  <a:lnTo>
                    <a:pt x="13" y="292"/>
                  </a:lnTo>
                  <a:lnTo>
                    <a:pt x="14" y="292"/>
                  </a:lnTo>
                  <a:lnTo>
                    <a:pt x="15" y="291"/>
                  </a:lnTo>
                  <a:lnTo>
                    <a:pt x="16" y="290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8" y="288"/>
                  </a:lnTo>
                  <a:lnTo>
                    <a:pt x="18" y="287"/>
                  </a:lnTo>
                  <a:lnTo>
                    <a:pt x="19" y="286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1" y="283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81"/>
                  </a:lnTo>
                  <a:lnTo>
                    <a:pt x="18" y="281"/>
                  </a:lnTo>
                  <a:lnTo>
                    <a:pt x="18" y="282"/>
                  </a:lnTo>
                  <a:lnTo>
                    <a:pt x="17" y="283"/>
                  </a:lnTo>
                  <a:lnTo>
                    <a:pt x="16" y="283"/>
                  </a:lnTo>
                  <a:lnTo>
                    <a:pt x="16" y="284"/>
                  </a:lnTo>
                  <a:lnTo>
                    <a:pt x="15" y="284"/>
                  </a:lnTo>
                  <a:lnTo>
                    <a:pt x="14" y="284"/>
                  </a:lnTo>
                  <a:lnTo>
                    <a:pt x="13" y="285"/>
                  </a:lnTo>
                  <a:lnTo>
                    <a:pt x="11" y="286"/>
                  </a:lnTo>
                  <a:lnTo>
                    <a:pt x="11" y="286"/>
                  </a:lnTo>
                  <a:lnTo>
                    <a:pt x="10" y="286"/>
                  </a:lnTo>
                  <a:lnTo>
                    <a:pt x="10" y="287"/>
                  </a:lnTo>
                  <a:lnTo>
                    <a:pt x="9" y="287"/>
                  </a:lnTo>
                  <a:lnTo>
                    <a:pt x="8" y="287"/>
                  </a:lnTo>
                  <a:lnTo>
                    <a:pt x="8" y="286"/>
                  </a:lnTo>
                  <a:lnTo>
                    <a:pt x="7" y="286"/>
                  </a:lnTo>
                  <a:lnTo>
                    <a:pt x="6" y="286"/>
                  </a:lnTo>
                  <a:lnTo>
                    <a:pt x="5" y="286"/>
                  </a:lnTo>
                  <a:lnTo>
                    <a:pt x="5" y="286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3" y="284"/>
                  </a:lnTo>
                  <a:lnTo>
                    <a:pt x="2" y="283"/>
                  </a:lnTo>
                  <a:lnTo>
                    <a:pt x="2" y="282"/>
                  </a:lnTo>
                  <a:lnTo>
                    <a:pt x="3" y="281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6" y="276"/>
                  </a:lnTo>
                  <a:lnTo>
                    <a:pt x="6" y="275"/>
                  </a:lnTo>
                  <a:lnTo>
                    <a:pt x="6" y="274"/>
                  </a:lnTo>
                  <a:lnTo>
                    <a:pt x="7" y="274"/>
                  </a:lnTo>
                  <a:lnTo>
                    <a:pt x="7" y="273"/>
                  </a:lnTo>
                  <a:lnTo>
                    <a:pt x="8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9" y="271"/>
                  </a:lnTo>
                  <a:lnTo>
                    <a:pt x="10" y="270"/>
                  </a:lnTo>
                  <a:lnTo>
                    <a:pt x="10" y="269"/>
                  </a:lnTo>
                  <a:lnTo>
                    <a:pt x="11" y="268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12" y="260"/>
                  </a:lnTo>
                  <a:lnTo>
                    <a:pt x="13" y="260"/>
                  </a:lnTo>
                  <a:lnTo>
                    <a:pt x="14" y="260"/>
                  </a:lnTo>
                  <a:lnTo>
                    <a:pt x="15" y="260"/>
                  </a:lnTo>
                  <a:lnTo>
                    <a:pt x="15" y="259"/>
                  </a:lnTo>
                  <a:lnTo>
                    <a:pt x="15" y="258"/>
                  </a:lnTo>
                  <a:lnTo>
                    <a:pt x="16" y="257"/>
                  </a:lnTo>
                  <a:lnTo>
                    <a:pt x="16" y="256"/>
                  </a:lnTo>
                  <a:lnTo>
                    <a:pt x="17" y="256"/>
                  </a:lnTo>
                  <a:lnTo>
                    <a:pt x="17" y="255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7" y="253"/>
                  </a:lnTo>
                  <a:lnTo>
                    <a:pt x="17" y="252"/>
                  </a:lnTo>
                  <a:lnTo>
                    <a:pt x="18" y="251"/>
                  </a:lnTo>
                  <a:lnTo>
                    <a:pt x="18" y="250"/>
                  </a:lnTo>
                  <a:lnTo>
                    <a:pt x="18" y="249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7"/>
                  </a:lnTo>
                  <a:lnTo>
                    <a:pt x="19" y="246"/>
                  </a:lnTo>
                  <a:lnTo>
                    <a:pt x="20" y="246"/>
                  </a:lnTo>
                  <a:lnTo>
                    <a:pt x="20" y="245"/>
                  </a:lnTo>
                  <a:lnTo>
                    <a:pt x="21" y="245"/>
                  </a:lnTo>
                  <a:lnTo>
                    <a:pt x="22" y="244"/>
                  </a:lnTo>
                  <a:lnTo>
                    <a:pt x="23" y="243"/>
                  </a:lnTo>
                  <a:lnTo>
                    <a:pt x="23" y="242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22" y="240"/>
                  </a:lnTo>
                  <a:lnTo>
                    <a:pt x="22" y="239"/>
                  </a:lnTo>
                  <a:lnTo>
                    <a:pt x="23" y="239"/>
                  </a:lnTo>
                  <a:lnTo>
                    <a:pt x="23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5" y="240"/>
                  </a:lnTo>
                  <a:lnTo>
                    <a:pt x="26" y="241"/>
                  </a:lnTo>
                  <a:lnTo>
                    <a:pt x="27" y="241"/>
                  </a:lnTo>
                  <a:lnTo>
                    <a:pt x="28" y="241"/>
                  </a:lnTo>
                  <a:lnTo>
                    <a:pt x="29" y="241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1" y="239"/>
                  </a:lnTo>
                  <a:lnTo>
                    <a:pt x="32" y="238"/>
                  </a:lnTo>
                  <a:lnTo>
                    <a:pt x="33" y="238"/>
                  </a:lnTo>
                  <a:lnTo>
                    <a:pt x="34" y="238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8" y="239"/>
                  </a:lnTo>
                  <a:lnTo>
                    <a:pt x="39" y="238"/>
                  </a:lnTo>
                  <a:lnTo>
                    <a:pt x="40" y="239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4" y="239"/>
                  </a:lnTo>
                  <a:lnTo>
                    <a:pt x="44" y="238"/>
                  </a:lnTo>
                  <a:lnTo>
                    <a:pt x="45" y="237"/>
                  </a:lnTo>
                  <a:lnTo>
                    <a:pt x="46" y="237"/>
                  </a:lnTo>
                  <a:lnTo>
                    <a:pt x="47" y="236"/>
                  </a:lnTo>
                  <a:lnTo>
                    <a:pt x="48" y="235"/>
                  </a:lnTo>
                  <a:lnTo>
                    <a:pt x="48" y="235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9" y="233"/>
                  </a:lnTo>
                  <a:lnTo>
                    <a:pt x="49" y="232"/>
                  </a:lnTo>
                  <a:lnTo>
                    <a:pt x="49" y="231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2" y="230"/>
                  </a:lnTo>
                  <a:lnTo>
                    <a:pt x="53" y="230"/>
                  </a:lnTo>
                  <a:lnTo>
                    <a:pt x="54" y="231"/>
                  </a:lnTo>
                  <a:lnTo>
                    <a:pt x="55" y="231"/>
                  </a:lnTo>
                  <a:lnTo>
                    <a:pt x="56" y="232"/>
                  </a:lnTo>
                  <a:lnTo>
                    <a:pt x="56" y="233"/>
                  </a:lnTo>
                  <a:lnTo>
                    <a:pt x="56" y="234"/>
                  </a:lnTo>
                  <a:lnTo>
                    <a:pt x="57" y="234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0" y="235"/>
                  </a:lnTo>
                  <a:lnTo>
                    <a:pt x="61" y="235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3" y="236"/>
                  </a:lnTo>
                  <a:lnTo>
                    <a:pt x="63" y="235"/>
                  </a:lnTo>
                  <a:lnTo>
                    <a:pt x="64" y="235"/>
                  </a:lnTo>
                  <a:lnTo>
                    <a:pt x="65" y="234"/>
                  </a:lnTo>
                  <a:lnTo>
                    <a:pt x="66" y="233"/>
                  </a:lnTo>
                  <a:lnTo>
                    <a:pt x="66" y="232"/>
                  </a:lnTo>
                  <a:lnTo>
                    <a:pt x="67" y="232"/>
                  </a:lnTo>
                  <a:lnTo>
                    <a:pt x="68" y="231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9" y="232"/>
                  </a:lnTo>
                  <a:lnTo>
                    <a:pt x="70" y="231"/>
                  </a:lnTo>
                  <a:lnTo>
                    <a:pt x="71" y="230"/>
                  </a:lnTo>
                  <a:lnTo>
                    <a:pt x="72" y="229"/>
                  </a:lnTo>
                  <a:lnTo>
                    <a:pt x="73" y="229"/>
                  </a:lnTo>
                  <a:lnTo>
                    <a:pt x="73" y="228"/>
                  </a:lnTo>
                  <a:lnTo>
                    <a:pt x="73" y="227"/>
                  </a:lnTo>
                  <a:lnTo>
                    <a:pt x="74" y="226"/>
                  </a:lnTo>
                  <a:lnTo>
                    <a:pt x="74" y="225"/>
                  </a:lnTo>
                  <a:lnTo>
                    <a:pt x="75" y="225"/>
                  </a:lnTo>
                  <a:lnTo>
                    <a:pt x="75" y="224"/>
                  </a:lnTo>
                  <a:lnTo>
                    <a:pt x="76" y="223"/>
                  </a:lnTo>
                  <a:lnTo>
                    <a:pt x="76" y="222"/>
                  </a:lnTo>
                  <a:lnTo>
                    <a:pt x="75" y="223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5"/>
                  </a:lnTo>
                  <a:lnTo>
                    <a:pt x="75" y="214"/>
                  </a:lnTo>
                  <a:lnTo>
                    <a:pt x="75" y="213"/>
                  </a:lnTo>
                  <a:lnTo>
                    <a:pt x="75" y="212"/>
                  </a:lnTo>
                  <a:lnTo>
                    <a:pt x="75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5" y="207"/>
                  </a:lnTo>
                  <a:lnTo>
                    <a:pt x="75" y="206"/>
                  </a:lnTo>
                  <a:lnTo>
                    <a:pt x="75" y="205"/>
                  </a:lnTo>
                  <a:lnTo>
                    <a:pt x="75" y="204"/>
                  </a:lnTo>
                  <a:lnTo>
                    <a:pt x="75" y="203"/>
                  </a:lnTo>
                  <a:lnTo>
                    <a:pt x="75" y="203"/>
                  </a:lnTo>
                  <a:lnTo>
                    <a:pt x="75" y="202"/>
                  </a:lnTo>
                  <a:lnTo>
                    <a:pt x="75" y="201"/>
                  </a:lnTo>
                  <a:lnTo>
                    <a:pt x="76" y="201"/>
                  </a:lnTo>
                  <a:lnTo>
                    <a:pt x="76" y="200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7" y="196"/>
                  </a:lnTo>
                  <a:lnTo>
                    <a:pt x="78" y="195"/>
                  </a:lnTo>
                  <a:lnTo>
                    <a:pt x="78" y="194"/>
                  </a:lnTo>
                  <a:lnTo>
                    <a:pt x="79" y="193"/>
                  </a:lnTo>
                  <a:lnTo>
                    <a:pt x="80" y="192"/>
                  </a:lnTo>
                  <a:lnTo>
                    <a:pt x="80" y="191"/>
                  </a:lnTo>
                  <a:lnTo>
                    <a:pt x="80" y="191"/>
                  </a:lnTo>
                  <a:lnTo>
                    <a:pt x="79" y="190"/>
                  </a:lnTo>
                  <a:lnTo>
                    <a:pt x="80" y="189"/>
                  </a:lnTo>
                  <a:lnTo>
                    <a:pt x="81" y="188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81" y="185"/>
                  </a:lnTo>
                  <a:lnTo>
                    <a:pt x="82" y="185"/>
                  </a:lnTo>
                  <a:lnTo>
                    <a:pt x="83" y="184"/>
                  </a:lnTo>
                  <a:lnTo>
                    <a:pt x="83" y="184"/>
                  </a:lnTo>
                  <a:lnTo>
                    <a:pt x="83" y="183"/>
                  </a:lnTo>
                  <a:lnTo>
                    <a:pt x="83" y="182"/>
                  </a:lnTo>
                  <a:lnTo>
                    <a:pt x="83" y="181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1" y="179"/>
                  </a:lnTo>
                  <a:lnTo>
                    <a:pt x="81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79" y="176"/>
                  </a:lnTo>
                  <a:lnTo>
                    <a:pt x="78" y="175"/>
                  </a:lnTo>
                  <a:lnTo>
                    <a:pt x="77" y="175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6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4" y="172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70"/>
                  </a:lnTo>
                  <a:lnTo>
                    <a:pt x="69" y="169"/>
                  </a:lnTo>
                  <a:lnTo>
                    <a:pt x="69" y="168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70" y="165"/>
                  </a:lnTo>
                  <a:lnTo>
                    <a:pt x="71" y="165"/>
                  </a:lnTo>
                  <a:lnTo>
                    <a:pt x="71" y="165"/>
                  </a:lnTo>
                  <a:lnTo>
                    <a:pt x="71" y="164"/>
                  </a:lnTo>
                  <a:lnTo>
                    <a:pt x="71" y="163"/>
                  </a:lnTo>
                  <a:lnTo>
                    <a:pt x="70" y="162"/>
                  </a:lnTo>
                  <a:lnTo>
                    <a:pt x="70" y="161"/>
                  </a:lnTo>
                  <a:lnTo>
                    <a:pt x="70" y="160"/>
                  </a:lnTo>
                  <a:lnTo>
                    <a:pt x="69" y="159"/>
                  </a:lnTo>
                  <a:lnTo>
                    <a:pt x="69" y="159"/>
                  </a:lnTo>
                  <a:lnTo>
                    <a:pt x="68" y="159"/>
                  </a:lnTo>
                  <a:lnTo>
                    <a:pt x="68" y="159"/>
                  </a:lnTo>
                  <a:lnTo>
                    <a:pt x="67" y="159"/>
                  </a:lnTo>
                  <a:lnTo>
                    <a:pt x="66" y="159"/>
                  </a:lnTo>
                  <a:lnTo>
                    <a:pt x="66" y="159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5" y="159"/>
                  </a:lnTo>
                  <a:lnTo>
                    <a:pt x="66" y="158"/>
                  </a:lnTo>
                  <a:lnTo>
                    <a:pt x="66" y="157"/>
                  </a:lnTo>
                  <a:lnTo>
                    <a:pt x="67" y="156"/>
                  </a:lnTo>
                  <a:lnTo>
                    <a:pt x="68" y="156"/>
                  </a:lnTo>
                  <a:lnTo>
                    <a:pt x="68" y="155"/>
                  </a:lnTo>
                  <a:lnTo>
                    <a:pt x="68" y="154"/>
                  </a:lnTo>
                  <a:lnTo>
                    <a:pt x="68" y="153"/>
                  </a:lnTo>
                  <a:lnTo>
                    <a:pt x="69" y="153"/>
                  </a:lnTo>
                  <a:lnTo>
                    <a:pt x="69" y="152"/>
                  </a:lnTo>
                  <a:lnTo>
                    <a:pt x="69" y="151"/>
                  </a:lnTo>
                  <a:lnTo>
                    <a:pt x="70" y="150"/>
                  </a:lnTo>
                  <a:lnTo>
                    <a:pt x="69" y="149"/>
                  </a:lnTo>
                  <a:lnTo>
                    <a:pt x="70" y="149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3" y="144"/>
                  </a:lnTo>
                  <a:lnTo>
                    <a:pt x="72" y="144"/>
                  </a:lnTo>
                  <a:lnTo>
                    <a:pt x="72" y="143"/>
                  </a:lnTo>
                  <a:lnTo>
                    <a:pt x="70" y="143"/>
                  </a:lnTo>
                  <a:lnTo>
                    <a:pt x="70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2" y="140"/>
                  </a:lnTo>
                  <a:lnTo>
                    <a:pt x="71" y="140"/>
                  </a:lnTo>
                  <a:lnTo>
                    <a:pt x="71" y="139"/>
                  </a:lnTo>
                  <a:lnTo>
                    <a:pt x="72" y="138"/>
                  </a:lnTo>
                  <a:lnTo>
                    <a:pt x="71" y="137"/>
                  </a:lnTo>
                  <a:lnTo>
                    <a:pt x="71" y="136"/>
                  </a:lnTo>
                  <a:lnTo>
                    <a:pt x="71" y="135"/>
                  </a:lnTo>
                  <a:lnTo>
                    <a:pt x="71" y="134"/>
                  </a:lnTo>
                  <a:lnTo>
                    <a:pt x="71" y="134"/>
                  </a:lnTo>
                  <a:lnTo>
                    <a:pt x="71" y="133"/>
                  </a:lnTo>
                  <a:lnTo>
                    <a:pt x="71" y="132"/>
                  </a:lnTo>
                  <a:lnTo>
                    <a:pt x="71" y="131"/>
                  </a:lnTo>
                  <a:lnTo>
                    <a:pt x="72" y="130"/>
                  </a:lnTo>
                  <a:lnTo>
                    <a:pt x="72" y="129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1" y="127"/>
                  </a:lnTo>
                  <a:lnTo>
                    <a:pt x="71" y="126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70" y="122"/>
                  </a:lnTo>
                  <a:lnTo>
                    <a:pt x="71" y="122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71" y="119"/>
                  </a:lnTo>
                  <a:lnTo>
                    <a:pt x="71" y="118"/>
                  </a:lnTo>
                  <a:lnTo>
                    <a:pt x="71" y="117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1" y="115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3" y="113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3" y="111"/>
                  </a:lnTo>
                  <a:lnTo>
                    <a:pt x="73" y="110"/>
                  </a:lnTo>
                  <a:lnTo>
                    <a:pt x="74" y="109"/>
                  </a:lnTo>
                  <a:lnTo>
                    <a:pt x="74" y="108"/>
                  </a:lnTo>
                  <a:lnTo>
                    <a:pt x="75" y="108"/>
                  </a:lnTo>
                  <a:lnTo>
                    <a:pt x="75" y="108"/>
                  </a:lnTo>
                  <a:lnTo>
                    <a:pt x="75" y="107"/>
                  </a:lnTo>
                  <a:lnTo>
                    <a:pt x="75" y="106"/>
                  </a:lnTo>
                  <a:lnTo>
                    <a:pt x="74" y="106"/>
                  </a:lnTo>
                  <a:lnTo>
                    <a:pt x="74" y="105"/>
                  </a:lnTo>
                  <a:lnTo>
                    <a:pt x="74" y="104"/>
                  </a:lnTo>
                  <a:lnTo>
                    <a:pt x="73" y="103"/>
                  </a:lnTo>
                  <a:lnTo>
                    <a:pt x="72" y="104"/>
                  </a:lnTo>
                  <a:lnTo>
                    <a:pt x="71" y="104"/>
                  </a:lnTo>
                  <a:lnTo>
                    <a:pt x="70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2"/>
                  </a:lnTo>
                  <a:lnTo>
                    <a:pt x="66" y="102"/>
                  </a:lnTo>
                  <a:lnTo>
                    <a:pt x="65" y="101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4" y="96"/>
                  </a:lnTo>
                  <a:lnTo>
                    <a:pt x="64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2" y="94"/>
                  </a:lnTo>
                  <a:lnTo>
                    <a:pt x="62" y="93"/>
                  </a:lnTo>
                  <a:lnTo>
                    <a:pt x="62" y="92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2" y="89"/>
                  </a:lnTo>
                  <a:lnTo>
                    <a:pt x="60" y="89"/>
                  </a:lnTo>
                  <a:lnTo>
                    <a:pt x="60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8" y="87"/>
                  </a:lnTo>
                  <a:lnTo>
                    <a:pt x="57" y="87"/>
                  </a:lnTo>
                  <a:lnTo>
                    <a:pt x="56" y="8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6" y="82"/>
                  </a:lnTo>
                  <a:lnTo>
                    <a:pt x="56" y="81"/>
                  </a:lnTo>
                  <a:lnTo>
                    <a:pt x="56" y="80"/>
                  </a:lnTo>
                  <a:lnTo>
                    <a:pt x="56" y="79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7" y="76"/>
                  </a:lnTo>
                  <a:lnTo>
                    <a:pt x="56" y="76"/>
                  </a:lnTo>
                  <a:lnTo>
                    <a:pt x="56" y="75"/>
                  </a:lnTo>
                  <a:lnTo>
                    <a:pt x="56" y="74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5" y="69"/>
                  </a:lnTo>
                  <a:lnTo>
                    <a:pt x="54" y="68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51" y="68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8"/>
                  </a:lnTo>
                  <a:lnTo>
                    <a:pt x="49" y="67"/>
                  </a:lnTo>
                  <a:lnTo>
                    <a:pt x="49" y="66"/>
                  </a:lnTo>
                  <a:lnTo>
                    <a:pt x="49" y="67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7"/>
                  </a:lnTo>
                  <a:lnTo>
                    <a:pt x="45" y="66"/>
                  </a:lnTo>
                  <a:lnTo>
                    <a:pt x="45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1" y="64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7" y="62"/>
                  </a:lnTo>
                  <a:lnTo>
                    <a:pt x="36" y="61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5" y="59"/>
                  </a:lnTo>
                  <a:lnTo>
                    <a:pt x="35" y="58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0" y="57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5" y="52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5" y="50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26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4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0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7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8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2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5" y="10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3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5" y="6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3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186" y="0"/>
                  </a:lnTo>
                  <a:lnTo>
                    <a:pt x="397" y="0"/>
                  </a:lnTo>
                  <a:lnTo>
                    <a:pt x="441" y="0"/>
                  </a:lnTo>
                  <a:close/>
                  <a:moveTo>
                    <a:pt x="162" y="45"/>
                  </a:moveTo>
                  <a:lnTo>
                    <a:pt x="163" y="45"/>
                  </a:lnTo>
                  <a:lnTo>
                    <a:pt x="162" y="4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2191" y="1525"/>
              <a:ext cx="756" cy="418"/>
            </a:xfrm>
            <a:custGeom>
              <a:avLst/>
              <a:gdLst/>
              <a:ahLst/>
              <a:cxnLst>
                <a:cxn ang="0">
                  <a:pos x="546" y="4"/>
                </a:cxn>
                <a:cxn ang="0">
                  <a:pos x="749" y="219"/>
                </a:cxn>
                <a:cxn ang="0">
                  <a:pos x="644" y="263"/>
                </a:cxn>
                <a:cxn ang="0">
                  <a:pos x="631" y="255"/>
                </a:cxn>
                <a:cxn ang="0">
                  <a:pos x="617" y="253"/>
                </a:cxn>
                <a:cxn ang="0">
                  <a:pos x="605" y="242"/>
                </a:cxn>
                <a:cxn ang="0">
                  <a:pos x="593" y="235"/>
                </a:cxn>
                <a:cxn ang="0">
                  <a:pos x="585" y="225"/>
                </a:cxn>
                <a:cxn ang="0">
                  <a:pos x="572" y="222"/>
                </a:cxn>
                <a:cxn ang="0">
                  <a:pos x="559" y="214"/>
                </a:cxn>
                <a:cxn ang="0">
                  <a:pos x="546" y="238"/>
                </a:cxn>
                <a:cxn ang="0">
                  <a:pos x="527" y="254"/>
                </a:cxn>
                <a:cxn ang="0">
                  <a:pos x="511" y="257"/>
                </a:cxn>
                <a:cxn ang="0">
                  <a:pos x="501" y="266"/>
                </a:cxn>
                <a:cxn ang="0">
                  <a:pos x="486" y="261"/>
                </a:cxn>
                <a:cxn ang="0">
                  <a:pos x="473" y="267"/>
                </a:cxn>
                <a:cxn ang="0">
                  <a:pos x="476" y="281"/>
                </a:cxn>
                <a:cxn ang="0">
                  <a:pos x="476" y="312"/>
                </a:cxn>
                <a:cxn ang="0">
                  <a:pos x="454" y="339"/>
                </a:cxn>
                <a:cxn ang="0">
                  <a:pos x="447" y="358"/>
                </a:cxn>
                <a:cxn ang="0">
                  <a:pos x="440" y="388"/>
                </a:cxn>
                <a:cxn ang="0">
                  <a:pos x="391" y="406"/>
                </a:cxn>
                <a:cxn ang="0">
                  <a:pos x="382" y="414"/>
                </a:cxn>
                <a:cxn ang="0">
                  <a:pos x="372" y="406"/>
                </a:cxn>
                <a:cxn ang="0">
                  <a:pos x="359" y="400"/>
                </a:cxn>
                <a:cxn ang="0">
                  <a:pos x="347" y="389"/>
                </a:cxn>
                <a:cxn ang="0">
                  <a:pos x="331" y="381"/>
                </a:cxn>
                <a:cxn ang="0">
                  <a:pos x="322" y="390"/>
                </a:cxn>
                <a:cxn ang="0">
                  <a:pos x="324" y="405"/>
                </a:cxn>
                <a:cxn ang="0">
                  <a:pos x="285" y="394"/>
                </a:cxn>
                <a:cxn ang="0">
                  <a:pos x="284" y="375"/>
                </a:cxn>
                <a:cxn ang="0">
                  <a:pos x="265" y="381"/>
                </a:cxn>
                <a:cxn ang="0">
                  <a:pos x="245" y="395"/>
                </a:cxn>
                <a:cxn ang="0">
                  <a:pos x="235" y="385"/>
                </a:cxn>
                <a:cxn ang="0">
                  <a:pos x="225" y="377"/>
                </a:cxn>
                <a:cxn ang="0">
                  <a:pos x="211" y="373"/>
                </a:cxn>
                <a:cxn ang="0">
                  <a:pos x="191" y="370"/>
                </a:cxn>
                <a:cxn ang="0">
                  <a:pos x="170" y="371"/>
                </a:cxn>
                <a:cxn ang="0">
                  <a:pos x="155" y="381"/>
                </a:cxn>
                <a:cxn ang="0">
                  <a:pos x="143" y="389"/>
                </a:cxn>
                <a:cxn ang="0">
                  <a:pos x="132" y="391"/>
                </a:cxn>
                <a:cxn ang="0">
                  <a:pos x="138" y="378"/>
                </a:cxn>
                <a:cxn ang="0">
                  <a:pos x="135" y="365"/>
                </a:cxn>
                <a:cxn ang="0">
                  <a:pos x="115" y="352"/>
                </a:cxn>
                <a:cxn ang="0">
                  <a:pos x="110" y="365"/>
                </a:cxn>
                <a:cxn ang="0">
                  <a:pos x="101" y="376"/>
                </a:cxn>
                <a:cxn ang="0">
                  <a:pos x="94" y="386"/>
                </a:cxn>
                <a:cxn ang="0">
                  <a:pos x="79" y="377"/>
                </a:cxn>
                <a:cxn ang="0">
                  <a:pos x="55" y="389"/>
                </a:cxn>
                <a:cxn ang="0">
                  <a:pos x="45" y="393"/>
                </a:cxn>
                <a:cxn ang="0">
                  <a:pos x="43" y="377"/>
                </a:cxn>
                <a:cxn ang="0">
                  <a:pos x="34" y="371"/>
                </a:cxn>
                <a:cxn ang="0">
                  <a:pos x="26" y="374"/>
                </a:cxn>
                <a:cxn ang="0">
                  <a:pos x="26" y="366"/>
                </a:cxn>
                <a:cxn ang="0">
                  <a:pos x="32" y="352"/>
                </a:cxn>
                <a:cxn ang="0">
                  <a:pos x="37" y="338"/>
                </a:cxn>
                <a:cxn ang="0">
                  <a:pos x="32" y="326"/>
                </a:cxn>
                <a:cxn ang="0">
                  <a:pos x="26" y="312"/>
                </a:cxn>
                <a:cxn ang="0">
                  <a:pos x="11" y="320"/>
                </a:cxn>
                <a:cxn ang="0">
                  <a:pos x="2" y="330"/>
                </a:cxn>
              </a:cxnLst>
              <a:rect l="0" t="0" r="r" b="b"/>
              <a:pathLst>
                <a:path w="756" h="418">
                  <a:moveTo>
                    <a:pt x="364" y="0"/>
                  </a:moveTo>
                  <a:lnTo>
                    <a:pt x="536" y="0"/>
                  </a:lnTo>
                  <a:lnTo>
                    <a:pt x="537" y="0"/>
                  </a:lnTo>
                  <a:lnTo>
                    <a:pt x="538" y="1"/>
                  </a:lnTo>
                  <a:lnTo>
                    <a:pt x="538" y="2"/>
                  </a:lnTo>
                  <a:lnTo>
                    <a:pt x="539" y="2"/>
                  </a:lnTo>
                  <a:lnTo>
                    <a:pt x="539" y="3"/>
                  </a:lnTo>
                  <a:lnTo>
                    <a:pt x="539" y="4"/>
                  </a:lnTo>
                  <a:lnTo>
                    <a:pt x="539" y="6"/>
                  </a:lnTo>
                  <a:lnTo>
                    <a:pt x="539" y="7"/>
                  </a:lnTo>
                  <a:lnTo>
                    <a:pt x="539" y="7"/>
                  </a:lnTo>
                  <a:lnTo>
                    <a:pt x="540" y="8"/>
                  </a:lnTo>
                  <a:lnTo>
                    <a:pt x="541" y="8"/>
                  </a:lnTo>
                  <a:lnTo>
                    <a:pt x="542" y="7"/>
                  </a:lnTo>
                  <a:lnTo>
                    <a:pt x="543" y="7"/>
                  </a:lnTo>
                  <a:lnTo>
                    <a:pt x="546" y="5"/>
                  </a:lnTo>
                  <a:lnTo>
                    <a:pt x="546" y="4"/>
                  </a:lnTo>
                  <a:lnTo>
                    <a:pt x="547" y="4"/>
                  </a:lnTo>
                  <a:lnTo>
                    <a:pt x="619" y="45"/>
                  </a:lnTo>
                  <a:lnTo>
                    <a:pt x="707" y="93"/>
                  </a:lnTo>
                  <a:lnTo>
                    <a:pt x="709" y="95"/>
                  </a:lnTo>
                  <a:lnTo>
                    <a:pt x="710" y="95"/>
                  </a:lnTo>
                  <a:lnTo>
                    <a:pt x="756" y="121"/>
                  </a:lnTo>
                  <a:lnTo>
                    <a:pt x="755" y="121"/>
                  </a:lnTo>
                  <a:lnTo>
                    <a:pt x="743" y="170"/>
                  </a:lnTo>
                  <a:lnTo>
                    <a:pt x="740" y="181"/>
                  </a:lnTo>
                  <a:lnTo>
                    <a:pt x="746" y="203"/>
                  </a:lnTo>
                  <a:lnTo>
                    <a:pt x="746" y="205"/>
                  </a:lnTo>
                  <a:lnTo>
                    <a:pt x="747" y="208"/>
                  </a:lnTo>
                  <a:lnTo>
                    <a:pt x="748" y="210"/>
                  </a:lnTo>
                  <a:lnTo>
                    <a:pt x="748" y="212"/>
                  </a:lnTo>
                  <a:lnTo>
                    <a:pt x="748" y="213"/>
                  </a:lnTo>
                  <a:lnTo>
                    <a:pt x="749" y="216"/>
                  </a:lnTo>
                  <a:lnTo>
                    <a:pt x="749" y="219"/>
                  </a:lnTo>
                  <a:lnTo>
                    <a:pt x="749" y="221"/>
                  </a:lnTo>
                  <a:lnTo>
                    <a:pt x="749" y="222"/>
                  </a:lnTo>
                  <a:lnTo>
                    <a:pt x="749" y="224"/>
                  </a:lnTo>
                  <a:lnTo>
                    <a:pt x="749" y="227"/>
                  </a:lnTo>
                  <a:lnTo>
                    <a:pt x="749" y="229"/>
                  </a:lnTo>
                  <a:lnTo>
                    <a:pt x="749" y="231"/>
                  </a:lnTo>
                  <a:lnTo>
                    <a:pt x="742" y="258"/>
                  </a:lnTo>
                  <a:lnTo>
                    <a:pt x="742" y="259"/>
                  </a:lnTo>
                  <a:lnTo>
                    <a:pt x="741" y="262"/>
                  </a:lnTo>
                  <a:lnTo>
                    <a:pt x="741" y="263"/>
                  </a:lnTo>
                  <a:lnTo>
                    <a:pt x="741" y="264"/>
                  </a:lnTo>
                  <a:lnTo>
                    <a:pt x="648" y="263"/>
                  </a:lnTo>
                  <a:lnTo>
                    <a:pt x="647" y="263"/>
                  </a:lnTo>
                  <a:lnTo>
                    <a:pt x="646" y="264"/>
                  </a:lnTo>
                  <a:lnTo>
                    <a:pt x="645" y="264"/>
                  </a:lnTo>
                  <a:lnTo>
                    <a:pt x="645" y="263"/>
                  </a:lnTo>
                  <a:lnTo>
                    <a:pt x="644" y="263"/>
                  </a:lnTo>
                  <a:lnTo>
                    <a:pt x="643" y="262"/>
                  </a:lnTo>
                  <a:lnTo>
                    <a:pt x="642" y="262"/>
                  </a:lnTo>
                  <a:lnTo>
                    <a:pt x="641" y="262"/>
                  </a:lnTo>
                  <a:lnTo>
                    <a:pt x="640" y="261"/>
                  </a:lnTo>
                  <a:lnTo>
                    <a:pt x="639" y="261"/>
                  </a:lnTo>
                  <a:lnTo>
                    <a:pt x="639" y="261"/>
                  </a:lnTo>
                  <a:lnTo>
                    <a:pt x="638" y="261"/>
                  </a:lnTo>
                  <a:lnTo>
                    <a:pt x="638" y="260"/>
                  </a:lnTo>
                  <a:lnTo>
                    <a:pt x="637" y="260"/>
                  </a:lnTo>
                  <a:lnTo>
                    <a:pt x="636" y="260"/>
                  </a:lnTo>
                  <a:lnTo>
                    <a:pt x="635" y="260"/>
                  </a:lnTo>
                  <a:lnTo>
                    <a:pt x="635" y="259"/>
                  </a:lnTo>
                  <a:lnTo>
                    <a:pt x="634" y="258"/>
                  </a:lnTo>
                  <a:lnTo>
                    <a:pt x="633" y="257"/>
                  </a:lnTo>
                  <a:lnTo>
                    <a:pt x="632" y="257"/>
                  </a:lnTo>
                  <a:lnTo>
                    <a:pt x="631" y="256"/>
                  </a:lnTo>
                  <a:lnTo>
                    <a:pt x="631" y="255"/>
                  </a:lnTo>
                  <a:lnTo>
                    <a:pt x="630" y="255"/>
                  </a:lnTo>
                  <a:lnTo>
                    <a:pt x="630" y="254"/>
                  </a:lnTo>
                  <a:lnTo>
                    <a:pt x="629" y="254"/>
                  </a:lnTo>
                  <a:lnTo>
                    <a:pt x="628" y="254"/>
                  </a:lnTo>
                  <a:lnTo>
                    <a:pt x="628" y="253"/>
                  </a:lnTo>
                  <a:lnTo>
                    <a:pt x="626" y="253"/>
                  </a:lnTo>
                  <a:lnTo>
                    <a:pt x="625" y="254"/>
                  </a:lnTo>
                  <a:lnTo>
                    <a:pt x="624" y="254"/>
                  </a:lnTo>
                  <a:lnTo>
                    <a:pt x="624" y="253"/>
                  </a:lnTo>
                  <a:lnTo>
                    <a:pt x="623" y="253"/>
                  </a:lnTo>
                  <a:lnTo>
                    <a:pt x="622" y="253"/>
                  </a:lnTo>
                  <a:lnTo>
                    <a:pt x="622" y="254"/>
                  </a:lnTo>
                  <a:lnTo>
                    <a:pt x="621" y="254"/>
                  </a:lnTo>
                  <a:lnTo>
                    <a:pt x="620" y="254"/>
                  </a:lnTo>
                  <a:lnTo>
                    <a:pt x="619" y="254"/>
                  </a:lnTo>
                  <a:lnTo>
                    <a:pt x="618" y="254"/>
                  </a:lnTo>
                  <a:lnTo>
                    <a:pt x="617" y="253"/>
                  </a:lnTo>
                  <a:lnTo>
                    <a:pt x="616" y="252"/>
                  </a:lnTo>
                  <a:lnTo>
                    <a:pt x="616" y="251"/>
                  </a:lnTo>
                  <a:lnTo>
                    <a:pt x="615" y="250"/>
                  </a:lnTo>
                  <a:lnTo>
                    <a:pt x="614" y="249"/>
                  </a:lnTo>
                  <a:lnTo>
                    <a:pt x="613" y="248"/>
                  </a:lnTo>
                  <a:lnTo>
                    <a:pt x="612" y="248"/>
                  </a:lnTo>
                  <a:lnTo>
                    <a:pt x="612" y="248"/>
                  </a:lnTo>
                  <a:lnTo>
                    <a:pt x="611" y="247"/>
                  </a:lnTo>
                  <a:lnTo>
                    <a:pt x="611" y="246"/>
                  </a:lnTo>
                  <a:lnTo>
                    <a:pt x="610" y="246"/>
                  </a:lnTo>
                  <a:lnTo>
                    <a:pt x="609" y="246"/>
                  </a:lnTo>
                  <a:lnTo>
                    <a:pt x="609" y="245"/>
                  </a:lnTo>
                  <a:lnTo>
                    <a:pt x="608" y="244"/>
                  </a:lnTo>
                  <a:lnTo>
                    <a:pt x="607" y="244"/>
                  </a:lnTo>
                  <a:lnTo>
                    <a:pt x="606" y="244"/>
                  </a:lnTo>
                  <a:lnTo>
                    <a:pt x="606" y="243"/>
                  </a:lnTo>
                  <a:lnTo>
                    <a:pt x="605" y="242"/>
                  </a:lnTo>
                  <a:lnTo>
                    <a:pt x="605" y="241"/>
                  </a:lnTo>
                  <a:lnTo>
                    <a:pt x="604" y="241"/>
                  </a:lnTo>
                  <a:lnTo>
                    <a:pt x="604" y="241"/>
                  </a:lnTo>
                  <a:lnTo>
                    <a:pt x="603" y="240"/>
                  </a:lnTo>
                  <a:lnTo>
                    <a:pt x="603" y="239"/>
                  </a:lnTo>
                  <a:lnTo>
                    <a:pt x="603" y="238"/>
                  </a:lnTo>
                  <a:lnTo>
                    <a:pt x="602" y="238"/>
                  </a:lnTo>
                  <a:lnTo>
                    <a:pt x="601" y="238"/>
                  </a:lnTo>
                  <a:lnTo>
                    <a:pt x="601" y="237"/>
                  </a:lnTo>
                  <a:lnTo>
                    <a:pt x="600" y="237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7" y="236"/>
                  </a:lnTo>
                  <a:lnTo>
                    <a:pt x="596" y="236"/>
                  </a:lnTo>
                  <a:lnTo>
                    <a:pt x="595" y="236"/>
                  </a:lnTo>
                  <a:lnTo>
                    <a:pt x="594" y="236"/>
                  </a:lnTo>
                  <a:lnTo>
                    <a:pt x="593" y="235"/>
                  </a:lnTo>
                  <a:lnTo>
                    <a:pt x="592" y="235"/>
                  </a:lnTo>
                  <a:lnTo>
                    <a:pt x="592" y="235"/>
                  </a:lnTo>
                  <a:lnTo>
                    <a:pt x="591" y="235"/>
                  </a:lnTo>
                  <a:lnTo>
                    <a:pt x="591" y="234"/>
                  </a:lnTo>
                  <a:lnTo>
                    <a:pt x="590" y="234"/>
                  </a:lnTo>
                  <a:lnTo>
                    <a:pt x="590" y="233"/>
                  </a:lnTo>
                  <a:lnTo>
                    <a:pt x="590" y="232"/>
                  </a:lnTo>
                  <a:lnTo>
                    <a:pt x="589" y="232"/>
                  </a:lnTo>
                  <a:lnTo>
                    <a:pt x="589" y="231"/>
                  </a:lnTo>
                  <a:lnTo>
                    <a:pt x="588" y="230"/>
                  </a:lnTo>
                  <a:lnTo>
                    <a:pt x="588" y="229"/>
                  </a:lnTo>
                  <a:lnTo>
                    <a:pt x="587" y="229"/>
                  </a:lnTo>
                  <a:lnTo>
                    <a:pt x="586" y="228"/>
                  </a:lnTo>
                  <a:lnTo>
                    <a:pt x="586" y="227"/>
                  </a:lnTo>
                  <a:lnTo>
                    <a:pt x="586" y="226"/>
                  </a:lnTo>
                  <a:lnTo>
                    <a:pt x="585" y="226"/>
                  </a:lnTo>
                  <a:lnTo>
                    <a:pt x="585" y="225"/>
                  </a:lnTo>
                  <a:lnTo>
                    <a:pt x="585" y="224"/>
                  </a:lnTo>
                  <a:lnTo>
                    <a:pt x="584" y="223"/>
                  </a:lnTo>
                  <a:lnTo>
                    <a:pt x="584" y="223"/>
                  </a:lnTo>
                  <a:lnTo>
                    <a:pt x="583" y="222"/>
                  </a:lnTo>
                  <a:lnTo>
                    <a:pt x="582" y="222"/>
                  </a:lnTo>
                  <a:lnTo>
                    <a:pt x="581" y="222"/>
                  </a:lnTo>
                  <a:lnTo>
                    <a:pt x="580" y="222"/>
                  </a:lnTo>
                  <a:lnTo>
                    <a:pt x="579" y="222"/>
                  </a:lnTo>
                  <a:lnTo>
                    <a:pt x="578" y="222"/>
                  </a:lnTo>
                  <a:lnTo>
                    <a:pt x="577" y="222"/>
                  </a:lnTo>
                  <a:lnTo>
                    <a:pt x="577" y="222"/>
                  </a:lnTo>
                  <a:lnTo>
                    <a:pt x="576" y="222"/>
                  </a:lnTo>
                  <a:lnTo>
                    <a:pt x="575" y="222"/>
                  </a:lnTo>
                  <a:lnTo>
                    <a:pt x="574" y="222"/>
                  </a:lnTo>
                  <a:lnTo>
                    <a:pt x="574" y="222"/>
                  </a:lnTo>
                  <a:lnTo>
                    <a:pt x="573" y="222"/>
                  </a:lnTo>
                  <a:lnTo>
                    <a:pt x="572" y="222"/>
                  </a:lnTo>
                  <a:lnTo>
                    <a:pt x="571" y="221"/>
                  </a:lnTo>
                  <a:lnTo>
                    <a:pt x="571" y="221"/>
                  </a:lnTo>
                  <a:lnTo>
                    <a:pt x="570" y="220"/>
                  </a:lnTo>
                  <a:lnTo>
                    <a:pt x="569" y="220"/>
                  </a:lnTo>
                  <a:lnTo>
                    <a:pt x="568" y="219"/>
                  </a:lnTo>
                  <a:lnTo>
                    <a:pt x="567" y="218"/>
                  </a:lnTo>
                  <a:lnTo>
                    <a:pt x="566" y="217"/>
                  </a:lnTo>
                  <a:lnTo>
                    <a:pt x="565" y="217"/>
                  </a:lnTo>
                  <a:lnTo>
                    <a:pt x="565" y="216"/>
                  </a:lnTo>
                  <a:lnTo>
                    <a:pt x="565" y="216"/>
                  </a:lnTo>
                  <a:lnTo>
                    <a:pt x="564" y="215"/>
                  </a:lnTo>
                  <a:lnTo>
                    <a:pt x="563" y="214"/>
                  </a:lnTo>
                  <a:lnTo>
                    <a:pt x="562" y="214"/>
                  </a:lnTo>
                  <a:lnTo>
                    <a:pt x="561" y="214"/>
                  </a:lnTo>
                  <a:lnTo>
                    <a:pt x="561" y="213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5"/>
                  </a:lnTo>
                  <a:lnTo>
                    <a:pt x="557" y="215"/>
                  </a:lnTo>
                  <a:lnTo>
                    <a:pt x="556" y="215"/>
                  </a:lnTo>
                  <a:lnTo>
                    <a:pt x="555" y="216"/>
                  </a:lnTo>
                  <a:lnTo>
                    <a:pt x="556" y="216"/>
                  </a:lnTo>
                  <a:lnTo>
                    <a:pt x="556" y="217"/>
                  </a:lnTo>
                  <a:lnTo>
                    <a:pt x="556" y="219"/>
                  </a:lnTo>
                  <a:lnTo>
                    <a:pt x="556" y="221"/>
                  </a:lnTo>
                  <a:lnTo>
                    <a:pt x="555" y="222"/>
                  </a:lnTo>
                  <a:lnTo>
                    <a:pt x="554" y="225"/>
                  </a:lnTo>
                  <a:lnTo>
                    <a:pt x="553" y="228"/>
                  </a:lnTo>
                  <a:lnTo>
                    <a:pt x="552" y="229"/>
                  </a:lnTo>
                  <a:lnTo>
                    <a:pt x="552" y="230"/>
                  </a:lnTo>
                  <a:lnTo>
                    <a:pt x="550" y="234"/>
                  </a:lnTo>
                  <a:lnTo>
                    <a:pt x="549" y="235"/>
                  </a:lnTo>
                  <a:lnTo>
                    <a:pt x="548" y="236"/>
                  </a:lnTo>
                  <a:lnTo>
                    <a:pt x="546" y="238"/>
                  </a:lnTo>
                  <a:lnTo>
                    <a:pt x="546" y="240"/>
                  </a:lnTo>
                  <a:lnTo>
                    <a:pt x="544" y="242"/>
                  </a:lnTo>
                  <a:lnTo>
                    <a:pt x="543" y="243"/>
                  </a:lnTo>
                  <a:lnTo>
                    <a:pt x="542" y="244"/>
                  </a:lnTo>
                  <a:lnTo>
                    <a:pt x="541" y="245"/>
                  </a:lnTo>
                  <a:lnTo>
                    <a:pt x="541" y="246"/>
                  </a:lnTo>
                  <a:lnTo>
                    <a:pt x="539" y="248"/>
                  </a:lnTo>
                  <a:lnTo>
                    <a:pt x="538" y="249"/>
                  </a:lnTo>
                  <a:lnTo>
                    <a:pt x="537" y="250"/>
                  </a:lnTo>
                  <a:lnTo>
                    <a:pt x="536" y="251"/>
                  </a:lnTo>
                  <a:lnTo>
                    <a:pt x="535" y="252"/>
                  </a:lnTo>
                  <a:lnTo>
                    <a:pt x="533" y="253"/>
                  </a:lnTo>
                  <a:lnTo>
                    <a:pt x="533" y="253"/>
                  </a:lnTo>
                  <a:lnTo>
                    <a:pt x="531" y="254"/>
                  </a:lnTo>
                  <a:lnTo>
                    <a:pt x="530" y="254"/>
                  </a:lnTo>
                  <a:lnTo>
                    <a:pt x="527" y="254"/>
                  </a:lnTo>
                  <a:lnTo>
                    <a:pt x="527" y="254"/>
                  </a:lnTo>
                  <a:lnTo>
                    <a:pt x="526" y="254"/>
                  </a:lnTo>
                  <a:lnTo>
                    <a:pt x="525" y="254"/>
                  </a:lnTo>
                  <a:lnTo>
                    <a:pt x="524" y="254"/>
                  </a:lnTo>
                  <a:lnTo>
                    <a:pt x="523" y="254"/>
                  </a:lnTo>
                  <a:lnTo>
                    <a:pt x="522" y="254"/>
                  </a:lnTo>
                  <a:lnTo>
                    <a:pt x="521" y="254"/>
                  </a:lnTo>
                  <a:lnTo>
                    <a:pt x="520" y="254"/>
                  </a:lnTo>
                  <a:lnTo>
                    <a:pt x="520" y="254"/>
                  </a:lnTo>
                  <a:lnTo>
                    <a:pt x="519" y="254"/>
                  </a:lnTo>
                  <a:lnTo>
                    <a:pt x="518" y="254"/>
                  </a:lnTo>
                  <a:lnTo>
                    <a:pt x="517" y="254"/>
                  </a:lnTo>
                  <a:lnTo>
                    <a:pt x="516" y="254"/>
                  </a:lnTo>
                  <a:lnTo>
                    <a:pt x="515" y="255"/>
                  </a:lnTo>
                  <a:lnTo>
                    <a:pt x="514" y="255"/>
                  </a:lnTo>
                  <a:lnTo>
                    <a:pt x="514" y="256"/>
                  </a:lnTo>
                  <a:lnTo>
                    <a:pt x="512" y="256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09" y="257"/>
                  </a:lnTo>
                  <a:lnTo>
                    <a:pt x="508" y="258"/>
                  </a:lnTo>
                  <a:lnTo>
                    <a:pt x="507" y="259"/>
                  </a:lnTo>
                  <a:lnTo>
                    <a:pt x="507" y="260"/>
                  </a:lnTo>
                  <a:lnTo>
                    <a:pt x="507" y="260"/>
                  </a:lnTo>
                  <a:lnTo>
                    <a:pt x="507" y="261"/>
                  </a:lnTo>
                  <a:lnTo>
                    <a:pt x="507" y="261"/>
                  </a:lnTo>
                  <a:lnTo>
                    <a:pt x="507" y="262"/>
                  </a:lnTo>
                  <a:lnTo>
                    <a:pt x="506" y="263"/>
                  </a:lnTo>
                  <a:lnTo>
                    <a:pt x="506" y="264"/>
                  </a:lnTo>
                  <a:lnTo>
                    <a:pt x="505" y="264"/>
                  </a:lnTo>
                  <a:lnTo>
                    <a:pt x="504" y="264"/>
                  </a:lnTo>
                  <a:lnTo>
                    <a:pt x="503" y="265"/>
                  </a:lnTo>
                  <a:lnTo>
                    <a:pt x="502" y="265"/>
                  </a:lnTo>
                  <a:lnTo>
                    <a:pt x="501" y="266"/>
                  </a:lnTo>
                  <a:lnTo>
                    <a:pt x="501" y="266"/>
                  </a:lnTo>
                  <a:lnTo>
                    <a:pt x="500" y="266"/>
                  </a:lnTo>
                  <a:lnTo>
                    <a:pt x="499" y="266"/>
                  </a:lnTo>
                  <a:lnTo>
                    <a:pt x="498" y="266"/>
                  </a:lnTo>
                  <a:lnTo>
                    <a:pt x="497" y="266"/>
                  </a:lnTo>
                  <a:lnTo>
                    <a:pt x="496" y="266"/>
                  </a:lnTo>
                  <a:lnTo>
                    <a:pt x="495" y="266"/>
                  </a:lnTo>
                  <a:lnTo>
                    <a:pt x="494" y="265"/>
                  </a:lnTo>
                  <a:lnTo>
                    <a:pt x="494" y="264"/>
                  </a:lnTo>
                  <a:lnTo>
                    <a:pt x="493" y="264"/>
                  </a:lnTo>
                  <a:lnTo>
                    <a:pt x="492" y="263"/>
                  </a:lnTo>
                  <a:lnTo>
                    <a:pt x="491" y="263"/>
                  </a:lnTo>
                  <a:lnTo>
                    <a:pt x="490" y="263"/>
                  </a:lnTo>
                  <a:lnTo>
                    <a:pt x="489" y="263"/>
                  </a:lnTo>
                  <a:lnTo>
                    <a:pt x="488" y="262"/>
                  </a:lnTo>
                  <a:lnTo>
                    <a:pt x="488" y="262"/>
                  </a:lnTo>
                  <a:lnTo>
                    <a:pt x="487" y="261"/>
                  </a:lnTo>
                  <a:lnTo>
                    <a:pt x="486" y="261"/>
                  </a:lnTo>
                  <a:lnTo>
                    <a:pt x="485" y="261"/>
                  </a:lnTo>
                  <a:lnTo>
                    <a:pt x="485" y="261"/>
                  </a:lnTo>
                  <a:lnTo>
                    <a:pt x="484" y="261"/>
                  </a:lnTo>
                  <a:lnTo>
                    <a:pt x="482" y="261"/>
                  </a:lnTo>
                  <a:lnTo>
                    <a:pt x="482" y="261"/>
                  </a:lnTo>
                  <a:lnTo>
                    <a:pt x="481" y="261"/>
                  </a:lnTo>
                  <a:lnTo>
                    <a:pt x="480" y="261"/>
                  </a:lnTo>
                  <a:lnTo>
                    <a:pt x="479" y="262"/>
                  </a:lnTo>
                  <a:lnTo>
                    <a:pt x="478" y="262"/>
                  </a:lnTo>
                  <a:lnTo>
                    <a:pt x="477" y="262"/>
                  </a:lnTo>
                  <a:lnTo>
                    <a:pt x="476" y="263"/>
                  </a:lnTo>
                  <a:lnTo>
                    <a:pt x="476" y="264"/>
                  </a:lnTo>
                  <a:lnTo>
                    <a:pt x="476" y="265"/>
                  </a:lnTo>
                  <a:lnTo>
                    <a:pt x="475" y="265"/>
                  </a:lnTo>
                  <a:lnTo>
                    <a:pt x="475" y="266"/>
                  </a:lnTo>
                  <a:lnTo>
                    <a:pt x="474" y="267"/>
                  </a:lnTo>
                  <a:lnTo>
                    <a:pt x="473" y="267"/>
                  </a:lnTo>
                  <a:lnTo>
                    <a:pt x="473" y="268"/>
                  </a:lnTo>
                  <a:lnTo>
                    <a:pt x="472" y="270"/>
                  </a:lnTo>
                  <a:lnTo>
                    <a:pt x="472" y="272"/>
                  </a:lnTo>
                  <a:lnTo>
                    <a:pt x="472" y="273"/>
                  </a:lnTo>
                  <a:lnTo>
                    <a:pt x="472" y="273"/>
                  </a:lnTo>
                  <a:lnTo>
                    <a:pt x="472" y="274"/>
                  </a:lnTo>
                  <a:lnTo>
                    <a:pt x="473" y="274"/>
                  </a:lnTo>
                  <a:lnTo>
                    <a:pt x="474" y="275"/>
                  </a:lnTo>
                  <a:lnTo>
                    <a:pt x="475" y="276"/>
                  </a:lnTo>
                  <a:lnTo>
                    <a:pt x="474" y="277"/>
                  </a:lnTo>
                  <a:lnTo>
                    <a:pt x="474" y="278"/>
                  </a:lnTo>
                  <a:lnTo>
                    <a:pt x="474" y="279"/>
                  </a:lnTo>
                  <a:lnTo>
                    <a:pt x="475" y="280"/>
                  </a:lnTo>
                  <a:lnTo>
                    <a:pt x="475" y="280"/>
                  </a:lnTo>
                  <a:lnTo>
                    <a:pt x="476" y="280"/>
                  </a:lnTo>
                  <a:lnTo>
                    <a:pt x="476" y="281"/>
                  </a:lnTo>
                  <a:lnTo>
                    <a:pt x="476" y="281"/>
                  </a:lnTo>
                  <a:lnTo>
                    <a:pt x="477" y="282"/>
                  </a:lnTo>
                  <a:lnTo>
                    <a:pt x="477" y="283"/>
                  </a:lnTo>
                  <a:lnTo>
                    <a:pt x="478" y="283"/>
                  </a:lnTo>
                  <a:lnTo>
                    <a:pt x="479" y="284"/>
                  </a:lnTo>
                  <a:lnTo>
                    <a:pt x="480" y="284"/>
                  </a:lnTo>
                  <a:lnTo>
                    <a:pt x="481" y="285"/>
                  </a:lnTo>
                  <a:lnTo>
                    <a:pt x="482" y="285"/>
                  </a:lnTo>
                  <a:lnTo>
                    <a:pt x="482" y="285"/>
                  </a:lnTo>
                  <a:lnTo>
                    <a:pt x="483" y="286"/>
                  </a:lnTo>
                  <a:lnTo>
                    <a:pt x="484" y="286"/>
                  </a:lnTo>
                  <a:lnTo>
                    <a:pt x="485" y="286"/>
                  </a:lnTo>
                  <a:lnTo>
                    <a:pt x="486" y="287"/>
                  </a:lnTo>
                  <a:lnTo>
                    <a:pt x="487" y="287"/>
                  </a:lnTo>
                  <a:lnTo>
                    <a:pt x="488" y="287"/>
                  </a:lnTo>
                  <a:lnTo>
                    <a:pt x="488" y="287"/>
                  </a:lnTo>
                  <a:lnTo>
                    <a:pt x="489" y="288"/>
                  </a:lnTo>
                  <a:lnTo>
                    <a:pt x="476" y="312"/>
                  </a:lnTo>
                  <a:lnTo>
                    <a:pt x="476" y="311"/>
                  </a:lnTo>
                  <a:lnTo>
                    <a:pt x="476" y="311"/>
                  </a:lnTo>
                  <a:lnTo>
                    <a:pt x="474" y="311"/>
                  </a:lnTo>
                  <a:lnTo>
                    <a:pt x="470" y="311"/>
                  </a:lnTo>
                  <a:lnTo>
                    <a:pt x="466" y="309"/>
                  </a:lnTo>
                  <a:lnTo>
                    <a:pt x="463" y="308"/>
                  </a:lnTo>
                  <a:lnTo>
                    <a:pt x="462" y="307"/>
                  </a:lnTo>
                  <a:lnTo>
                    <a:pt x="459" y="307"/>
                  </a:lnTo>
                  <a:lnTo>
                    <a:pt x="456" y="308"/>
                  </a:lnTo>
                  <a:lnTo>
                    <a:pt x="451" y="330"/>
                  </a:lnTo>
                  <a:lnTo>
                    <a:pt x="452" y="331"/>
                  </a:lnTo>
                  <a:lnTo>
                    <a:pt x="456" y="332"/>
                  </a:lnTo>
                  <a:lnTo>
                    <a:pt x="456" y="334"/>
                  </a:lnTo>
                  <a:lnTo>
                    <a:pt x="457" y="335"/>
                  </a:lnTo>
                  <a:lnTo>
                    <a:pt x="457" y="336"/>
                  </a:lnTo>
                  <a:lnTo>
                    <a:pt x="455" y="337"/>
                  </a:lnTo>
                  <a:lnTo>
                    <a:pt x="454" y="339"/>
                  </a:lnTo>
                  <a:lnTo>
                    <a:pt x="449" y="339"/>
                  </a:lnTo>
                  <a:lnTo>
                    <a:pt x="449" y="340"/>
                  </a:lnTo>
                  <a:lnTo>
                    <a:pt x="449" y="349"/>
                  </a:lnTo>
                  <a:lnTo>
                    <a:pt x="450" y="349"/>
                  </a:lnTo>
                  <a:lnTo>
                    <a:pt x="450" y="350"/>
                  </a:lnTo>
                  <a:lnTo>
                    <a:pt x="451" y="350"/>
                  </a:lnTo>
                  <a:lnTo>
                    <a:pt x="452" y="352"/>
                  </a:lnTo>
                  <a:lnTo>
                    <a:pt x="452" y="353"/>
                  </a:lnTo>
                  <a:lnTo>
                    <a:pt x="451" y="354"/>
                  </a:lnTo>
                  <a:lnTo>
                    <a:pt x="451" y="355"/>
                  </a:lnTo>
                  <a:lnTo>
                    <a:pt x="450" y="355"/>
                  </a:lnTo>
                  <a:lnTo>
                    <a:pt x="450" y="356"/>
                  </a:lnTo>
                  <a:lnTo>
                    <a:pt x="450" y="356"/>
                  </a:lnTo>
                  <a:lnTo>
                    <a:pt x="449" y="357"/>
                  </a:lnTo>
                  <a:lnTo>
                    <a:pt x="448" y="357"/>
                  </a:lnTo>
                  <a:lnTo>
                    <a:pt x="448" y="358"/>
                  </a:lnTo>
                  <a:lnTo>
                    <a:pt x="447" y="358"/>
                  </a:lnTo>
                  <a:lnTo>
                    <a:pt x="447" y="359"/>
                  </a:lnTo>
                  <a:lnTo>
                    <a:pt x="447" y="360"/>
                  </a:lnTo>
                  <a:lnTo>
                    <a:pt x="446" y="361"/>
                  </a:lnTo>
                  <a:lnTo>
                    <a:pt x="446" y="362"/>
                  </a:lnTo>
                  <a:lnTo>
                    <a:pt x="446" y="362"/>
                  </a:lnTo>
                  <a:lnTo>
                    <a:pt x="446" y="363"/>
                  </a:lnTo>
                  <a:lnTo>
                    <a:pt x="446" y="364"/>
                  </a:lnTo>
                  <a:lnTo>
                    <a:pt x="446" y="365"/>
                  </a:lnTo>
                  <a:lnTo>
                    <a:pt x="446" y="366"/>
                  </a:lnTo>
                  <a:lnTo>
                    <a:pt x="446" y="367"/>
                  </a:lnTo>
                  <a:lnTo>
                    <a:pt x="446" y="368"/>
                  </a:lnTo>
                  <a:lnTo>
                    <a:pt x="446" y="368"/>
                  </a:lnTo>
                  <a:lnTo>
                    <a:pt x="446" y="369"/>
                  </a:lnTo>
                  <a:lnTo>
                    <a:pt x="446" y="370"/>
                  </a:lnTo>
                  <a:lnTo>
                    <a:pt x="445" y="370"/>
                  </a:lnTo>
                  <a:lnTo>
                    <a:pt x="440" y="387"/>
                  </a:lnTo>
                  <a:lnTo>
                    <a:pt x="440" y="388"/>
                  </a:lnTo>
                  <a:lnTo>
                    <a:pt x="440" y="390"/>
                  </a:lnTo>
                  <a:lnTo>
                    <a:pt x="424" y="396"/>
                  </a:lnTo>
                  <a:lnTo>
                    <a:pt x="416" y="402"/>
                  </a:lnTo>
                  <a:lnTo>
                    <a:pt x="406" y="409"/>
                  </a:lnTo>
                  <a:lnTo>
                    <a:pt x="400" y="409"/>
                  </a:lnTo>
                  <a:lnTo>
                    <a:pt x="399" y="410"/>
                  </a:lnTo>
                  <a:lnTo>
                    <a:pt x="399" y="410"/>
                  </a:lnTo>
                  <a:lnTo>
                    <a:pt x="397" y="410"/>
                  </a:lnTo>
                  <a:lnTo>
                    <a:pt x="396" y="410"/>
                  </a:lnTo>
                  <a:lnTo>
                    <a:pt x="395" y="410"/>
                  </a:lnTo>
                  <a:lnTo>
                    <a:pt x="394" y="410"/>
                  </a:lnTo>
                  <a:lnTo>
                    <a:pt x="394" y="409"/>
                  </a:lnTo>
                  <a:lnTo>
                    <a:pt x="394" y="408"/>
                  </a:lnTo>
                  <a:lnTo>
                    <a:pt x="393" y="407"/>
                  </a:lnTo>
                  <a:lnTo>
                    <a:pt x="393" y="406"/>
                  </a:lnTo>
                  <a:lnTo>
                    <a:pt x="392" y="406"/>
                  </a:lnTo>
                  <a:lnTo>
                    <a:pt x="391" y="406"/>
                  </a:lnTo>
                  <a:lnTo>
                    <a:pt x="390" y="407"/>
                  </a:lnTo>
                  <a:lnTo>
                    <a:pt x="390" y="408"/>
                  </a:lnTo>
                  <a:lnTo>
                    <a:pt x="391" y="408"/>
                  </a:lnTo>
                  <a:lnTo>
                    <a:pt x="391" y="409"/>
                  </a:lnTo>
                  <a:lnTo>
                    <a:pt x="391" y="410"/>
                  </a:lnTo>
                  <a:lnTo>
                    <a:pt x="390" y="410"/>
                  </a:lnTo>
                  <a:lnTo>
                    <a:pt x="390" y="411"/>
                  </a:lnTo>
                  <a:lnTo>
                    <a:pt x="390" y="412"/>
                  </a:lnTo>
                  <a:lnTo>
                    <a:pt x="389" y="413"/>
                  </a:lnTo>
                  <a:lnTo>
                    <a:pt x="388" y="413"/>
                  </a:lnTo>
                  <a:lnTo>
                    <a:pt x="387" y="413"/>
                  </a:lnTo>
                  <a:lnTo>
                    <a:pt x="386" y="413"/>
                  </a:lnTo>
                  <a:lnTo>
                    <a:pt x="386" y="413"/>
                  </a:lnTo>
                  <a:lnTo>
                    <a:pt x="385" y="413"/>
                  </a:lnTo>
                  <a:lnTo>
                    <a:pt x="384" y="413"/>
                  </a:lnTo>
                  <a:lnTo>
                    <a:pt x="383" y="413"/>
                  </a:lnTo>
                  <a:lnTo>
                    <a:pt x="382" y="414"/>
                  </a:lnTo>
                  <a:lnTo>
                    <a:pt x="381" y="414"/>
                  </a:lnTo>
                  <a:lnTo>
                    <a:pt x="380" y="413"/>
                  </a:lnTo>
                  <a:lnTo>
                    <a:pt x="380" y="413"/>
                  </a:lnTo>
                  <a:lnTo>
                    <a:pt x="380" y="413"/>
                  </a:lnTo>
                  <a:lnTo>
                    <a:pt x="379" y="413"/>
                  </a:lnTo>
                  <a:lnTo>
                    <a:pt x="379" y="412"/>
                  </a:lnTo>
                  <a:lnTo>
                    <a:pt x="378" y="412"/>
                  </a:lnTo>
                  <a:lnTo>
                    <a:pt x="377" y="412"/>
                  </a:lnTo>
                  <a:lnTo>
                    <a:pt x="376" y="410"/>
                  </a:lnTo>
                  <a:lnTo>
                    <a:pt x="376" y="409"/>
                  </a:lnTo>
                  <a:lnTo>
                    <a:pt x="376" y="408"/>
                  </a:lnTo>
                  <a:lnTo>
                    <a:pt x="375" y="407"/>
                  </a:lnTo>
                  <a:lnTo>
                    <a:pt x="374" y="406"/>
                  </a:lnTo>
                  <a:lnTo>
                    <a:pt x="374" y="406"/>
                  </a:lnTo>
                  <a:lnTo>
                    <a:pt x="373" y="406"/>
                  </a:lnTo>
                  <a:lnTo>
                    <a:pt x="372" y="406"/>
                  </a:lnTo>
                  <a:lnTo>
                    <a:pt x="372" y="406"/>
                  </a:lnTo>
                  <a:lnTo>
                    <a:pt x="371" y="406"/>
                  </a:lnTo>
                  <a:lnTo>
                    <a:pt x="370" y="406"/>
                  </a:lnTo>
                  <a:lnTo>
                    <a:pt x="369" y="406"/>
                  </a:lnTo>
                  <a:lnTo>
                    <a:pt x="368" y="406"/>
                  </a:lnTo>
                  <a:lnTo>
                    <a:pt x="367" y="406"/>
                  </a:lnTo>
                  <a:lnTo>
                    <a:pt x="367" y="406"/>
                  </a:lnTo>
                  <a:lnTo>
                    <a:pt x="366" y="405"/>
                  </a:lnTo>
                  <a:lnTo>
                    <a:pt x="365" y="405"/>
                  </a:lnTo>
                  <a:lnTo>
                    <a:pt x="364" y="404"/>
                  </a:lnTo>
                  <a:lnTo>
                    <a:pt x="364" y="403"/>
                  </a:lnTo>
                  <a:lnTo>
                    <a:pt x="363" y="402"/>
                  </a:lnTo>
                  <a:lnTo>
                    <a:pt x="362" y="401"/>
                  </a:lnTo>
                  <a:lnTo>
                    <a:pt x="361" y="401"/>
                  </a:lnTo>
                  <a:lnTo>
                    <a:pt x="361" y="401"/>
                  </a:lnTo>
                  <a:lnTo>
                    <a:pt x="360" y="401"/>
                  </a:lnTo>
                  <a:lnTo>
                    <a:pt x="359" y="401"/>
                  </a:lnTo>
                  <a:lnTo>
                    <a:pt x="359" y="400"/>
                  </a:lnTo>
                  <a:lnTo>
                    <a:pt x="358" y="400"/>
                  </a:lnTo>
                  <a:lnTo>
                    <a:pt x="357" y="400"/>
                  </a:lnTo>
                  <a:lnTo>
                    <a:pt x="356" y="400"/>
                  </a:lnTo>
                  <a:lnTo>
                    <a:pt x="355" y="400"/>
                  </a:lnTo>
                  <a:lnTo>
                    <a:pt x="355" y="400"/>
                  </a:lnTo>
                  <a:lnTo>
                    <a:pt x="354" y="400"/>
                  </a:lnTo>
                  <a:lnTo>
                    <a:pt x="354" y="400"/>
                  </a:lnTo>
                  <a:lnTo>
                    <a:pt x="353" y="400"/>
                  </a:lnTo>
                  <a:lnTo>
                    <a:pt x="352" y="398"/>
                  </a:lnTo>
                  <a:lnTo>
                    <a:pt x="351" y="397"/>
                  </a:lnTo>
                  <a:lnTo>
                    <a:pt x="350" y="395"/>
                  </a:lnTo>
                  <a:lnTo>
                    <a:pt x="349" y="394"/>
                  </a:lnTo>
                  <a:lnTo>
                    <a:pt x="348" y="393"/>
                  </a:lnTo>
                  <a:lnTo>
                    <a:pt x="348" y="392"/>
                  </a:lnTo>
                  <a:lnTo>
                    <a:pt x="348" y="391"/>
                  </a:lnTo>
                  <a:lnTo>
                    <a:pt x="348" y="390"/>
                  </a:lnTo>
                  <a:lnTo>
                    <a:pt x="347" y="389"/>
                  </a:lnTo>
                  <a:lnTo>
                    <a:pt x="346" y="388"/>
                  </a:lnTo>
                  <a:lnTo>
                    <a:pt x="345" y="387"/>
                  </a:lnTo>
                  <a:lnTo>
                    <a:pt x="344" y="387"/>
                  </a:lnTo>
                  <a:lnTo>
                    <a:pt x="343" y="386"/>
                  </a:lnTo>
                  <a:lnTo>
                    <a:pt x="342" y="385"/>
                  </a:lnTo>
                  <a:lnTo>
                    <a:pt x="341" y="384"/>
                  </a:lnTo>
                  <a:lnTo>
                    <a:pt x="340" y="383"/>
                  </a:lnTo>
                  <a:lnTo>
                    <a:pt x="339" y="382"/>
                  </a:lnTo>
                  <a:lnTo>
                    <a:pt x="338" y="382"/>
                  </a:lnTo>
                  <a:lnTo>
                    <a:pt x="337" y="381"/>
                  </a:lnTo>
                  <a:lnTo>
                    <a:pt x="336" y="381"/>
                  </a:lnTo>
                  <a:lnTo>
                    <a:pt x="336" y="381"/>
                  </a:lnTo>
                  <a:lnTo>
                    <a:pt x="335" y="381"/>
                  </a:lnTo>
                  <a:lnTo>
                    <a:pt x="335" y="381"/>
                  </a:lnTo>
                  <a:lnTo>
                    <a:pt x="333" y="381"/>
                  </a:lnTo>
                  <a:lnTo>
                    <a:pt x="332" y="381"/>
                  </a:lnTo>
                  <a:lnTo>
                    <a:pt x="331" y="381"/>
                  </a:lnTo>
                  <a:lnTo>
                    <a:pt x="329" y="381"/>
                  </a:lnTo>
                  <a:lnTo>
                    <a:pt x="328" y="381"/>
                  </a:lnTo>
                  <a:lnTo>
                    <a:pt x="326" y="381"/>
                  </a:lnTo>
                  <a:lnTo>
                    <a:pt x="326" y="381"/>
                  </a:lnTo>
                  <a:lnTo>
                    <a:pt x="326" y="382"/>
                  </a:lnTo>
                  <a:lnTo>
                    <a:pt x="326" y="383"/>
                  </a:lnTo>
                  <a:lnTo>
                    <a:pt x="325" y="384"/>
                  </a:lnTo>
                  <a:lnTo>
                    <a:pt x="325" y="385"/>
                  </a:lnTo>
                  <a:lnTo>
                    <a:pt x="325" y="386"/>
                  </a:lnTo>
                  <a:lnTo>
                    <a:pt x="324" y="385"/>
                  </a:lnTo>
                  <a:lnTo>
                    <a:pt x="323" y="386"/>
                  </a:lnTo>
                  <a:lnTo>
                    <a:pt x="323" y="387"/>
                  </a:lnTo>
                  <a:lnTo>
                    <a:pt x="323" y="387"/>
                  </a:lnTo>
                  <a:lnTo>
                    <a:pt x="323" y="388"/>
                  </a:lnTo>
                  <a:lnTo>
                    <a:pt x="323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2" y="391"/>
                  </a:lnTo>
                  <a:lnTo>
                    <a:pt x="321" y="392"/>
                  </a:lnTo>
                  <a:lnTo>
                    <a:pt x="321" y="393"/>
                  </a:lnTo>
                  <a:lnTo>
                    <a:pt x="320" y="394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20" y="396"/>
                  </a:lnTo>
                  <a:lnTo>
                    <a:pt x="321" y="397"/>
                  </a:lnTo>
                  <a:lnTo>
                    <a:pt x="321" y="398"/>
                  </a:lnTo>
                  <a:lnTo>
                    <a:pt x="322" y="399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3" y="401"/>
                  </a:lnTo>
                  <a:lnTo>
                    <a:pt x="323" y="402"/>
                  </a:lnTo>
                  <a:lnTo>
                    <a:pt x="323" y="403"/>
                  </a:lnTo>
                  <a:lnTo>
                    <a:pt x="324" y="404"/>
                  </a:lnTo>
                  <a:lnTo>
                    <a:pt x="324" y="405"/>
                  </a:lnTo>
                  <a:lnTo>
                    <a:pt x="325" y="406"/>
                  </a:lnTo>
                  <a:lnTo>
                    <a:pt x="325" y="406"/>
                  </a:lnTo>
                  <a:lnTo>
                    <a:pt x="326" y="407"/>
                  </a:lnTo>
                  <a:lnTo>
                    <a:pt x="326" y="408"/>
                  </a:lnTo>
                  <a:lnTo>
                    <a:pt x="326" y="409"/>
                  </a:lnTo>
                  <a:lnTo>
                    <a:pt x="326" y="410"/>
                  </a:lnTo>
                  <a:lnTo>
                    <a:pt x="326" y="411"/>
                  </a:lnTo>
                  <a:lnTo>
                    <a:pt x="317" y="418"/>
                  </a:lnTo>
                  <a:lnTo>
                    <a:pt x="297" y="401"/>
                  </a:lnTo>
                  <a:lnTo>
                    <a:pt x="286" y="400"/>
                  </a:lnTo>
                  <a:lnTo>
                    <a:pt x="285" y="400"/>
                  </a:lnTo>
                  <a:lnTo>
                    <a:pt x="284" y="400"/>
                  </a:lnTo>
                  <a:lnTo>
                    <a:pt x="284" y="399"/>
                  </a:lnTo>
                  <a:lnTo>
                    <a:pt x="284" y="398"/>
                  </a:lnTo>
                  <a:lnTo>
                    <a:pt x="284" y="396"/>
                  </a:lnTo>
                  <a:lnTo>
                    <a:pt x="284" y="395"/>
                  </a:lnTo>
                  <a:lnTo>
                    <a:pt x="285" y="394"/>
                  </a:lnTo>
                  <a:lnTo>
                    <a:pt x="285" y="394"/>
                  </a:lnTo>
                  <a:lnTo>
                    <a:pt x="286" y="393"/>
                  </a:lnTo>
                  <a:lnTo>
                    <a:pt x="286" y="392"/>
                  </a:lnTo>
                  <a:lnTo>
                    <a:pt x="286" y="390"/>
                  </a:lnTo>
                  <a:lnTo>
                    <a:pt x="286" y="389"/>
                  </a:lnTo>
                  <a:lnTo>
                    <a:pt x="286" y="388"/>
                  </a:lnTo>
                  <a:lnTo>
                    <a:pt x="286" y="387"/>
                  </a:lnTo>
                  <a:lnTo>
                    <a:pt x="286" y="386"/>
                  </a:lnTo>
                  <a:lnTo>
                    <a:pt x="285" y="385"/>
                  </a:lnTo>
                  <a:lnTo>
                    <a:pt x="284" y="383"/>
                  </a:lnTo>
                  <a:lnTo>
                    <a:pt x="284" y="381"/>
                  </a:lnTo>
                  <a:lnTo>
                    <a:pt x="284" y="380"/>
                  </a:lnTo>
                  <a:lnTo>
                    <a:pt x="284" y="379"/>
                  </a:lnTo>
                  <a:lnTo>
                    <a:pt x="284" y="377"/>
                  </a:lnTo>
                  <a:lnTo>
                    <a:pt x="284" y="376"/>
                  </a:lnTo>
                  <a:lnTo>
                    <a:pt x="284" y="375"/>
                  </a:lnTo>
                  <a:lnTo>
                    <a:pt x="284" y="375"/>
                  </a:lnTo>
                  <a:lnTo>
                    <a:pt x="284" y="374"/>
                  </a:lnTo>
                  <a:lnTo>
                    <a:pt x="283" y="375"/>
                  </a:lnTo>
                  <a:lnTo>
                    <a:pt x="282" y="375"/>
                  </a:lnTo>
                  <a:lnTo>
                    <a:pt x="281" y="375"/>
                  </a:lnTo>
                  <a:lnTo>
                    <a:pt x="280" y="375"/>
                  </a:lnTo>
                  <a:lnTo>
                    <a:pt x="279" y="375"/>
                  </a:lnTo>
                  <a:lnTo>
                    <a:pt x="278" y="375"/>
                  </a:lnTo>
                  <a:lnTo>
                    <a:pt x="278" y="376"/>
                  </a:lnTo>
                  <a:lnTo>
                    <a:pt x="276" y="376"/>
                  </a:lnTo>
                  <a:lnTo>
                    <a:pt x="274" y="377"/>
                  </a:lnTo>
                  <a:lnTo>
                    <a:pt x="273" y="378"/>
                  </a:lnTo>
                  <a:lnTo>
                    <a:pt x="272" y="379"/>
                  </a:lnTo>
                  <a:lnTo>
                    <a:pt x="271" y="380"/>
                  </a:lnTo>
                  <a:lnTo>
                    <a:pt x="269" y="381"/>
                  </a:lnTo>
                  <a:lnTo>
                    <a:pt x="267" y="381"/>
                  </a:lnTo>
                  <a:lnTo>
                    <a:pt x="267" y="381"/>
                  </a:lnTo>
                  <a:lnTo>
                    <a:pt x="265" y="381"/>
                  </a:lnTo>
                  <a:lnTo>
                    <a:pt x="264" y="381"/>
                  </a:lnTo>
                  <a:lnTo>
                    <a:pt x="263" y="382"/>
                  </a:lnTo>
                  <a:lnTo>
                    <a:pt x="261" y="384"/>
                  </a:lnTo>
                  <a:lnTo>
                    <a:pt x="260" y="385"/>
                  </a:lnTo>
                  <a:lnTo>
                    <a:pt x="259" y="387"/>
                  </a:lnTo>
                  <a:lnTo>
                    <a:pt x="257" y="388"/>
                  </a:lnTo>
                  <a:lnTo>
                    <a:pt x="255" y="390"/>
                  </a:lnTo>
                  <a:lnTo>
                    <a:pt x="253" y="393"/>
                  </a:lnTo>
                  <a:lnTo>
                    <a:pt x="253" y="394"/>
                  </a:lnTo>
                  <a:lnTo>
                    <a:pt x="252" y="395"/>
                  </a:lnTo>
                  <a:lnTo>
                    <a:pt x="251" y="396"/>
                  </a:lnTo>
                  <a:lnTo>
                    <a:pt x="250" y="397"/>
                  </a:lnTo>
                  <a:lnTo>
                    <a:pt x="249" y="397"/>
                  </a:lnTo>
                  <a:lnTo>
                    <a:pt x="249" y="396"/>
                  </a:lnTo>
                  <a:lnTo>
                    <a:pt x="247" y="396"/>
                  </a:lnTo>
                  <a:lnTo>
                    <a:pt x="246" y="395"/>
                  </a:lnTo>
                  <a:lnTo>
                    <a:pt x="245" y="395"/>
                  </a:lnTo>
                  <a:lnTo>
                    <a:pt x="244" y="394"/>
                  </a:lnTo>
                  <a:lnTo>
                    <a:pt x="243" y="394"/>
                  </a:lnTo>
                  <a:lnTo>
                    <a:pt x="242" y="394"/>
                  </a:lnTo>
                  <a:lnTo>
                    <a:pt x="241" y="394"/>
                  </a:lnTo>
                  <a:lnTo>
                    <a:pt x="240" y="394"/>
                  </a:lnTo>
                  <a:lnTo>
                    <a:pt x="240" y="393"/>
                  </a:lnTo>
                  <a:lnTo>
                    <a:pt x="239" y="393"/>
                  </a:lnTo>
                  <a:lnTo>
                    <a:pt x="239" y="392"/>
                  </a:lnTo>
                  <a:lnTo>
                    <a:pt x="239" y="390"/>
                  </a:lnTo>
                  <a:lnTo>
                    <a:pt x="238" y="389"/>
                  </a:lnTo>
                  <a:lnTo>
                    <a:pt x="238" y="388"/>
                  </a:lnTo>
                  <a:lnTo>
                    <a:pt x="238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7" y="385"/>
                  </a:lnTo>
                  <a:lnTo>
                    <a:pt x="236" y="385"/>
                  </a:lnTo>
                  <a:lnTo>
                    <a:pt x="235" y="385"/>
                  </a:lnTo>
                  <a:lnTo>
                    <a:pt x="234" y="385"/>
                  </a:lnTo>
                  <a:lnTo>
                    <a:pt x="233" y="385"/>
                  </a:lnTo>
                  <a:lnTo>
                    <a:pt x="232" y="386"/>
                  </a:lnTo>
                  <a:lnTo>
                    <a:pt x="231" y="386"/>
                  </a:lnTo>
                  <a:lnTo>
                    <a:pt x="230" y="387"/>
                  </a:lnTo>
                  <a:lnTo>
                    <a:pt x="229" y="386"/>
                  </a:lnTo>
                  <a:lnTo>
                    <a:pt x="228" y="387"/>
                  </a:lnTo>
                  <a:lnTo>
                    <a:pt x="227" y="386"/>
                  </a:lnTo>
                  <a:lnTo>
                    <a:pt x="227" y="385"/>
                  </a:lnTo>
                  <a:lnTo>
                    <a:pt x="227" y="384"/>
                  </a:lnTo>
                  <a:lnTo>
                    <a:pt x="227" y="383"/>
                  </a:lnTo>
                  <a:lnTo>
                    <a:pt x="227" y="382"/>
                  </a:lnTo>
                  <a:lnTo>
                    <a:pt x="226" y="381"/>
                  </a:lnTo>
                  <a:lnTo>
                    <a:pt x="226" y="380"/>
                  </a:lnTo>
                  <a:lnTo>
                    <a:pt x="226" y="379"/>
                  </a:lnTo>
                  <a:lnTo>
                    <a:pt x="226" y="378"/>
                  </a:lnTo>
                  <a:lnTo>
                    <a:pt x="225" y="377"/>
                  </a:lnTo>
                  <a:lnTo>
                    <a:pt x="225" y="376"/>
                  </a:lnTo>
                  <a:lnTo>
                    <a:pt x="225" y="375"/>
                  </a:lnTo>
                  <a:lnTo>
                    <a:pt x="224" y="375"/>
                  </a:lnTo>
                  <a:lnTo>
                    <a:pt x="223" y="374"/>
                  </a:lnTo>
                  <a:lnTo>
                    <a:pt x="222" y="374"/>
                  </a:lnTo>
                  <a:lnTo>
                    <a:pt x="222" y="375"/>
                  </a:lnTo>
                  <a:lnTo>
                    <a:pt x="221" y="375"/>
                  </a:lnTo>
                  <a:lnTo>
                    <a:pt x="221" y="375"/>
                  </a:lnTo>
                  <a:lnTo>
                    <a:pt x="220" y="375"/>
                  </a:lnTo>
                  <a:lnTo>
                    <a:pt x="219" y="375"/>
                  </a:lnTo>
                  <a:lnTo>
                    <a:pt x="217" y="375"/>
                  </a:lnTo>
                  <a:lnTo>
                    <a:pt x="216" y="375"/>
                  </a:lnTo>
                  <a:lnTo>
                    <a:pt x="215" y="375"/>
                  </a:lnTo>
                  <a:lnTo>
                    <a:pt x="214" y="375"/>
                  </a:lnTo>
                  <a:lnTo>
                    <a:pt x="214" y="374"/>
                  </a:lnTo>
                  <a:lnTo>
                    <a:pt x="212" y="374"/>
                  </a:lnTo>
                  <a:lnTo>
                    <a:pt x="211" y="373"/>
                  </a:lnTo>
                  <a:lnTo>
                    <a:pt x="209" y="373"/>
                  </a:lnTo>
                  <a:lnTo>
                    <a:pt x="208" y="372"/>
                  </a:lnTo>
                  <a:lnTo>
                    <a:pt x="207" y="371"/>
                  </a:lnTo>
                  <a:lnTo>
                    <a:pt x="205" y="371"/>
                  </a:lnTo>
                  <a:lnTo>
                    <a:pt x="204" y="370"/>
                  </a:lnTo>
                  <a:lnTo>
                    <a:pt x="203" y="370"/>
                  </a:lnTo>
                  <a:lnTo>
                    <a:pt x="202" y="370"/>
                  </a:lnTo>
                  <a:lnTo>
                    <a:pt x="201" y="369"/>
                  </a:lnTo>
                  <a:lnTo>
                    <a:pt x="199" y="369"/>
                  </a:lnTo>
                  <a:lnTo>
                    <a:pt x="198" y="369"/>
                  </a:lnTo>
                  <a:lnTo>
                    <a:pt x="197" y="369"/>
                  </a:lnTo>
                  <a:lnTo>
                    <a:pt x="196" y="369"/>
                  </a:lnTo>
                  <a:lnTo>
                    <a:pt x="195" y="369"/>
                  </a:lnTo>
                  <a:lnTo>
                    <a:pt x="194" y="369"/>
                  </a:lnTo>
                  <a:lnTo>
                    <a:pt x="192" y="369"/>
                  </a:lnTo>
                  <a:lnTo>
                    <a:pt x="191" y="369"/>
                  </a:lnTo>
                  <a:lnTo>
                    <a:pt x="191" y="370"/>
                  </a:lnTo>
                  <a:lnTo>
                    <a:pt x="190" y="370"/>
                  </a:lnTo>
                  <a:lnTo>
                    <a:pt x="189" y="370"/>
                  </a:lnTo>
                  <a:lnTo>
                    <a:pt x="188" y="370"/>
                  </a:lnTo>
                  <a:lnTo>
                    <a:pt x="185" y="370"/>
                  </a:lnTo>
                  <a:lnTo>
                    <a:pt x="183" y="370"/>
                  </a:lnTo>
                  <a:lnTo>
                    <a:pt x="181" y="370"/>
                  </a:lnTo>
                  <a:lnTo>
                    <a:pt x="179" y="370"/>
                  </a:lnTo>
                  <a:lnTo>
                    <a:pt x="178" y="370"/>
                  </a:lnTo>
                  <a:lnTo>
                    <a:pt x="177" y="370"/>
                  </a:lnTo>
                  <a:lnTo>
                    <a:pt x="176" y="370"/>
                  </a:lnTo>
                  <a:lnTo>
                    <a:pt x="176" y="371"/>
                  </a:lnTo>
                  <a:lnTo>
                    <a:pt x="175" y="370"/>
                  </a:lnTo>
                  <a:lnTo>
                    <a:pt x="174" y="370"/>
                  </a:lnTo>
                  <a:lnTo>
                    <a:pt x="173" y="371"/>
                  </a:lnTo>
                  <a:lnTo>
                    <a:pt x="172" y="371"/>
                  </a:lnTo>
                  <a:lnTo>
                    <a:pt x="171" y="371"/>
                  </a:lnTo>
                  <a:lnTo>
                    <a:pt x="170" y="371"/>
                  </a:lnTo>
                  <a:lnTo>
                    <a:pt x="170" y="371"/>
                  </a:lnTo>
                  <a:lnTo>
                    <a:pt x="168" y="371"/>
                  </a:lnTo>
                  <a:lnTo>
                    <a:pt x="167" y="372"/>
                  </a:lnTo>
                  <a:lnTo>
                    <a:pt x="165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3"/>
                  </a:lnTo>
                  <a:lnTo>
                    <a:pt x="161" y="373"/>
                  </a:lnTo>
                  <a:lnTo>
                    <a:pt x="161" y="374"/>
                  </a:lnTo>
                  <a:lnTo>
                    <a:pt x="160" y="375"/>
                  </a:lnTo>
                  <a:lnTo>
                    <a:pt x="159" y="376"/>
                  </a:lnTo>
                  <a:lnTo>
                    <a:pt x="158" y="377"/>
                  </a:lnTo>
                  <a:lnTo>
                    <a:pt x="157" y="379"/>
                  </a:lnTo>
                  <a:lnTo>
                    <a:pt x="157" y="380"/>
                  </a:lnTo>
                  <a:lnTo>
                    <a:pt x="157" y="381"/>
                  </a:lnTo>
                  <a:lnTo>
                    <a:pt x="156" y="381"/>
                  </a:lnTo>
                  <a:lnTo>
                    <a:pt x="155" y="381"/>
                  </a:lnTo>
                  <a:lnTo>
                    <a:pt x="155" y="382"/>
                  </a:lnTo>
                  <a:lnTo>
                    <a:pt x="154" y="382"/>
                  </a:lnTo>
                  <a:lnTo>
                    <a:pt x="153" y="383"/>
                  </a:lnTo>
                  <a:lnTo>
                    <a:pt x="152" y="383"/>
                  </a:lnTo>
                  <a:lnTo>
                    <a:pt x="152" y="384"/>
                  </a:lnTo>
                  <a:lnTo>
                    <a:pt x="151" y="384"/>
                  </a:lnTo>
                  <a:lnTo>
                    <a:pt x="151" y="384"/>
                  </a:lnTo>
                  <a:lnTo>
                    <a:pt x="150" y="385"/>
                  </a:lnTo>
                  <a:lnTo>
                    <a:pt x="149" y="385"/>
                  </a:lnTo>
                  <a:lnTo>
                    <a:pt x="149" y="386"/>
                  </a:lnTo>
                  <a:lnTo>
                    <a:pt x="148" y="387"/>
                  </a:lnTo>
                  <a:lnTo>
                    <a:pt x="147" y="387"/>
                  </a:lnTo>
                  <a:lnTo>
                    <a:pt x="146" y="387"/>
                  </a:lnTo>
                  <a:lnTo>
                    <a:pt x="145" y="388"/>
                  </a:lnTo>
                  <a:lnTo>
                    <a:pt x="144" y="388"/>
                  </a:lnTo>
                  <a:lnTo>
                    <a:pt x="144" y="388"/>
                  </a:lnTo>
                  <a:lnTo>
                    <a:pt x="143" y="389"/>
                  </a:lnTo>
                  <a:lnTo>
                    <a:pt x="142" y="389"/>
                  </a:lnTo>
                  <a:lnTo>
                    <a:pt x="141" y="390"/>
                  </a:lnTo>
                  <a:lnTo>
                    <a:pt x="139" y="390"/>
                  </a:lnTo>
                  <a:lnTo>
                    <a:pt x="138" y="391"/>
                  </a:lnTo>
                  <a:lnTo>
                    <a:pt x="138" y="392"/>
                  </a:lnTo>
                  <a:lnTo>
                    <a:pt x="138" y="393"/>
                  </a:lnTo>
                  <a:lnTo>
                    <a:pt x="137" y="393"/>
                  </a:lnTo>
                  <a:lnTo>
                    <a:pt x="136" y="394"/>
                  </a:lnTo>
                  <a:lnTo>
                    <a:pt x="135" y="394"/>
                  </a:lnTo>
                  <a:lnTo>
                    <a:pt x="135" y="394"/>
                  </a:lnTo>
                  <a:lnTo>
                    <a:pt x="134" y="395"/>
                  </a:lnTo>
                  <a:lnTo>
                    <a:pt x="133" y="395"/>
                  </a:lnTo>
                  <a:lnTo>
                    <a:pt x="133" y="394"/>
                  </a:lnTo>
                  <a:lnTo>
                    <a:pt x="132" y="394"/>
                  </a:lnTo>
                  <a:lnTo>
                    <a:pt x="132" y="393"/>
                  </a:lnTo>
                  <a:lnTo>
                    <a:pt x="132" y="392"/>
                  </a:lnTo>
                  <a:lnTo>
                    <a:pt x="132" y="391"/>
                  </a:lnTo>
                  <a:lnTo>
                    <a:pt x="132" y="390"/>
                  </a:lnTo>
                  <a:lnTo>
                    <a:pt x="132" y="389"/>
                  </a:lnTo>
                  <a:lnTo>
                    <a:pt x="132" y="388"/>
                  </a:lnTo>
                  <a:lnTo>
                    <a:pt x="132" y="387"/>
                  </a:lnTo>
                  <a:lnTo>
                    <a:pt x="132" y="387"/>
                  </a:lnTo>
                  <a:lnTo>
                    <a:pt x="132" y="386"/>
                  </a:lnTo>
                  <a:lnTo>
                    <a:pt x="132" y="385"/>
                  </a:lnTo>
                  <a:lnTo>
                    <a:pt x="132" y="384"/>
                  </a:lnTo>
                  <a:lnTo>
                    <a:pt x="132" y="383"/>
                  </a:lnTo>
                  <a:lnTo>
                    <a:pt x="133" y="382"/>
                  </a:lnTo>
                  <a:lnTo>
                    <a:pt x="133" y="381"/>
                  </a:lnTo>
                  <a:lnTo>
                    <a:pt x="134" y="381"/>
                  </a:lnTo>
                  <a:lnTo>
                    <a:pt x="135" y="380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8" y="379"/>
                  </a:lnTo>
                  <a:lnTo>
                    <a:pt x="138" y="378"/>
                  </a:lnTo>
                  <a:lnTo>
                    <a:pt x="140" y="377"/>
                  </a:lnTo>
                  <a:lnTo>
                    <a:pt x="141" y="376"/>
                  </a:lnTo>
                  <a:lnTo>
                    <a:pt x="142" y="376"/>
                  </a:lnTo>
                  <a:lnTo>
                    <a:pt x="143" y="375"/>
                  </a:lnTo>
                  <a:lnTo>
                    <a:pt x="144" y="375"/>
                  </a:lnTo>
                  <a:lnTo>
                    <a:pt x="144" y="374"/>
                  </a:lnTo>
                  <a:lnTo>
                    <a:pt x="144" y="373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4" y="370"/>
                  </a:lnTo>
                  <a:lnTo>
                    <a:pt x="144" y="370"/>
                  </a:lnTo>
                  <a:lnTo>
                    <a:pt x="142" y="369"/>
                  </a:lnTo>
                  <a:lnTo>
                    <a:pt x="140" y="368"/>
                  </a:lnTo>
                  <a:lnTo>
                    <a:pt x="138" y="368"/>
                  </a:lnTo>
                  <a:lnTo>
                    <a:pt x="138" y="367"/>
                  </a:lnTo>
                  <a:lnTo>
                    <a:pt x="136" y="366"/>
                  </a:lnTo>
                  <a:lnTo>
                    <a:pt x="135" y="365"/>
                  </a:lnTo>
                  <a:lnTo>
                    <a:pt x="133" y="364"/>
                  </a:lnTo>
                  <a:lnTo>
                    <a:pt x="132" y="363"/>
                  </a:lnTo>
                  <a:lnTo>
                    <a:pt x="132" y="362"/>
                  </a:lnTo>
                  <a:lnTo>
                    <a:pt x="130" y="361"/>
                  </a:lnTo>
                  <a:lnTo>
                    <a:pt x="130" y="360"/>
                  </a:lnTo>
                  <a:lnTo>
                    <a:pt x="129" y="358"/>
                  </a:lnTo>
                  <a:lnTo>
                    <a:pt x="128" y="357"/>
                  </a:lnTo>
                  <a:lnTo>
                    <a:pt x="127" y="356"/>
                  </a:lnTo>
                  <a:lnTo>
                    <a:pt x="126" y="355"/>
                  </a:lnTo>
                  <a:lnTo>
                    <a:pt x="125" y="354"/>
                  </a:lnTo>
                  <a:lnTo>
                    <a:pt x="125" y="354"/>
                  </a:lnTo>
                  <a:lnTo>
                    <a:pt x="123" y="354"/>
                  </a:lnTo>
                  <a:lnTo>
                    <a:pt x="121" y="353"/>
                  </a:lnTo>
                  <a:lnTo>
                    <a:pt x="119" y="353"/>
                  </a:lnTo>
                  <a:lnTo>
                    <a:pt x="118" y="352"/>
                  </a:lnTo>
                  <a:lnTo>
                    <a:pt x="117" y="352"/>
                  </a:lnTo>
                  <a:lnTo>
                    <a:pt x="115" y="352"/>
                  </a:lnTo>
                  <a:lnTo>
                    <a:pt x="113" y="352"/>
                  </a:lnTo>
                  <a:lnTo>
                    <a:pt x="113" y="352"/>
                  </a:lnTo>
                  <a:lnTo>
                    <a:pt x="113" y="353"/>
                  </a:lnTo>
                  <a:lnTo>
                    <a:pt x="113" y="354"/>
                  </a:lnTo>
                  <a:lnTo>
                    <a:pt x="113" y="355"/>
                  </a:lnTo>
                  <a:lnTo>
                    <a:pt x="113" y="356"/>
                  </a:lnTo>
                  <a:lnTo>
                    <a:pt x="113" y="357"/>
                  </a:lnTo>
                  <a:lnTo>
                    <a:pt x="113" y="358"/>
                  </a:lnTo>
                  <a:lnTo>
                    <a:pt x="113" y="359"/>
                  </a:lnTo>
                  <a:lnTo>
                    <a:pt x="113" y="361"/>
                  </a:lnTo>
                  <a:lnTo>
                    <a:pt x="113" y="362"/>
                  </a:lnTo>
                  <a:lnTo>
                    <a:pt x="113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2" y="365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6" y="366"/>
                  </a:lnTo>
                  <a:lnTo>
                    <a:pt x="106" y="366"/>
                  </a:lnTo>
                  <a:lnTo>
                    <a:pt x="106" y="367"/>
                  </a:lnTo>
                  <a:lnTo>
                    <a:pt x="105" y="368"/>
                  </a:lnTo>
                  <a:lnTo>
                    <a:pt x="105" y="369"/>
                  </a:lnTo>
                  <a:lnTo>
                    <a:pt x="105" y="370"/>
                  </a:lnTo>
                  <a:lnTo>
                    <a:pt x="104" y="371"/>
                  </a:lnTo>
                  <a:lnTo>
                    <a:pt x="104" y="372"/>
                  </a:lnTo>
                  <a:lnTo>
                    <a:pt x="104" y="373"/>
                  </a:lnTo>
                  <a:lnTo>
                    <a:pt x="103" y="374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5"/>
                  </a:lnTo>
                  <a:lnTo>
                    <a:pt x="101" y="375"/>
                  </a:lnTo>
                  <a:lnTo>
                    <a:pt x="101" y="376"/>
                  </a:lnTo>
                  <a:lnTo>
                    <a:pt x="100" y="377"/>
                  </a:lnTo>
                  <a:lnTo>
                    <a:pt x="100" y="378"/>
                  </a:lnTo>
                  <a:lnTo>
                    <a:pt x="100" y="379"/>
                  </a:lnTo>
                  <a:lnTo>
                    <a:pt x="100" y="380"/>
                  </a:lnTo>
                  <a:lnTo>
                    <a:pt x="99" y="380"/>
                  </a:lnTo>
                  <a:lnTo>
                    <a:pt x="99" y="381"/>
                  </a:lnTo>
                  <a:lnTo>
                    <a:pt x="99" y="382"/>
                  </a:lnTo>
                  <a:lnTo>
                    <a:pt x="98" y="382"/>
                  </a:lnTo>
                  <a:lnTo>
                    <a:pt x="98" y="383"/>
                  </a:lnTo>
                  <a:lnTo>
                    <a:pt x="98" y="384"/>
                  </a:lnTo>
                  <a:lnTo>
                    <a:pt x="98" y="386"/>
                  </a:lnTo>
                  <a:lnTo>
                    <a:pt x="97" y="387"/>
                  </a:lnTo>
                  <a:lnTo>
                    <a:pt x="97" y="387"/>
                  </a:lnTo>
                  <a:lnTo>
                    <a:pt x="97" y="388"/>
                  </a:lnTo>
                  <a:lnTo>
                    <a:pt x="95" y="388"/>
                  </a:lnTo>
                  <a:lnTo>
                    <a:pt x="94" y="387"/>
                  </a:lnTo>
                  <a:lnTo>
                    <a:pt x="94" y="386"/>
                  </a:lnTo>
                  <a:lnTo>
                    <a:pt x="93" y="385"/>
                  </a:lnTo>
                  <a:lnTo>
                    <a:pt x="93" y="384"/>
                  </a:lnTo>
                  <a:lnTo>
                    <a:pt x="92" y="383"/>
                  </a:lnTo>
                  <a:lnTo>
                    <a:pt x="91" y="382"/>
                  </a:lnTo>
                  <a:lnTo>
                    <a:pt x="90" y="381"/>
                  </a:lnTo>
                  <a:lnTo>
                    <a:pt x="89" y="380"/>
                  </a:lnTo>
                  <a:lnTo>
                    <a:pt x="88" y="379"/>
                  </a:lnTo>
                  <a:lnTo>
                    <a:pt x="87" y="378"/>
                  </a:lnTo>
                  <a:lnTo>
                    <a:pt x="87" y="377"/>
                  </a:lnTo>
                  <a:lnTo>
                    <a:pt x="87" y="376"/>
                  </a:lnTo>
                  <a:lnTo>
                    <a:pt x="86" y="375"/>
                  </a:lnTo>
                  <a:lnTo>
                    <a:pt x="85" y="375"/>
                  </a:lnTo>
                  <a:lnTo>
                    <a:pt x="84" y="375"/>
                  </a:lnTo>
                  <a:lnTo>
                    <a:pt x="82" y="375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79" y="377"/>
                  </a:lnTo>
                  <a:lnTo>
                    <a:pt x="78" y="377"/>
                  </a:lnTo>
                  <a:lnTo>
                    <a:pt x="76" y="376"/>
                  </a:lnTo>
                  <a:lnTo>
                    <a:pt x="75" y="376"/>
                  </a:lnTo>
                  <a:lnTo>
                    <a:pt x="74" y="377"/>
                  </a:lnTo>
                  <a:lnTo>
                    <a:pt x="71" y="377"/>
                  </a:lnTo>
                  <a:lnTo>
                    <a:pt x="69" y="378"/>
                  </a:lnTo>
                  <a:lnTo>
                    <a:pt x="68" y="379"/>
                  </a:lnTo>
                  <a:lnTo>
                    <a:pt x="67" y="381"/>
                  </a:lnTo>
                  <a:lnTo>
                    <a:pt x="66" y="382"/>
                  </a:lnTo>
                  <a:lnTo>
                    <a:pt x="65" y="383"/>
                  </a:lnTo>
                  <a:lnTo>
                    <a:pt x="62" y="386"/>
                  </a:lnTo>
                  <a:lnTo>
                    <a:pt x="62" y="387"/>
                  </a:lnTo>
                  <a:lnTo>
                    <a:pt x="61" y="387"/>
                  </a:lnTo>
                  <a:lnTo>
                    <a:pt x="59" y="387"/>
                  </a:lnTo>
                  <a:lnTo>
                    <a:pt x="58" y="388"/>
                  </a:lnTo>
                  <a:lnTo>
                    <a:pt x="56" y="389"/>
                  </a:lnTo>
                  <a:lnTo>
                    <a:pt x="55" y="389"/>
                  </a:lnTo>
                  <a:lnTo>
                    <a:pt x="55" y="390"/>
                  </a:lnTo>
                  <a:lnTo>
                    <a:pt x="53" y="391"/>
                  </a:lnTo>
                  <a:lnTo>
                    <a:pt x="52" y="392"/>
                  </a:lnTo>
                  <a:lnTo>
                    <a:pt x="52" y="393"/>
                  </a:lnTo>
                  <a:lnTo>
                    <a:pt x="51" y="394"/>
                  </a:lnTo>
                  <a:lnTo>
                    <a:pt x="50" y="396"/>
                  </a:lnTo>
                  <a:lnTo>
                    <a:pt x="50" y="397"/>
                  </a:lnTo>
                  <a:lnTo>
                    <a:pt x="49" y="398"/>
                  </a:lnTo>
                  <a:lnTo>
                    <a:pt x="49" y="400"/>
                  </a:lnTo>
                  <a:lnTo>
                    <a:pt x="48" y="399"/>
                  </a:lnTo>
                  <a:lnTo>
                    <a:pt x="48" y="398"/>
                  </a:lnTo>
                  <a:lnTo>
                    <a:pt x="47" y="397"/>
                  </a:lnTo>
                  <a:lnTo>
                    <a:pt x="47" y="396"/>
                  </a:lnTo>
                  <a:lnTo>
                    <a:pt x="46" y="395"/>
                  </a:lnTo>
                  <a:lnTo>
                    <a:pt x="46" y="394"/>
                  </a:lnTo>
                  <a:lnTo>
                    <a:pt x="46" y="394"/>
                  </a:lnTo>
                  <a:lnTo>
                    <a:pt x="45" y="393"/>
                  </a:lnTo>
                  <a:lnTo>
                    <a:pt x="45" y="392"/>
                  </a:lnTo>
                  <a:lnTo>
                    <a:pt x="44" y="392"/>
                  </a:lnTo>
                  <a:lnTo>
                    <a:pt x="44" y="391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4" y="388"/>
                  </a:lnTo>
                  <a:lnTo>
                    <a:pt x="43" y="388"/>
                  </a:lnTo>
                  <a:lnTo>
                    <a:pt x="43" y="387"/>
                  </a:lnTo>
                  <a:lnTo>
                    <a:pt x="43" y="385"/>
                  </a:lnTo>
                  <a:lnTo>
                    <a:pt x="43" y="384"/>
                  </a:lnTo>
                  <a:lnTo>
                    <a:pt x="44" y="383"/>
                  </a:lnTo>
                  <a:lnTo>
                    <a:pt x="44" y="381"/>
                  </a:lnTo>
                  <a:lnTo>
                    <a:pt x="44" y="381"/>
                  </a:lnTo>
                  <a:lnTo>
                    <a:pt x="44" y="380"/>
                  </a:lnTo>
                  <a:lnTo>
                    <a:pt x="44" y="379"/>
                  </a:lnTo>
                  <a:lnTo>
                    <a:pt x="43" y="379"/>
                  </a:lnTo>
                  <a:lnTo>
                    <a:pt x="43" y="377"/>
                  </a:lnTo>
                  <a:lnTo>
                    <a:pt x="43" y="376"/>
                  </a:lnTo>
                  <a:lnTo>
                    <a:pt x="42" y="375"/>
                  </a:lnTo>
                  <a:lnTo>
                    <a:pt x="42" y="375"/>
                  </a:lnTo>
                  <a:lnTo>
                    <a:pt x="42" y="375"/>
                  </a:lnTo>
                  <a:lnTo>
                    <a:pt x="41" y="375"/>
                  </a:lnTo>
                  <a:lnTo>
                    <a:pt x="41" y="374"/>
                  </a:lnTo>
                  <a:lnTo>
                    <a:pt x="40" y="374"/>
                  </a:lnTo>
                  <a:lnTo>
                    <a:pt x="40" y="373"/>
                  </a:lnTo>
                  <a:lnTo>
                    <a:pt x="39" y="373"/>
                  </a:lnTo>
                  <a:lnTo>
                    <a:pt x="39" y="372"/>
                  </a:lnTo>
                  <a:lnTo>
                    <a:pt x="38" y="372"/>
                  </a:lnTo>
                  <a:lnTo>
                    <a:pt x="37" y="371"/>
                  </a:lnTo>
                  <a:lnTo>
                    <a:pt x="36" y="371"/>
                  </a:lnTo>
                  <a:lnTo>
                    <a:pt x="36" y="371"/>
                  </a:lnTo>
                  <a:lnTo>
                    <a:pt x="35" y="370"/>
                  </a:lnTo>
                  <a:lnTo>
                    <a:pt x="35" y="371"/>
                  </a:lnTo>
                  <a:lnTo>
                    <a:pt x="34" y="371"/>
                  </a:lnTo>
                  <a:lnTo>
                    <a:pt x="33" y="371"/>
                  </a:lnTo>
                  <a:lnTo>
                    <a:pt x="32" y="371"/>
                  </a:lnTo>
                  <a:lnTo>
                    <a:pt x="31" y="372"/>
                  </a:lnTo>
                  <a:lnTo>
                    <a:pt x="30" y="371"/>
                  </a:lnTo>
                  <a:lnTo>
                    <a:pt x="30" y="372"/>
                  </a:lnTo>
                  <a:lnTo>
                    <a:pt x="30" y="373"/>
                  </a:lnTo>
                  <a:lnTo>
                    <a:pt x="30" y="374"/>
                  </a:lnTo>
                  <a:lnTo>
                    <a:pt x="29" y="374"/>
                  </a:lnTo>
                  <a:lnTo>
                    <a:pt x="29" y="375"/>
                  </a:lnTo>
                  <a:lnTo>
                    <a:pt x="29" y="375"/>
                  </a:lnTo>
                  <a:lnTo>
                    <a:pt x="28" y="375"/>
                  </a:lnTo>
                  <a:lnTo>
                    <a:pt x="27" y="376"/>
                  </a:lnTo>
                  <a:lnTo>
                    <a:pt x="25" y="376"/>
                  </a:lnTo>
                  <a:lnTo>
                    <a:pt x="25" y="375"/>
                  </a:lnTo>
                  <a:lnTo>
                    <a:pt x="25" y="375"/>
                  </a:lnTo>
                  <a:lnTo>
                    <a:pt x="26" y="375"/>
                  </a:lnTo>
                  <a:lnTo>
                    <a:pt x="26" y="374"/>
                  </a:lnTo>
                  <a:lnTo>
                    <a:pt x="25" y="374"/>
                  </a:lnTo>
                  <a:lnTo>
                    <a:pt x="24" y="374"/>
                  </a:lnTo>
                  <a:lnTo>
                    <a:pt x="24" y="373"/>
                  </a:lnTo>
                  <a:lnTo>
                    <a:pt x="23" y="373"/>
                  </a:lnTo>
                  <a:lnTo>
                    <a:pt x="23" y="373"/>
                  </a:lnTo>
                  <a:lnTo>
                    <a:pt x="23" y="372"/>
                  </a:lnTo>
                  <a:lnTo>
                    <a:pt x="22" y="372"/>
                  </a:lnTo>
                  <a:lnTo>
                    <a:pt x="22" y="371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69"/>
                  </a:lnTo>
                  <a:lnTo>
                    <a:pt x="23" y="368"/>
                  </a:lnTo>
                  <a:lnTo>
                    <a:pt x="24" y="368"/>
                  </a:lnTo>
                  <a:lnTo>
                    <a:pt x="24" y="368"/>
                  </a:lnTo>
                  <a:lnTo>
                    <a:pt x="25" y="368"/>
                  </a:lnTo>
                  <a:lnTo>
                    <a:pt x="25" y="367"/>
                  </a:lnTo>
                  <a:lnTo>
                    <a:pt x="26" y="366"/>
                  </a:lnTo>
                  <a:lnTo>
                    <a:pt x="26" y="365"/>
                  </a:lnTo>
                  <a:lnTo>
                    <a:pt x="26" y="364"/>
                  </a:lnTo>
                  <a:lnTo>
                    <a:pt x="26" y="363"/>
                  </a:lnTo>
                  <a:lnTo>
                    <a:pt x="27" y="362"/>
                  </a:lnTo>
                  <a:lnTo>
                    <a:pt x="27" y="362"/>
                  </a:lnTo>
                  <a:lnTo>
                    <a:pt x="28" y="361"/>
                  </a:lnTo>
                  <a:lnTo>
                    <a:pt x="29" y="360"/>
                  </a:lnTo>
                  <a:lnTo>
                    <a:pt x="29" y="359"/>
                  </a:lnTo>
                  <a:lnTo>
                    <a:pt x="29" y="358"/>
                  </a:lnTo>
                  <a:lnTo>
                    <a:pt x="30" y="357"/>
                  </a:lnTo>
                  <a:lnTo>
                    <a:pt x="30" y="356"/>
                  </a:lnTo>
                  <a:lnTo>
                    <a:pt x="30" y="356"/>
                  </a:lnTo>
                  <a:lnTo>
                    <a:pt x="30" y="355"/>
                  </a:lnTo>
                  <a:lnTo>
                    <a:pt x="30" y="354"/>
                  </a:lnTo>
                  <a:lnTo>
                    <a:pt x="31" y="353"/>
                  </a:lnTo>
                  <a:lnTo>
                    <a:pt x="32" y="353"/>
                  </a:lnTo>
                  <a:lnTo>
                    <a:pt x="32" y="352"/>
                  </a:lnTo>
                  <a:lnTo>
                    <a:pt x="32" y="351"/>
                  </a:lnTo>
                  <a:lnTo>
                    <a:pt x="33" y="350"/>
                  </a:lnTo>
                  <a:lnTo>
                    <a:pt x="34" y="349"/>
                  </a:lnTo>
                  <a:lnTo>
                    <a:pt x="34" y="349"/>
                  </a:lnTo>
                  <a:lnTo>
                    <a:pt x="35" y="348"/>
                  </a:lnTo>
                  <a:lnTo>
                    <a:pt x="35" y="347"/>
                  </a:lnTo>
                  <a:lnTo>
                    <a:pt x="35" y="346"/>
                  </a:lnTo>
                  <a:lnTo>
                    <a:pt x="36" y="346"/>
                  </a:lnTo>
                  <a:lnTo>
                    <a:pt x="36" y="345"/>
                  </a:lnTo>
                  <a:lnTo>
                    <a:pt x="36" y="344"/>
                  </a:lnTo>
                  <a:lnTo>
                    <a:pt x="36" y="343"/>
                  </a:lnTo>
                  <a:lnTo>
                    <a:pt x="36" y="343"/>
                  </a:lnTo>
                  <a:lnTo>
                    <a:pt x="36" y="342"/>
                  </a:lnTo>
                  <a:lnTo>
                    <a:pt x="36" y="341"/>
                  </a:lnTo>
                  <a:lnTo>
                    <a:pt x="36" y="340"/>
                  </a:lnTo>
                  <a:lnTo>
                    <a:pt x="36" y="339"/>
                  </a:lnTo>
                  <a:lnTo>
                    <a:pt x="37" y="338"/>
                  </a:lnTo>
                  <a:lnTo>
                    <a:pt x="37" y="337"/>
                  </a:lnTo>
                  <a:lnTo>
                    <a:pt x="37" y="337"/>
                  </a:lnTo>
                  <a:lnTo>
                    <a:pt x="37" y="336"/>
                  </a:lnTo>
                  <a:lnTo>
                    <a:pt x="37" y="335"/>
                  </a:lnTo>
                  <a:lnTo>
                    <a:pt x="37" y="334"/>
                  </a:lnTo>
                  <a:lnTo>
                    <a:pt x="36" y="333"/>
                  </a:lnTo>
                  <a:lnTo>
                    <a:pt x="36" y="332"/>
                  </a:lnTo>
                  <a:lnTo>
                    <a:pt x="36" y="331"/>
                  </a:lnTo>
                  <a:lnTo>
                    <a:pt x="36" y="331"/>
                  </a:lnTo>
                  <a:lnTo>
                    <a:pt x="36" y="330"/>
                  </a:lnTo>
                  <a:lnTo>
                    <a:pt x="36" y="330"/>
                  </a:lnTo>
                  <a:lnTo>
                    <a:pt x="35" y="329"/>
                  </a:lnTo>
                  <a:lnTo>
                    <a:pt x="35" y="328"/>
                  </a:lnTo>
                  <a:lnTo>
                    <a:pt x="35" y="327"/>
                  </a:lnTo>
                  <a:lnTo>
                    <a:pt x="33" y="328"/>
                  </a:lnTo>
                  <a:lnTo>
                    <a:pt x="32" y="327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2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2" y="322"/>
                  </a:lnTo>
                  <a:lnTo>
                    <a:pt x="31" y="321"/>
                  </a:lnTo>
                  <a:lnTo>
                    <a:pt x="30" y="320"/>
                  </a:lnTo>
                  <a:lnTo>
                    <a:pt x="30" y="319"/>
                  </a:lnTo>
                  <a:lnTo>
                    <a:pt x="30" y="318"/>
                  </a:lnTo>
                  <a:lnTo>
                    <a:pt x="29" y="318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9" y="315"/>
                  </a:lnTo>
                  <a:lnTo>
                    <a:pt x="28" y="315"/>
                  </a:lnTo>
                  <a:lnTo>
                    <a:pt x="28" y="314"/>
                  </a:lnTo>
                  <a:lnTo>
                    <a:pt x="27" y="313"/>
                  </a:lnTo>
                  <a:lnTo>
                    <a:pt x="26" y="312"/>
                  </a:lnTo>
                  <a:lnTo>
                    <a:pt x="25" y="311"/>
                  </a:lnTo>
                  <a:lnTo>
                    <a:pt x="24" y="311"/>
                  </a:lnTo>
                  <a:lnTo>
                    <a:pt x="23" y="311"/>
                  </a:lnTo>
                  <a:lnTo>
                    <a:pt x="23" y="311"/>
                  </a:lnTo>
                  <a:lnTo>
                    <a:pt x="22" y="312"/>
                  </a:lnTo>
                  <a:lnTo>
                    <a:pt x="21" y="313"/>
                  </a:lnTo>
                  <a:lnTo>
                    <a:pt x="20" y="314"/>
                  </a:lnTo>
                  <a:lnTo>
                    <a:pt x="19" y="314"/>
                  </a:lnTo>
                  <a:lnTo>
                    <a:pt x="18" y="315"/>
                  </a:lnTo>
                  <a:lnTo>
                    <a:pt x="17" y="316"/>
                  </a:lnTo>
                  <a:lnTo>
                    <a:pt x="17" y="316"/>
                  </a:lnTo>
                  <a:lnTo>
                    <a:pt x="16" y="317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2" y="319"/>
                  </a:lnTo>
                  <a:lnTo>
                    <a:pt x="11" y="320"/>
                  </a:lnTo>
                  <a:lnTo>
                    <a:pt x="11" y="320"/>
                  </a:lnTo>
                  <a:lnTo>
                    <a:pt x="11" y="321"/>
                  </a:lnTo>
                  <a:lnTo>
                    <a:pt x="10" y="321"/>
                  </a:lnTo>
                  <a:lnTo>
                    <a:pt x="10" y="322"/>
                  </a:lnTo>
                  <a:lnTo>
                    <a:pt x="9" y="323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7" y="325"/>
                  </a:lnTo>
                  <a:lnTo>
                    <a:pt x="6" y="325"/>
                  </a:lnTo>
                  <a:lnTo>
                    <a:pt x="5" y="326"/>
                  </a:lnTo>
                  <a:lnTo>
                    <a:pt x="4" y="327"/>
                  </a:lnTo>
                  <a:lnTo>
                    <a:pt x="4" y="328"/>
                  </a:lnTo>
                  <a:lnTo>
                    <a:pt x="4" y="328"/>
                  </a:lnTo>
                  <a:lnTo>
                    <a:pt x="3" y="329"/>
                  </a:lnTo>
                  <a:lnTo>
                    <a:pt x="3" y="330"/>
                  </a:lnTo>
                  <a:lnTo>
                    <a:pt x="2" y="330"/>
                  </a:lnTo>
                  <a:lnTo>
                    <a:pt x="2" y="330"/>
                  </a:lnTo>
                  <a:lnTo>
                    <a:pt x="1" y="330"/>
                  </a:lnTo>
                  <a:lnTo>
                    <a:pt x="1" y="331"/>
                  </a:lnTo>
                  <a:lnTo>
                    <a:pt x="0" y="331"/>
                  </a:lnTo>
                  <a:lnTo>
                    <a:pt x="0" y="33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114" y="1525"/>
              <a:ext cx="441" cy="339"/>
            </a:xfrm>
            <a:custGeom>
              <a:avLst/>
              <a:gdLst/>
              <a:ahLst/>
              <a:cxnLst>
                <a:cxn ang="0">
                  <a:pos x="71" y="337"/>
                </a:cxn>
                <a:cxn ang="0">
                  <a:pos x="62" y="338"/>
                </a:cxn>
                <a:cxn ang="0">
                  <a:pos x="54" y="337"/>
                </a:cxn>
                <a:cxn ang="0">
                  <a:pos x="44" y="337"/>
                </a:cxn>
                <a:cxn ang="0">
                  <a:pos x="38" y="330"/>
                </a:cxn>
                <a:cxn ang="0">
                  <a:pos x="30" y="324"/>
                </a:cxn>
                <a:cxn ang="0">
                  <a:pos x="24" y="325"/>
                </a:cxn>
                <a:cxn ang="0">
                  <a:pos x="17" y="331"/>
                </a:cxn>
                <a:cxn ang="0">
                  <a:pos x="10" y="327"/>
                </a:cxn>
                <a:cxn ang="0">
                  <a:pos x="5" y="319"/>
                </a:cxn>
                <a:cxn ang="0">
                  <a:pos x="1" y="314"/>
                </a:cxn>
                <a:cxn ang="0">
                  <a:pos x="5" y="306"/>
                </a:cxn>
                <a:cxn ang="0">
                  <a:pos x="5" y="298"/>
                </a:cxn>
                <a:cxn ang="0">
                  <a:pos x="12" y="292"/>
                </a:cxn>
                <a:cxn ang="0">
                  <a:pos x="20" y="285"/>
                </a:cxn>
                <a:cxn ang="0">
                  <a:pos x="13" y="285"/>
                </a:cxn>
                <a:cxn ang="0">
                  <a:pos x="4" y="285"/>
                </a:cxn>
                <a:cxn ang="0">
                  <a:pos x="5" y="277"/>
                </a:cxn>
                <a:cxn ang="0">
                  <a:pos x="11" y="268"/>
                </a:cxn>
                <a:cxn ang="0">
                  <a:pos x="13" y="260"/>
                </a:cxn>
                <a:cxn ang="0">
                  <a:pos x="17" y="252"/>
                </a:cxn>
                <a:cxn ang="0">
                  <a:pos x="23" y="243"/>
                </a:cxn>
                <a:cxn ang="0">
                  <a:pos x="27" y="241"/>
                </a:cxn>
                <a:cxn ang="0">
                  <a:pos x="37" y="238"/>
                </a:cxn>
                <a:cxn ang="0">
                  <a:pos x="45" y="237"/>
                </a:cxn>
                <a:cxn ang="0">
                  <a:pos x="51" y="230"/>
                </a:cxn>
                <a:cxn ang="0">
                  <a:pos x="61" y="235"/>
                </a:cxn>
                <a:cxn ang="0">
                  <a:pos x="68" y="232"/>
                </a:cxn>
                <a:cxn ang="0">
                  <a:pos x="76" y="223"/>
                </a:cxn>
                <a:cxn ang="0">
                  <a:pos x="75" y="215"/>
                </a:cxn>
                <a:cxn ang="0">
                  <a:pos x="75" y="205"/>
                </a:cxn>
                <a:cxn ang="0">
                  <a:pos x="77" y="196"/>
                </a:cxn>
                <a:cxn ang="0">
                  <a:pos x="81" y="185"/>
                </a:cxn>
                <a:cxn ang="0">
                  <a:pos x="80" y="178"/>
                </a:cxn>
                <a:cxn ang="0">
                  <a:pos x="73" y="172"/>
                </a:cxn>
                <a:cxn ang="0">
                  <a:pos x="69" y="167"/>
                </a:cxn>
                <a:cxn ang="0">
                  <a:pos x="69" y="159"/>
                </a:cxn>
                <a:cxn ang="0">
                  <a:pos x="67" y="156"/>
                </a:cxn>
                <a:cxn ang="0">
                  <a:pos x="71" y="147"/>
                </a:cxn>
                <a:cxn ang="0">
                  <a:pos x="72" y="140"/>
                </a:cxn>
                <a:cxn ang="0">
                  <a:pos x="72" y="130"/>
                </a:cxn>
                <a:cxn ang="0">
                  <a:pos x="71" y="121"/>
                </a:cxn>
                <a:cxn ang="0">
                  <a:pos x="73" y="111"/>
                </a:cxn>
                <a:cxn ang="0">
                  <a:pos x="72" y="104"/>
                </a:cxn>
                <a:cxn ang="0">
                  <a:pos x="63" y="99"/>
                </a:cxn>
                <a:cxn ang="0">
                  <a:pos x="62" y="91"/>
                </a:cxn>
                <a:cxn ang="0">
                  <a:pos x="55" y="85"/>
                </a:cxn>
                <a:cxn ang="0">
                  <a:pos x="56" y="75"/>
                </a:cxn>
                <a:cxn ang="0">
                  <a:pos x="54" y="68"/>
                </a:cxn>
                <a:cxn ang="0">
                  <a:pos x="46" y="67"/>
                </a:cxn>
                <a:cxn ang="0">
                  <a:pos x="37" y="64"/>
                </a:cxn>
                <a:cxn ang="0">
                  <a:pos x="31" y="58"/>
                </a:cxn>
                <a:cxn ang="0">
                  <a:pos x="25" y="51"/>
                </a:cxn>
                <a:cxn ang="0">
                  <a:pos x="24" y="41"/>
                </a:cxn>
                <a:cxn ang="0">
                  <a:pos x="18" y="32"/>
                </a:cxn>
                <a:cxn ang="0">
                  <a:pos x="11" y="26"/>
                </a:cxn>
                <a:cxn ang="0">
                  <a:pos x="9" y="19"/>
                </a:cxn>
                <a:cxn ang="0">
                  <a:pos x="11" y="10"/>
                </a:cxn>
                <a:cxn ang="0">
                  <a:pos x="20" y="12"/>
                </a:cxn>
                <a:cxn ang="0">
                  <a:pos x="30" y="10"/>
                </a:cxn>
                <a:cxn ang="0">
                  <a:pos x="40" y="10"/>
                </a:cxn>
                <a:cxn ang="0">
                  <a:pos x="48" y="3"/>
                </a:cxn>
                <a:cxn ang="0">
                  <a:pos x="186" y="0"/>
                </a:cxn>
              </a:cxnLst>
              <a:rect l="0" t="0" r="r" b="b"/>
              <a:pathLst>
                <a:path w="441" h="339">
                  <a:moveTo>
                    <a:pt x="77" y="332"/>
                  </a:moveTo>
                  <a:lnTo>
                    <a:pt x="77" y="333"/>
                  </a:lnTo>
                  <a:lnTo>
                    <a:pt x="76" y="333"/>
                  </a:lnTo>
                  <a:lnTo>
                    <a:pt x="76" y="334"/>
                  </a:lnTo>
                  <a:lnTo>
                    <a:pt x="76" y="335"/>
                  </a:lnTo>
                  <a:lnTo>
                    <a:pt x="75" y="336"/>
                  </a:lnTo>
                  <a:lnTo>
                    <a:pt x="75" y="337"/>
                  </a:lnTo>
                  <a:lnTo>
                    <a:pt x="74" y="337"/>
                  </a:lnTo>
                  <a:lnTo>
                    <a:pt x="74" y="336"/>
                  </a:lnTo>
                  <a:lnTo>
                    <a:pt x="73" y="336"/>
                  </a:lnTo>
                  <a:lnTo>
                    <a:pt x="72" y="336"/>
                  </a:lnTo>
                  <a:lnTo>
                    <a:pt x="71" y="337"/>
                  </a:lnTo>
                  <a:lnTo>
                    <a:pt x="70" y="337"/>
                  </a:lnTo>
                  <a:lnTo>
                    <a:pt x="69" y="337"/>
                  </a:lnTo>
                  <a:lnTo>
                    <a:pt x="68" y="337"/>
                  </a:lnTo>
                  <a:lnTo>
                    <a:pt x="68" y="337"/>
                  </a:lnTo>
                  <a:lnTo>
                    <a:pt x="67" y="337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5" y="337"/>
                  </a:lnTo>
                  <a:lnTo>
                    <a:pt x="64" y="338"/>
                  </a:lnTo>
                  <a:lnTo>
                    <a:pt x="63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1" y="338"/>
                  </a:lnTo>
                  <a:lnTo>
                    <a:pt x="60" y="338"/>
                  </a:lnTo>
                  <a:lnTo>
                    <a:pt x="59" y="338"/>
                  </a:lnTo>
                  <a:lnTo>
                    <a:pt x="58" y="338"/>
                  </a:lnTo>
                  <a:lnTo>
                    <a:pt x="58" y="339"/>
                  </a:lnTo>
                  <a:lnTo>
                    <a:pt x="57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8"/>
                  </a:lnTo>
                  <a:lnTo>
                    <a:pt x="55" y="337"/>
                  </a:lnTo>
                  <a:lnTo>
                    <a:pt x="54" y="337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1" y="335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4"/>
                  </a:lnTo>
                  <a:lnTo>
                    <a:pt x="48" y="335"/>
                  </a:lnTo>
                  <a:lnTo>
                    <a:pt x="47" y="336"/>
                  </a:lnTo>
                  <a:lnTo>
                    <a:pt x="46" y="337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3" y="337"/>
                  </a:lnTo>
                  <a:lnTo>
                    <a:pt x="43" y="337"/>
                  </a:lnTo>
                  <a:lnTo>
                    <a:pt x="43" y="336"/>
                  </a:lnTo>
                  <a:lnTo>
                    <a:pt x="42" y="336"/>
                  </a:lnTo>
                  <a:lnTo>
                    <a:pt x="41" y="335"/>
                  </a:lnTo>
                  <a:lnTo>
                    <a:pt x="41" y="334"/>
                  </a:lnTo>
                  <a:lnTo>
                    <a:pt x="41" y="333"/>
                  </a:lnTo>
                  <a:lnTo>
                    <a:pt x="41" y="332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0"/>
                  </a:lnTo>
                  <a:lnTo>
                    <a:pt x="38" y="330"/>
                  </a:lnTo>
                  <a:lnTo>
                    <a:pt x="37" y="329"/>
                  </a:lnTo>
                  <a:lnTo>
                    <a:pt x="37" y="328"/>
                  </a:lnTo>
                  <a:lnTo>
                    <a:pt x="37" y="328"/>
                  </a:lnTo>
                  <a:lnTo>
                    <a:pt x="37" y="327"/>
                  </a:lnTo>
                  <a:lnTo>
                    <a:pt x="36" y="327"/>
                  </a:lnTo>
                  <a:lnTo>
                    <a:pt x="35" y="326"/>
                  </a:lnTo>
                  <a:lnTo>
                    <a:pt x="34" y="326"/>
                  </a:lnTo>
                  <a:lnTo>
                    <a:pt x="33" y="326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1" y="325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3"/>
                  </a:lnTo>
                  <a:lnTo>
                    <a:pt x="30" y="322"/>
                  </a:lnTo>
                  <a:lnTo>
                    <a:pt x="29" y="322"/>
                  </a:lnTo>
                  <a:lnTo>
                    <a:pt x="28" y="322"/>
                  </a:lnTo>
                  <a:lnTo>
                    <a:pt x="27" y="322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4"/>
                  </a:lnTo>
                  <a:lnTo>
                    <a:pt x="25" y="324"/>
                  </a:lnTo>
                  <a:lnTo>
                    <a:pt x="24" y="325"/>
                  </a:lnTo>
                  <a:lnTo>
                    <a:pt x="24" y="326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3" y="328"/>
                  </a:lnTo>
                  <a:lnTo>
                    <a:pt x="22" y="328"/>
                  </a:lnTo>
                  <a:lnTo>
                    <a:pt x="21" y="329"/>
                  </a:lnTo>
                  <a:lnTo>
                    <a:pt x="20" y="330"/>
                  </a:lnTo>
                  <a:lnTo>
                    <a:pt x="19" y="330"/>
                  </a:lnTo>
                  <a:lnTo>
                    <a:pt x="19" y="330"/>
                  </a:lnTo>
                  <a:lnTo>
                    <a:pt x="18" y="330"/>
                  </a:lnTo>
                  <a:lnTo>
                    <a:pt x="18" y="331"/>
                  </a:lnTo>
                  <a:lnTo>
                    <a:pt x="17" y="331"/>
                  </a:lnTo>
                  <a:lnTo>
                    <a:pt x="17" y="332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4" y="330"/>
                  </a:lnTo>
                  <a:lnTo>
                    <a:pt x="13" y="330"/>
                  </a:lnTo>
                  <a:lnTo>
                    <a:pt x="12" y="330"/>
                  </a:lnTo>
                  <a:lnTo>
                    <a:pt x="12" y="329"/>
                  </a:lnTo>
                  <a:lnTo>
                    <a:pt x="11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10" y="327"/>
                  </a:lnTo>
                  <a:lnTo>
                    <a:pt x="9" y="326"/>
                  </a:lnTo>
                  <a:lnTo>
                    <a:pt x="10" y="325"/>
                  </a:lnTo>
                  <a:lnTo>
                    <a:pt x="9" y="324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6" y="324"/>
                  </a:lnTo>
                  <a:lnTo>
                    <a:pt x="5" y="324"/>
                  </a:lnTo>
                  <a:lnTo>
                    <a:pt x="5" y="323"/>
                  </a:lnTo>
                  <a:lnTo>
                    <a:pt x="5" y="322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9"/>
                  </a:lnTo>
                  <a:lnTo>
                    <a:pt x="5" y="318"/>
                  </a:lnTo>
                  <a:lnTo>
                    <a:pt x="4" y="318"/>
                  </a:lnTo>
                  <a:lnTo>
                    <a:pt x="3" y="318"/>
                  </a:lnTo>
                  <a:lnTo>
                    <a:pt x="2" y="318"/>
                  </a:lnTo>
                  <a:lnTo>
                    <a:pt x="2" y="318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5"/>
                  </a:lnTo>
                  <a:lnTo>
                    <a:pt x="1" y="314"/>
                  </a:lnTo>
                  <a:lnTo>
                    <a:pt x="2" y="314"/>
                  </a:lnTo>
                  <a:lnTo>
                    <a:pt x="1" y="314"/>
                  </a:lnTo>
                  <a:lnTo>
                    <a:pt x="2" y="313"/>
                  </a:lnTo>
                  <a:lnTo>
                    <a:pt x="3" y="312"/>
                  </a:lnTo>
                  <a:lnTo>
                    <a:pt x="2" y="311"/>
                  </a:lnTo>
                  <a:lnTo>
                    <a:pt x="3" y="311"/>
                  </a:lnTo>
                  <a:lnTo>
                    <a:pt x="3" y="311"/>
                  </a:lnTo>
                  <a:lnTo>
                    <a:pt x="3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8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5" y="306"/>
                  </a:lnTo>
                  <a:lnTo>
                    <a:pt x="5" y="305"/>
                  </a:lnTo>
                  <a:lnTo>
                    <a:pt x="5" y="305"/>
                  </a:lnTo>
                  <a:lnTo>
                    <a:pt x="6" y="305"/>
                  </a:lnTo>
                  <a:lnTo>
                    <a:pt x="5" y="304"/>
                  </a:lnTo>
                  <a:lnTo>
                    <a:pt x="6" y="304"/>
                  </a:lnTo>
                  <a:lnTo>
                    <a:pt x="6" y="303"/>
                  </a:lnTo>
                  <a:lnTo>
                    <a:pt x="6" y="302"/>
                  </a:lnTo>
                  <a:lnTo>
                    <a:pt x="6" y="301"/>
                  </a:lnTo>
                  <a:lnTo>
                    <a:pt x="6" y="300"/>
                  </a:lnTo>
                  <a:lnTo>
                    <a:pt x="6" y="299"/>
                  </a:lnTo>
                  <a:lnTo>
                    <a:pt x="5" y="299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6"/>
                  </a:lnTo>
                  <a:lnTo>
                    <a:pt x="8" y="296"/>
                  </a:lnTo>
                  <a:lnTo>
                    <a:pt x="8" y="295"/>
                  </a:lnTo>
                  <a:lnTo>
                    <a:pt x="9" y="295"/>
                  </a:lnTo>
                  <a:lnTo>
                    <a:pt x="10" y="294"/>
                  </a:lnTo>
                  <a:lnTo>
                    <a:pt x="10" y="293"/>
                  </a:lnTo>
                  <a:lnTo>
                    <a:pt x="10" y="292"/>
                  </a:lnTo>
                  <a:lnTo>
                    <a:pt x="11" y="292"/>
                  </a:lnTo>
                  <a:lnTo>
                    <a:pt x="11" y="292"/>
                  </a:lnTo>
                  <a:lnTo>
                    <a:pt x="12" y="292"/>
                  </a:lnTo>
                  <a:lnTo>
                    <a:pt x="12" y="292"/>
                  </a:lnTo>
                  <a:lnTo>
                    <a:pt x="13" y="292"/>
                  </a:lnTo>
                  <a:lnTo>
                    <a:pt x="14" y="292"/>
                  </a:lnTo>
                  <a:lnTo>
                    <a:pt x="15" y="291"/>
                  </a:lnTo>
                  <a:lnTo>
                    <a:pt x="16" y="290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8" y="288"/>
                  </a:lnTo>
                  <a:lnTo>
                    <a:pt x="18" y="287"/>
                  </a:lnTo>
                  <a:lnTo>
                    <a:pt x="19" y="286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1" y="283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81"/>
                  </a:lnTo>
                  <a:lnTo>
                    <a:pt x="18" y="281"/>
                  </a:lnTo>
                  <a:lnTo>
                    <a:pt x="18" y="282"/>
                  </a:lnTo>
                  <a:lnTo>
                    <a:pt x="17" y="283"/>
                  </a:lnTo>
                  <a:lnTo>
                    <a:pt x="16" y="283"/>
                  </a:lnTo>
                  <a:lnTo>
                    <a:pt x="16" y="284"/>
                  </a:lnTo>
                  <a:lnTo>
                    <a:pt x="15" y="284"/>
                  </a:lnTo>
                  <a:lnTo>
                    <a:pt x="14" y="284"/>
                  </a:lnTo>
                  <a:lnTo>
                    <a:pt x="13" y="285"/>
                  </a:lnTo>
                  <a:lnTo>
                    <a:pt x="11" y="286"/>
                  </a:lnTo>
                  <a:lnTo>
                    <a:pt x="11" y="286"/>
                  </a:lnTo>
                  <a:lnTo>
                    <a:pt x="10" y="286"/>
                  </a:lnTo>
                  <a:lnTo>
                    <a:pt x="10" y="287"/>
                  </a:lnTo>
                  <a:lnTo>
                    <a:pt x="9" y="287"/>
                  </a:lnTo>
                  <a:lnTo>
                    <a:pt x="8" y="287"/>
                  </a:lnTo>
                  <a:lnTo>
                    <a:pt x="8" y="286"/>
                  </a:lnTo>
                  <a:lnTo>
                    <a:pt x="7" y="286"/>
                  </a:lnTo>
                  <a:lnTo>
                    <a:pt x="6" y="286"/>
                  </a:lnTo>
                  <a:lnTo>
                    <a:pt x="5" y="286"/>
                  </a:lnTo>
                  <a:lnTo>
                    <a:pt x="5" y="286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3" y="284"/>
                  </a:lnTo>
                  <a:lnTo>
                    <a:pt x="2" y="283"/>
                  </a:lnTo>
                  <a:lnTo>
                    <a:pt x="2" y="282"/>
                  </a:lnTo>
                  <a:lnTo>
                    <a:pt x="3" y="281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6" y="276"/>
                  </a:lnTo>
                  <a:lnTo>
                    <a:pt x="6" y="275"/>
                  </a:lnTo>
                  <a:lnTo>
                    <a:pt x="6" y="274"/>
                  </a:lnTo>
                  <a:lnTo>
                    <a:pt x="7" y="274"/>
                  </a:lnTo>
                  <a:lnTo>
                    <a:pt x="7" y="273"/>
                  </a:lnTo>
                  <a:lnTo>
                    <a:pt x="8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9" y="271"/>
                  </a:lnTo>
                  <a:lnTo>
                    <a:pt x="10" y="270"/>
                  </a:lnTo>
                  <a:lnTo>
                    <a:pt x="10" y="269"/>
                  </a:lnTo>
                  <a:lnTo>
                    <a:pt x="11" y="268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12" y="260"/>
                  </a:lnTo>
                  <a:lnTo>
                    <a:pt x="13" y="260"/>
                  </a:lnTo>
                  <a:lnTo>
                    <a:pt x="14" y="260"/>
                  </a:lnTo>
                  <a:lnTo>
                    <a:pt x="15" y="260"/>
                  </a:lnTo>
                  <a:lnTo>
                    <a:pt x="15" y="259"/>
                  </a:lnTo>
                  <a:lnTo>
                    <a:pt x="15" y="258"/>
                  </a:lnTo>
                  <a:lnTo>
                    <a:pt x="16" y="257"/>
                  </a:lnTo>
                  <a:lnTo>
                    <a:pt x="16" y="256"/>
                  </a:lnTo>
                  <a:lnTo>
                    <a:pt x="17" y="256"/>
                  </a:lnTo>
                  <a:lnTo>
                    <a:pt x="17" y="255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7" y="253"/>
                  </a:lnTo>
                  <a:lnTo>
                    <a:pt x="17" y="252"/>
                  </a:lnTo>
                  <a:lnTo>
                    <a:pt x="18" y="251"/>
                  </a:lnTo>
                  <a:lnTo>
                    <a:pt x="18" y="250"/>
                  </a:lnTo>
                  <a:lnTo>
                    <a:pt x="18" y="249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7"/>
                  </a:lnTo>
                  <a:lnTo>
                    <a:pt x="19" y="246"/>
                  </a:lnTo>
                  <a:lnTo>
                    <a:pt x="20" y="246"/>
                  </a:lnTo>
                  <a:lnTo>
                    <a:pt x="20" y="245"/>
                  </a:lnTo>
                  <a:lnTo>
                    <a:pt x="21" y="245"/>
                  </a:lnTo>
                  <a:lnTo>
                    <a:pt x="22" y="244"/>
                  </a:lnTo>
                  <a:lnTo>
                    <a:pt x="23" y="243"/>
                  </a:lnTo>
                  <a:lnTo>
                    <a:pt x="23" y="242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22" y="240"/>
                  </a:lnTo>
                  <a:lnTo>
                    <a:pt x="22" y="239"/>
                  </a:lnTo>
                  <a:lnTo>
                    <a:pt x="23" y="239"/>
                  </a:lnTo>
                  <a:lnTo>
                    <a:pt x="23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5" y="240"/>
                  </a:lnTo>
                  <a:lnTo>
                    <a:pt x="26" y="241"/>
                  </a:lnTo>
                  <a:lnTo>
                    <a:pt x="27" y="241"/>
                  </a:lnTo>
                  <a:lnTo>
                    <a:pt x="28" y="241"/>
                  </a:lnTo>
                  <a:lnTo>
                    <a:pt x="29" y="241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1" y="239"/>
                  </a:lnTo>
                  <a:lnTo>
                    <a:pt x="32" y="238"/>
                  </a:lnTo>
                  <a:lnTo>
                    <a:pt x="33" y="238"/>
                  </a:lnTo>
                  <a:lnTo>
                    <a:pt x="34" y="238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8" y="239"/>
                  </a:lnTo>
                  <a:lnTo>
                    <a:pt x="39" y="238"/>
                  </a:lnTo>
                  <a:lnTo>
                    <a:pt x="40" y="239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4" y="239"/>
                  </a:lnTo>
                  <a:lnTo>
                    <a:pt x="44" y="238"/>
                  </a:lnTo>
                  <a:lnTo>
                    <a:pt x="45" y="237"/>
                  </a:lnTo>
                  <a:lnTo>
                    <a:pt x="46" y="237"/>
                  </a:lnTo>
                  <a:lnTo>
                    <a:pt x="47" y="236"/>
                  </a:lnTo>
                  <a:lnTo>
                    <a:pt x="48" y="235"/>
                  </a:lnTo>
                  <a:lnTo>
                    <a:pt x="48" y="235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9" y="233"/>
                  </a:lnTo>
                  <a:lnTo>
                    <a:pt x="49" y="232"/>
                  </a:lnTo>
                  <a:lnTo>
                    <a:pt x="49" y="231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2" y="230"/>
                  </a:lnTo>
                  <a:lnTo>
                    <a:pt x="53" y="230"/>
                  </a:lnTo>
                  <a:lnTo>
                    <a:pt x="54" y="231"/>
                  </a:lnTo>
                  <a:lnTo>
                    <a:pt x="55" y="231"/>
                  </a:lnTo>
                  <a:lnTo>
                    <a:pt x="56" y="232"/>
                  </a:lnTo>
                  <a:lnTo>
                    <a:pt x="56" y="233"/>
                  </a:lnTo>
                  <a:lnTo>
                    <a:pt x="56" y="234"/>
                  </a:lnTo>
                  <a:lnTo>
                    <a:pt x="57" y="234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0" y="235"/>
                  </a:lnTo>
                  <a:lnTo>
                    <a:pt x="61" y="235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3" y="236"/>
                  </a:lnTo>
                  <a:lnTo>
                    <a:pt x="63" y="235"/>
                  </a:lnTo>
                  <a:lnTo>
                    <a:pt x="64" y="235"/>
                  </a:lnTo>
                  <a:lnTo>
                    <a:pt x="65" y="234"/>
                  </a:lnTo>
                  <a:lnTo>
                    <a:pt x="66" y="233"/>
                  </a:lnTo>
                  <a:lnTo>
                    <a:pt x="66" y="232"/>
                  </a:lnTo>
                  <a:lnTo>
                    <a:pt x="67" y="232"/>
                  </a:lnTo>
                  <a:lnTo>
                    <a:pt x="68" y="231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9" y="232"/>
                  </a:lnTo>
                  <a:lnTo>
                    <a:pt x="70" y="231"/>
                  </a:lnTo>
                  <a:lnTo>
                    <a:pt x="71" y="230"/>
                  </a:lnTo>
                  <a:lnTo>
                    <a:pt x="72" y="229"/>
                  </a:lnTo>
                  <a:lnTo>
                    <a:pt x="73" y="229"/>
                  </a:lnTo>
                  <a:lnTo>
                    <a:pt x="73" y="228"/>
                  </a:lnTo>
                  <a:lnTo>
                    <a:pt x="73" y="227"/>
                  </a:lnTo>
                  <a:lnTo>
                    <a:pt x="74" y="226"/>
                  </a:lnTo>
                  <a:lnTo>
                    <a:pt x="74" y="225"/>
                  </a:lnTo>
                  <a:lnTo>
                    <a:pt x="75" y="225"/>
                  </a:lnTo>
                  <a:lnTo>
                    <a:pt x="75" y="224"/>
                  </a:lnTo>
                  <a:lnTo>
                    <a:pt x="76" y="223"/>
                  </a:lnTo>
                  <a:lnTo>
                    <a:pt x="76" y="222"/>
                  </a:lnTo>
                  <a:lnTo>
                    <a:pt x="75" y="223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5"/>
                  </a:lnTo>
                  <a:lnTo>
                    <a:pt x="75" y="214"/>
                  </a:lnTo>
                  <a:lnTo>
                    <a:pt x="75" y="213"/>
                  </a:lnTo>
                  <a:lnTo>
                    <a:pt x="75" y="212"/>
                  </a:lnTo>
                  <a:lnTo>
                    <a:pt x="75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5" y="207"/>
                  </a:lnTo>
                  <a:lnTo>
                    <a:pt x="75" y="206"/>
                  </a:lnTo>
                  <a:lnTo>
                    <a:pt x="75" y="205"/>
                  </a:lnTo>
                  <a:lnTo>
                    <a:pt x="75" y="204"/>
                  </a:lnTo>
                  <a:lnTo>
                    <a:pt x="75" y="203"/>
                  </a:lnTo>
                  <a:lnTo>
                    <a:pt x="75" y="203"/>
                  </a:lnTo>
                  <a:lnTo>
                    <a:pt x="75" y="202"/>
                  </a:lnTo>
                  <a:lnTo>
                    <a:pt x="75" y="201"/>
                  </a:lnTo>
                  <a:lnTo>
                    <a:pt x="76" y="201"/>
                  </a:lnTo>
                  <a:lnTo>
                    <a:pt x="76" y="200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7" y="196"/>
                  </a:lnTo>
                  <a:lnTo>
                    <a:pt x="78" y="195"/>
                  </a:lnTo>
                  <a:lnTo>
                    <a:pt x="78" y="194"/>
                  </a:lnTo>
                  <a:lnTo>
                    <a:pt x="79" y="193"/>
                  </a:lnTo>
                  <a:lnTo>
                    <a:pt x="80" y="192"/>
                  </a:lnTo>
                  <a:lnTo>
                    <a:pt x="80" y="191"/>
                  </a:lnTo>
                  <a:lnTo>
                    <a:pt x="80" y="191"/>
                  </a:lnTo>
                  <a:lnTo>
                    <a:pt x="79" y="190"/>
                  </a:lnTo>
                  <a:lnTo>
                    <a:pt x="80" y="189"/>
                  </a:lnTo>
                  <a:lnTo>
                    <a:pt x="81" y="188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81" y="185"/>
                  </a:lnTo>
                  <a:lnTo>
                    <a:pt x="82" y="185"/>
                  </a:lnTo>
                  <a:lnTo>
                    <a:pt x="83" y="184"/>
                  </a:lnTo>
                  <a:lnTo>
                    <a:pt x="83" y="184"/>
                  </a:lnTo>
                  <a:lnTo>
                    <a:pt x="83" y="183"/>
                  </a:lnTo>
                  <a:lnTo>
                    <a:pt x="83" y="182"/>
                  </a:lnTo>
                  <a:lnTo>
                    <a:pt x="83" y="181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1" y="179"/>
                  </a:lnTo>
                  <a:lnTo>
                    <a:pt x="81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79" y="176"/>
                  </a:lnTo>
                  <a:lnTo>
                    <a:pt x="78" y="175"/>
                  </a:lnTo>
                  <a:lnTo>
                    <a:pt x="77" y="175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6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4" y="172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70"/>
                  </a:lnTo>
                  <a:lnTo>
                    <a:pt x="69" y="169"/>
                  </a:lnTo>
                  <a:lnTo>
                    <a:pt x="69" y="168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70" y="165"/>
                  </a:lnTo>
                  <a:lnTo>
                    <a:pt x="71" y="165"/>
                  </a:lnTo>
                  <a:lnTo>
                    <a:pt x="71" y="165"/>
                  </a:lnTo>
                  <a:lnTo>
                    <a:pt x="71" y="164"/>
                  </a:lnTo>
                  <a:lnTo>
                    <a:pt x="71" y="163"/>
                  </a:lnTo>
                  <a:lnTo>
                    <a:pt x="70" y="162"/>
                  </a:lnTo>
                  <a:lnTo>
                    <a:pt x="70" y="161"/>
                  </a:lnTo>
                  <a:lnTo>
                    <a:pt x="70" y="160"/>
                  </a:lnTo>
                  <a:lnTo>
                    <a:pt x="69" y="159"/>
                  </a:lnTo>
                  <a:lnTo>
                    <a:pt x="69" y="159"/>
                  </a:lnTo>
                  <a:lnTo>
                    <a:pt x="68" y="159"/>
                  </a:lnTo>
                  <a:lnTo>
                    <a:pt x="68" y="159"/>
                  </a:lnTo>
                  <a:lnTo>
                    <a:pt x="67" y="159"/>
                  </a:lnTo>
                  <a:lnTo>
                    <a:pt x="66" y="159"/>
                  </a:lnTo>
                  <a:lnTo>
                    <a:pt x="66" y="159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5" y="159"/>
                  </a:lnTo>
                  <a:lnTo>
                    <a:pt x="66" y="158"/>
                  </a:lnTo>
                  <a:lnTo>
                    <a:pt x="66" y="157"/>
                  </a:lnTo>
                  <a:lnTo>
                    <a:pt x="67" y="156"/>
                  </a:lnTo>
                  <a:lnTo>
                    <a:pt x="68" y="156"/>
                  </a:lnTo>
                  <a:lnTo>
                    <a:pt x="68" y="155"/>
                  </a:lnTo>
                  <a:lnTo>
                    <a:pt x="68" y="154"/>
                  </a:lnTo>
                  <a:lnTo>
                    <a:pt x="68" y="153"/>
                  </a:lnTo>
                  <a:lnTo>
                    <a:pt x="69" y="153"/>
                  </a:lnTo>
                  <a:lnTo>
                    <a:pt x="69" y="152"/>
                  </a:lnTo>
                  <a:lnTo>
                    <a:pt x="69" y="151"/>
                  </a:lnTo>
                  <a:lnTo>
                    <a:pt x="70" y="150"/>
                  </a:lnTo>
                  <a:lnTo>
                    <a:pt x="69" y="149"/>
                  </a:lnTo>
                  <a:lnTo>
                    <a:pt x="70" y="149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3" y="144"/>
                  </a:lnTo>
                  <a:lnTo>
                    <a:pt x="72" y="144"/>
                  </a:lnTo>
                  <a:lnTo>
                    <a:pt x="72" y="143"/>
                  </a:lnTo>
                  <a:lnTo>
                    <a:pt x="70" y="143"/>
                  </a:lnTo>
                  <a:lnTo>
                    <a:pt x="70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2" y="140"/>
                  </a:lnTo>
                  <a:lnTo>
                    <a:pt x="71" y="140"/>
                  </a:lnTo>
                  <a:lnTo>
                    <a:pt x="71" y="139"/>
                  </a:lnTo>
                  <a:lnTo>
                    <a:pt x="72" y="138"/>
                  </a:lnTo>
                  <a:lnTo>
                    <a:pt x="71" y="137"/>
                  </a:lnTo>
                  <a:lnTo>
                    <a:pt x="71" y="136"/>
                  </a:lnTo>
                  <a:lnTo>
                    <a:pt x="71" y="135"/>
                  </a:lnTo>
                  <a:lnTo>
                    <a:pt x="71" y="134"/>
                  </a:lnTo>
                  <a:lnTo>
                    <a:pt x="71" y="134"/>
                  </a:lnTo>
                  <a:lnTo>
                    <a:pt x="71" y="133"/>
                  </a:lnTo>
                  <a:lnTo>
                    <a:pt x="71" y="132"/>
                  </a:lnTo>
                  <a:lnTo>
                    <a:pt x="71" y="131"/>
                  </a:lnTo>
                  <a:lnTo>
                    <a:pt x="72" y="130"/>
                  </a:lnTo>
                  <a:lnTo>
                    <a:pt x="72" y="129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1" y="127"/>
                  </a:lnTo>
                  <a:lnTo>
                    <a:pt x="71" y="126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70" y="122"/>
                  </a:lnTo>
                  <a:lnTo>
                    <a:pt x="71" y="122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71" y="119"/>
                  </a:lnTo>
                  <a:lnTo>
                    <a:pt x="71" y="118"/>
                  </a:lnTo>
                  <a:lnTo>
                    <a:pt x="71" y="117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1" y="115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3" y="113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3" y="111"/>
                  </a:lnTo>
                  <a:lnTo>
                    <a:pt x="73" y="110"/>
                  </a:lnTo>
                  <a:lnTo>
                    <a:pt x="74" y="109"/>
                  </a:lnTo>
                  <a:lnTo>
                    <a:pt x="74" y="108"/>
                  </a:lnTo>
                  <a:lnTo>
                    <a:pt x="75" y="108"/>
                  </a:lnTo>
                  <a:lnTo>
                    <a:pt x="75" y="108"/>
                  </a:lnTo>
                  <a:lnTo>
                    <a:pt x="75" y="107"/>
                  </a:lnTo>
                  <a:lnTo>
                    <a:pt x="75" y="106"/>
                  </a:lnTo>
                  <a:lnTo>
                    <a:pt x="74" y="106"/>
                  </a:lnTo>
                  <a:lnTo>
                    <a:pt x="74" y="105"/>
                  </a:lnTo>
                  <a:lnTo>
                    <a:pt x="74" y="104"/>
                  </a:lnTo>
                  <a:lnTo>
                    <a:pt x="73" y="103"/>
                  </a:lnTo>
                  <a:lnTo>
                    <a:pt x="72" y="104"/>
                  </a:lnTo>
                  <a:lnTo>
                    <a:pt x="71" y="104"/>
                  </a:lnTo>
                  <a:lnTo>
                    <a:pt x="70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2"/>
                  </a:lnTo>
                  <a:lnTo>
                    <a:pt x="66" y="102"/>
                  </a:lnTo>
                  <a:lnTo>
                    <a:pt x="65" y="101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4" y="96"/>
                  </a:lnTo>
                  <a:lnTo>
                    <a:pt x="64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2" y="94"/>
                  </a:lnTo>
                  <a:lnTo>
                    <a:pt x="62" y="93"/>
                  </a:lnTo>
                  <a:lnTo>
                    <a:pt x="62" y="92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2" y="89"/>
                  </a:lnTo>
                  <a:lnTo>
                    <a:pt x="60" y="89"/>
                  </a:lnTo>
                  <a:lnTo>
                    <a:pt x="60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8" y="87"/>
                  </a:lnTo>
                  <a:lnTo>
                    <a:pt x="57" y="87"/>
                  </a:lnTo>
                  <a:lnTo>
                    <a:pt x="56" y="8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6" y="82"/>
                  </a:lnTo>
                  <a:lnTo>
                    <a:pt x="56" y="81"/>
                  </a:lnTo>
                  <a:lnTo>
                    <a:pt x="56" y="80"/>
                  </a:lnTo>
                  <a:lnTo>
                    <a:pt x="56" y="79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7" y="76"/>
                  </a:lnTo>
                  <a:lnTo>
                    <a:pt x="56" y="76"/>
                  </a:lnTo>
                  <a:lnTo>
                    <a:pt x="56" y="75"/>
                  </a:lnTo>
                  <a:lnTo>
                    <a:pt x="56" y="74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5" y="69"/>
                  </a:lnTo>
                  <a:lnTo>
                    <a:pt x="54" y="68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51" y="68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8"/>
                  </a:lnTo>
                  <a:lnTo>
                    <a:pt x="49" y="67"/>
                  </a:lnTo>
                  <a:lnTo>
                    <a:pt x="49" y="66"/>
                  </a:lnTo>
                  <a:lnTo>
                    <a:pt x="49" y="67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7"/>
                  </a:lnTo>
                  <a:lnTo>
                    <a:pt x="45" y="66"/>
                  </a:lnTo>
                  <a:lnTo>
                    <a:pt x="45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1" y="64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7" y="62"/>
                  </a:lnTo>
                  <a:lnTo>
                    <a:pt x="36" y="61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5" y="59"/>
                  </a:lnTo>
                  <a:lnTo>
                    <a:pt x="35" y="58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0" y="57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5" y="52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5" y="50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26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4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0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7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8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2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5" y="10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3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5" y="6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3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186" y="0"/>
                  </a:lnTo>
                  <a:lnTo>
                    <a:pt x="397" y="0"/>
                  </a:lnTo>
                  <a:lnTo>
                    <a:pt x="44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2276" y="157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2845" y="1646"/>
              <a:ext cx="771" cy="732"/>
            </a:xfrm>
            <a:custGeom>
              <a:avLst/>
              <a:gdLst/>
              <a:ahLst/>
              <a:cxnLst>
                <a:cxn ang="0">
                  <a:pos x="758" y="587"/>
                </a:cxn>
                <a:cxn ang="0">
                  <a:pos x="771" y="564"/>
                </a:cxn>
                <a:cxn ang="0">
                  <a:pos x="758" y="556"/>
                </a:cxn>
                <a:cxn ang="0">
                  <a:pos x="760" y="543"/>
                </a:cxn>
                <a:cxn ang="0">
                  <a:pos x="759" y="542"/>
                </a:cxn>
                <a:cxn ang="0">
                  <a:pos x="767" y="514"/>
                </a:cxn>
                <a:cxn ang="0">
                  <a:pos x="761" y="518"/>
                </a:cxn>
                <a:cxn ang="0">
                  <a:pos x="765" y="523"/>
                </a:cxn>
                <a:cxn ang="0">
                  <a:pos x="764" y="537"/>
                </a:cxn>
                <a:cxn ang="0">
                  <a:pos x="760" y="537"/>
                </a:cxn>
                <a:cxn ang="0">
                  <a:pos x="758" y="533"/>
                </a:cxn>
                <a:cxn ang="0">
                  <a:pos x="754" y="541"/>
                </a:cxn>
                <a:cxn ang="0">
                  <a:pos x="752" y="549"/>
                </a:cxn>
                <a:cxn ang="0">
                  <a:pos x="752" y="557"/>
                </a:cxn>
                <a:cxn ang="0">
                  <a:pos x="758" y="574"/>
                </a:cxn>
                <a:cxn ang="0">
                  <a:pos x="748" y="596"/>
                </a:cxn>
                <a:cxn ang="0">
                  <a:pos x="741" y="609"/>
                </a:cxn>
                <a:cxn ang="0">
                  <a:pos x="735" y="624"/>
                </a:cxn>
                <a:cxn ang="0">
                  <a:pos x="724" y="631"/>
                </a:cxn>
                <a:cxn ang="0">
                  <a:pos x="724" y="632"/>
                </a:cxn>
                <a:cxn ang="0">
                  <a:pos x="727" y="644"/>
                </a:cxn>
                <a:cxn ang="0">
                  <a:pos x="720" y="660"/>
                </a:cxn>
                <a:cxn ang="0">
                  <a:pos x="713" y="669"/>
                </a:cxn>
                <a:cxn ang="0">
                  <a:pos x="713" y="680"/>
                </a:cxn>
                <a:cxn ang="0">
                  <a:pos x="705" y="695"/>
                </a:cxn>
                <a:cxn ang="0">
                  <a:pos x="700" y="711"/>
                </a:cxn>
                <a:cxn ang="0">
                  <a:pos x="694" y="723"/>
                </a:cxn>
                <a:cxn ang="0">
                  <a:pos x="680" y="721"/>
                </a:cxn>
                <a:cxn ang="0">
                  <a:pos x="667" y="726"/>
                </a:cxn>
                <a:cxn ang="0">
                  <a:pos x="657" y="732"/>
                </a:cxn>
                <a:cxn ang="0">
                  <a:pos x="643" y="730"/>
                </a:cxn>
                <a:cxn ang="0">
                  <a:pos x="631" y="730"/>
                </a:cxn>
                <a:cxn ang="0">
                  <a:pos x="618" y="722"/>
                </a:cxn>
                <a:cxn ang="0">
                  <a:pos x="604" y="717"/>
                </a:cxn>
                <a:cxn ang="0">
                  <a:pos x="593" y="708"/>
                </a:cxn>
                <a:cxn ang="0">
                  <a:pos x="580" y="704"/>
                </a:cxn>
                <a:cxn ang="0">
                  <a:pos x="518" y="709"/>
                </a:cxn>
                <a:cxn ang="0">
                  <a:pos x="490" y="703"/>
                </a:cxn>
                <a:cxn ang="0">
                  <a:pos x="452" y="720"/>
                </a:cxn>
                <a:cxn ang="0">
                  <a:pos x="271" y="607"/>
                </a:cxn>
                <a:cxn ang="0">
                  <a:pos x="182" y="457"/>
                </a:cxn>
                <a:cxn ang="0">
                  <a:pos x="170" y="468"/>
                </a:cxn>
                <a:cxn ang="0">
                  <a:pos x="162" y="481"/>
                </a:cxn>
                <a:cxn ang="0">
                  <a:pos x="126" y="535"/>
                </a:cxn>
                <a:cxn ang="0">
                  <a:pos x="77" y="515"/>
                </a:cxn>
                <a:cxn ang="0">
                  <a:pos x="24" y="367"/>
                </a:cxn>
                <a:cxn ang="0">
                  <a:pos x="9" y="352"/>
                </a:cxn>
                <a:cxn ang="0">
                  <a:pos x="2" y="349"/>
                </a:cxn>
                <a:cxn ang="0">
                  <a:pos x="6" y="338"/>
                </a:cxn>
                <a:cxn ang="0">
                  <a:pos x="20" y="330"/>
                </a:cxn>
                <a:cxn ang="0">
                  <a:pos x="31" y="324"/>
                </a:cxn>
                <a:cxn ang="0">
                  <a:pos x="54" y="214"/>
                </a:cxn>
                <a:cxn ang="0">
                  <a:pos x="74" y="203"/>
                </a:cxn>
                <a:cxn ang="0">
                  <a:pos x="95" y="100"/>
                </a:cxn>
                <a:cxn ang="0">
                  <a:pos x="505" y="230"/>
                </a:cxn>
                <a:cxn ang="0">
                  <a:pos x="497" y="286"/>
                </a:cxn>
                <a:cxn ang="0">
                  <a:pos x="497" y="301"/>
                </a:cxn>
                <a:cxn ang="0">
                  <a:pos x="501" y="306"/>
                </a:cxn>
                <a:cxn ang="0">
                  <a:pos x="515" y="311"/>
                </a:cxn>
                <a:cxn ang="0">
                  <a:pos x="522" y="332"/>
                </a:cxn>
                <a:cxn ang="0">
                  <a:pos x="694" y="453"/>
                </a:cxn>
              </a:cxnLst>
              <a:rect l="0" t="0" r="r" b="b"/>
              <a:pathLst>
                <a:path w="771" h="732">
                  <a:moveTo>
                    <a:pt x="752" y="600"/>
                  </a:moveTo>
                  <a:lnTo>
                    <a:pt x="752" y="601"/>
                  </a:lnTo>
                  <a:lnTo>
                    <a:pt x="752" y="600"/>
                  </a:lnTo>
                  <a:lnTo>
                    <a:pt x="752" y="599"/>
                  </a:lnTo>
                  <a:lnTo>
                    <a:pt x="752" y="598"/>
                  </a:lnTo>
                  <a:lnTo>
                    <a:pt x="752" y="597"/>
                  </a:lnTo>
                  <a:lnTo>
                    <a:pt x="752" y="596"/>
                  </a:lnTo>
                  <a:lnTo>
                    <a:pt x="752" y="596"/>
                  </a:lnTo>
                  <a:lnTo>
                    <a:pt x="752" y="595"/>
                  </a:lnTo>
                  <a:lnTo>
                    <a:pt x="752" y="594"/>
                  </a:lnTo>
                  <a:lnTo>
                    <a:pt x="752" y="593"/>
                  </a:lnTo>
                  <a:lnTo>
                    <a:pt x="753" y="592"/>
                  </a:lnTo>
                  <a:lnTo>
                    <a:pt x="753" y="591"/>
                  </a:lnTo>
                  <a:lnTo>
                    <a:pt x="754" y="590"/>
                  </a:lnTo>
                  <a:lnTo>
                    <a:pt x="754" y="590"/>
                  </a:lnTo>
                  <a:lnTo>
                    <a:pt x="754" y="589"/>
                  </a:lnTo>
                  <a:lnTo>
                    <a:pt x="755" y="589"/>
                  </a:lnTo>
                  <a:lnTo>
                    <a:pt x="756" y="588"/>
                  </a:lnTo>
                  <a:lnTo>
                    <a:pt x="757" y="587"/>
                  </a:lnTo>
                  <a:lnTo>
                    <a:pt x="758" y="587"/>
                  </a:lnTo>
                  <a:lnTo>
                    <a:pt x="758" y="588"/>
                  </a:lnTo>
                  <a:lnTo>
                    <a:pt x="757" y="589"/>
                  </a:lnTo>
                  <a:lnTo>
                    <a:pt x="757" y="590"/>
                  </a:lnTo>
                  <a:lnTo>
                    <a:pt x="756" y="590"/>
                  </a:lnTo>
                  <a:lnTo>
                    <a:pt x="756" y="591"/>
                  </a:lnTo>
                  <a:lnTo>
                    <a:pt x="756" y="592"/>
                  </a:lnTo>
                  <a:lnTo>
                    <a:pt x="755" y="593"/>
                  </a:lnTo>
                  <a:lnTo>
                    <a:pt x="755" y="594"/>
                  </a:lnTo>
                  <a:lnTo>
                    <a:pt x="755" y="595"/>
                  </a:lnTo>
                  <a:lnTo>
                    <a:pt x="754" y="596"/>
                  </a:lnTo>
                  <a:lnTo>
                    <a:pt x="754" y="596"/>
                  </a:lnTo>
                  <a:lnTo>
                    <a:pt x="754" y="597"/>
                  </a:lnTo>
                  <a:lnTo>
                    <a:pt x="753" y="597"/>
                  </a:lnTo>
                  <a:lnTo>
                    <a:pt x="752" y="598"/>
                  </a:lnTo>
                  <a:lnTo>
                    <a:pt x="752" y="599"/>
                  </a:lnTo>
                  <a:lnTo>
                    <a:pt x="752" y="600"/>
                  </a:lnTo>
                  <a:close/>
                  <a:moveTo>
                    <a:pt x="771" y="561"/>
                  </a:moveTo>
                  <a:lnTo>
                    <a:pt x="771" y="562"/>
                  </a:lnTo>
                  <a:lnTo>
                    <a:pt x="771" y="563"/>
                  </a:lnTo>
                  <a:lnTo>
                    <a:pt x="771" y="564"/>
                  </a:lnTo>
                  <a:lnTo>
                    <a:pt x="770" y="564"/>
                  </a:lnTo>
                  <a:lnTo>
                    <a:pt x="770" y="565"/>
                  </a:lnTo>
                  <a:lnTo>
                    <a:pt x="769" y="565"/>
                  </a:lnTo>
                  <a:lnTo>
                    <a:pt x="768" y="565"/>
                  </a:lnTo>
                  <a:lnTo>
                    <a:pt x="767" y="565"/>
                  </a:lnTo>
                  <a:lnTo>
                    <a:pt x="767" y="564"/>
                  </a:lnTo>
                  <a:lnTo>
                    <a:pt x="767" y="563"/>
                  </a:lnTo>
                  <a:lnTo>
                    <a:pt x="767" y="562"/>
                  </a:lnTo>
                  <a:lnTo>
                    <a:pt x="768" y="562"/>
                  </a:lnTo>
                  <a:lnTo>
                    <a:pt x="769" y="562"/>
                  </a:lnTo>
                  <a:lnTo>
                    <a:pt x="770" y="561"/>
                  </a:lnTo>
                  <a:lnTo>
                    <a:pt x="771" y="561"/>
                  </a:lnTo>
                  <a:close/>
                  <a:moveTo>
                    <a:pt x="758" y="560"/>
                  </a:moveTo>
                  <a:lnTo>
                    <a:pt x="758" y="561"/>
                  </a:lnTo>
                  <a:lnTo>
                    <a:pt x="758" y="560"/>
                  </a:lnTo>
                  <a:lnTo>
                    <a:pt x="758" y="559"/>
                  </a:lnTo>
                  <a:lnTo>
                    <a:pt x="758" y="560"/>
                  </a:lnTo>
                  <a:lnTo>
                    <a:pt x="758" y="560"/>
                  </a:lnTo>
                  <a:close/>
                  <a:moveTo>
                    <a:pt x="759" y="556"/>
                  </a:moveTo>
                  <a:lnTo>
                    <a:pt x="758" y="556"/>
                  </a:lnTo>
                  <a:lnTo>
                    <a:pt x="758" y="555"/>
                  </a:lnTo>
                  <a:lnTo>
                    <a:pt x="758" y="554"/>
                  </a:lnTo>
                  <a:lnTo>
                    <a:pt x="759" y="554"/>
                  </a:lnTo>
                  <a:lnTo>
                    <a:pt x="759" y="555"/>
                  </a:lnTo>
                  <a:lnTo>
                    <a:pt x="759" y="556"/>
                  </a:lnTo>
                  <a:close/>
                  <a:moveTo>
                    <a:pt x="758" y="554"/>
                  </a:moveTo>
                  <a:lnTo>
                    <a:pt x="758" y="555"/>
                  </a:lnTo>
                  <a:lnTo>
                    <a:pt x="757" y="555"/>
                  </a:lnTo>
                  <a:lnTo>
                    <a:pt x="756" y="555"/>
                  </a:lnTo>
                  <a:lnTo>
                    <a:pt x="756" y="554"/>
                  </a:lnTo>
                  <a:lnTo>
                    <a:pt x="755" y="554"/>
                  </a:lnTo>
                  <a:lnTo>
                    <a:pt x="755" y="553"/>
                  </a:lnTo>
                  <a:lnTo>
                    <a:pt x="755" y="552"/>
                  </a:lnTo>
                  <a:lnTo>
                    <a:pt x="756" y="552"/>
                  </a:lnTo>
                  <a:lnTo>
                    <a:pt x="757" y="553"/>
                  </a:lnTo>
                  <a:lnTo>
                    <a:pt x="757" y="554"/>
                  </a:lnTo>
                  <a:lnTo>
                    <a:pt x="758" y="554"/>
                  </a:lnTo>
                  <a:close/>
                  <a:moveTo>
                    <a:pt x="759" y="542"/>
                  </a:moveTo>
                  <a:lnTo>
                    <a:pt x="759" y="543"/>
                  </a:lnTo>
                  <a:lnTo>
                    <a:pt x="760" y="543"/>
                  </a:lnTo>
                  <a:lnTo>
                    <a:pt x="759" y="544"/>
                  </a:lnTo>
                  <a:lnTo>
                    <a:pt x="759" y="545"/>
                  </a:lnTo>
                  <a:lnTo>
                    <a:pt x="758" y="545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7" y="545"/>
                  </a:lnTo>
                  <a:lnTo>
                    <a:pt x="757" y="544"/>
                  </a:lnTo>
                  <a:lnTo>
                    <a:pt x="757" y="543"/>
                  </a:lnTo>
                  <a:lnTo>
                    <a:pt x="757" y="542"/>
                  </a:lnTo>
                  <a:lnTo>
                    <a:pt x="758" y="542"/>
                  </a:lnTo>
                  <a:lnTo>
                    <a:pt x="758" y="541"/>
                  </a:lnTo>
                  <a:lnTo>
                    <a:pt x="758" y="540"/>
                  </a:lnTo>
                  <a:lnTo>
                    <a:pt x="758" y="539"/>
                  </a:lnTo>
                  <a:lnTo>
                    <a:pt x="759" y="539"/>
                  </a:lnTo>
                  <a:lnTo>
                    <a:pt x="760" y="540"/>
                  </a:lnTo>
                  <a:lnTo>
                    <a:pt x="759" y="540"/>
                  </a:lnTo>
                  <a:lnTo>
                    <a:pt x="759" y="541"/>
                  </a:lnTo>
                  <a:lnTo>
                    <a:pt x="759" y="542"/>
                  </a:lnTo>
                  <a:close/>
                  <a:moveTo>
                    <a:pt x="765" y="504"/>
                  </a:moveTo>
                  <a:lnTo>
                    <a:pt x="764" y="504"/>
                  </a:lnTo>
                  <a:lnTo>
                    <a:pt x="764" y="505"/>
                  </a:lnTo>
                  <a:lnTo>
                    <a:pt x="764" y="505"/>
                  </a:lnTo>
                  <a:lnTo>
                    <a:pt x="765" y="504"/>
                  </a:lnTo>
                  <a:lnTo>
                    <a:pt x="766" y="505"/>
                  </a:lnTo>
                  <a:lnTo>
                    <a:pt x="767" y="505"/>
                  </a:lnTo>
                  <a:lnTo>
                    <a:pt x="767" y="506"/>
                  </a:lnTo>
                  <a:lnTo>
                    <a:pt x="766" y="507"/>
                  </a:lnTo>
                  <a:lnTo>
                    <a:pt x="765" y="507"/>
                  </a:lnTo>
                  <a:lnTo>
                    <a:pt x="766" y="508"/>
                  </a:lnTo>
                  <a:lnTo>
                    <a:pt x="766" y="508"/>
                  </a:lnTo>
                  <a:lnTo>
                    <a:pt x="766" y="509"/>
                  </a:lnTo>
                  <a:lnTo>
                    <a:pt x="767" y="509"/>
                  </a:lnTo>
                  <a:lnTo>
                    <a:pt x="767" y="510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3"/>
                  </a:lnTo>
                  <a:lnTo>
                    <a:pt x="767" y="514"/>
                  </a:lnTo>
                  <a:lnTo>
                    <a:pt x="767" y="514"/>
                  </a:lnTo>
                  <a:lnTo>
                    <a:pt x="767" y="515"/>
                  </a:lnTo>
                  <a:lnTo>
                    <a:pt x="767" y="516"/>
                  </a:lnTo>
                  <a:lnTo>
                    <a:pt x="767" y="517"/>
                  </a:lnTo>
                  <a:lnTo>
                    <a:pt x="767" y="518"/>
                  </a:lnTo>
                  <a:lnTo>
                    <a:pt x="766" y="519"/>
                  </a:lnTo>
                  <a:lnTo>
                    <a:pt x="766" y="520"/>
                  </a:lnTo>
                  <a:lnTo>
                    <a:pt x="765" y="520"/>
                  </a:lnTo>
                  <a:lnTo>
                    <a:pt x="764" y="519"/>
                  </a:lnTo>
                  <a:lnTo>
                    <a:pt x="764" y="520"/>
                  </a:lnTo>
                  <a:lnTo>
                    <a:pt x="763" y="519"/>
                  </a:lnTo>
                  <a:lnTo>
                    <a:pt x="763" y="518"/>
                  </a:lnTo>
                  <a:lnTo>
                    <a:pt x="763" y="517"/>
                  </a:lnTo>
                  <a:lnTo>
                    <a:pt x="762" y="517"/>
                  </a:lnTo>
                  <a:lnTo>
                    <a:pt x="762" y="515"/>
                  </a:lnTo>
                  <a:lnTo>
                    <a:pt x="762" y="514"/>
                  </a:lnTo>
                  <a:lnTo>
                    <a:pt x="761" y="515"/>
                  </a:lnTo>
                  <a:lnTo>
                    <a:pt x="761" y="516"/>
                  </a:lnTo>
                  <a:lnTo>
                    <a:pt x="762" y="517"/>
                  </a:lnTo>
                  <a:lnTo>
                    <a:pt x="762" y="518"/>
                  </a:lnTo>
                  <a:lnTo>
                    <a:pt x="761" y="518"/>
                  </a:lnTo>
                  <a:lnTo>
                    <a:pt x="761" y="519"/>
                  </a:lnTo>
                  <a:lnTo>
                    <a:pt x="760" y="520"/>
                  </a:lnTo>
                  <a:lnTo>
                    <a:pt x="760" y="520"/>
                  </a:lnTo>
                  <a:lnTo>
                    <a:pt x="760" y="521"/>
                  </a:lnTo>
                  <a:lnTo>
                    <a:pt x="760" y="522"/>
                  </a:lnTo>
                  <a:lnTo>
                    <a:pt x="761" y="523"/>
                  </a:lnTo>
                  <a:lnTo>
                    <a:pt x="761" y="524"/>
                  </a:lnTo>
                  <a:lnTo>
                    <a:pt x="762" y="524"/>
                  </a:lnTo>
                  <a:lnTo>
                    <a:pt x="763" y="524"/>
                  </a:lnTo>
                  <a:lnTo>
                    <a:pt x="762" y="523"/>
                  </a:lnTo>
                  <a:lnTo>
                    <a:pt x="762" y="522"/>
                  </a:lnTo>
                  <a:lnTo>
                    <a:pt x="763" y="522"/>
                  </a:lnTo>
                  <a:lnTo>
                    <a:pt x="764" y="523"/>
                  </a:lnTo>
                  <a:lnTo>
                    <a:pt x="764" y="524"/>
                  </a:lnTo>
                  <a:lnTo>
                    <a:pt x="763" y="525"/>
                  </a:lnTo>
                  <a:lnTo>
                    <a:pt x="764" y="525"/>
                  </a:lnTo>
                  <a:lnTo>
                    <a:pt x="764" y="525"/>
                  </a:lnTo>
                  <a:lnTo>
                    <a:pt x="764" y="524"/>
                  </a:lnTo>
                  <a:lnTo>
                    <a:pt x="764" y="523"/>
                  </a:lnTo>
                  <a:lnTo>
                    <a:pt x="765" y="523"/>
                  </a:lnTo>
                  <a:lnTo>
                    <a:pt x="766" y="523"/>
                  </a:lnTo>
                  <a:lnTo>
                    <a:pt x="766" y="524"/>
                  </a:lnTo>
                  <a:lnTo>
                    <a:pt x="767" y="524"/>
                  </a:lnTo>
                  <a:lnTo>
                    <a:pt x="767" y="525"/>
                  </a:lnTo>
                  <a:lnTo>
                    <a:pt x="767" y="526"/>
                  </a:lnTo>
                  <a:lnTo>
                    <a:pt x="767" y="527"/>
                  </a:lnTo>
                  <a:lnTo>
                    <a:pt x="768" y="527"/>
                  </a:lnTo>
                  <a:lnTo>
                    <a:pt x="767" y="528"/>
                  </a:lnTo>
                  <a:lnTo>
                    <a:pt x="767" y="529"/>
                  </a:lnTo>
                  <a:lnTo>
                    <a:pt x="767" y="530"/>
                  </a:lnTo>
                  <a:lnTo>
                    <a:pt x="766" y="530"/>
                  </a:lnTo>
                  <a:lnTo>
                    <a:pt x="766" y="531"/>
                  </a:lnTo>
                  <a:lnTo>
                    <a:pt x="767" y="532"/>
                  </a:lnTo>
                  <a:lnTo>
                    <a:pt x="767" y="533"/>
                  </a:lnTo>
                  <a:lnTo>
                    <a:pt x="767" y="533"/>
                  </a:lnTo>
                  <a:lnTo>
                    <a:pt x="767" y="534"/>
                  </a:lnTo>
                  <a:lnTo>
                    <a:pt x="767" y="535"/>
                  </a:lnTo>
                  <a:lnTo>
                    <a:pt x="766" y="536"/>
                  </a:lnTo>
                  <a:lnTo>
                    <a:pt x="765" y="536"/>
                  </a:lnTo>
                  <a:lnTo>
                    <a:pt x="764" y="537"/>
                  </a:lnTo>
                  <a:lnTo>
                    <a:pt x="765" y="537"/>
                  </a:lnTo>
                  <a:lnTo>
                    <a:pt x="765" y="538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40"/>
                  </a:lnTo>
                  <a:lnTo>
                    <a:pt x="763" y="540"/>
                  </a:lnTo>
                  <a:lnTo>
                    <a:pt x="763" y="541"/>
                  </a:lnTo>
                  <a:lnTo>
                    <a:pt x="763" y="542"/>
                  </a:lnTo>
                  <a:lnTo>
                    <a:pt x="762" y="542"/>
                  </a:lnTo>
                  <a:lnTo>
                    <a:pt x="762" y="543"/>
                  </a:lnTo>
                  <a:lnTo>
                    <a:pt x="761" y="544"/>
                  </a:lnTo>
                  <a:lnTo>
                    <a:pt x="761" y="543"/>
                  </a:lnTo>
                  <a:lnTo>
                    <a:pt x="761" y="542"/>
                  </a:lnTo>
                  <a:lnTo>
                    <a:pt x="761" y="541"/>
                  </a:lnTo>
                  <a:lnTo>
                    <a:pt x="761" y="540"/>
                  </a:lnTo>
                  <a:lnTo>
                    <a:pt x="760" y="539"/>
                  </a:lnTo>
                  <a:lnTo>
                    <a:pt x="760" y="539"/>
                  </a:lnTo>
                  <a:lnTo>
                    <a:pt x="760" y="538"/>
                  </a:lnTo>
                  <a:lnTo>
                    <a:pt x="760" y="537"/>
                  </a:lnTo>
                  <a:lnTo>
                    <a:pt x="760" y="536"/>
                  </a:lnTo>
                  <a:lnTo>
                    <a:pt x="761" y="535"/>
                  </a:lnTo>
                  <a:lnTo>
                    <a:pt x="762" y="535"/>
                  </a:lnTo>
                  <a:lnTo>
                    <a:pt x="763" y="535"/>
                  </a:lnTo>
                  <a:lnTo>
                    <a:pt x="763" y="534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0" y="534"/>
                  </a:lnTo>
                  <a:lnTo>
                    <a:pt x="760" y="533"/>
                  </a:lnTo>
                  <a:lnTo>
                    <a:pt x="760" y="533"/>
                  </a:lnTo>
                  <a:lnTo>
                    <a:pt x="760" y="532"/>
                  </a:lnTo>
                  <a:lnTo>
                    <a:pt x="759" y="532"/>
                  </a:lnTo>
                  <a:lnTo>
                    <a:pt x="759" y="531"/>
                  </a:lnTo>
                  <a:lnTo>
                    <a:pt x="759" y="530"/>
                  </a:lnTo>
                  <a:lnTo>
                    <a:pt x="758" y="529"/>
                  </a:lnTo>
                  <a:lnTo>
                    <a:pt x="758" y="529"/>
                  </a:lnTo>
                  <a:lnTo>
                    <a:pt x="758" y="530"/>
                  </a:lnTo>
                  <a:lnTo>
                    <a:pt x="758" y="531"/>
                  </a:lnTo>
                  <a:lnTo>
                    <a:pt x="758" y="532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7" y="533"/>
                  </a:lnTo>
                  <a:lnTo>
                    <a:pt x="756" y="534"/>
                  </a:lnTo>
                  <a:lnTo>
                    <a:pt x="757" y="535"/>
                  </a:lnTo>
                  <a:lnTo>
                    <a:pt x="758" y="534"/>
                  </a:lnTo>
                  <a:lnTo>
                    <a:pt x="758" y="535"/>
                  </a:lnTo>
                  <a:lnTo>
                    <a:pt x="758" y="535"/>
                  </a:lnTo>
                  <a:lnTo>
                    <a:pt x="757" y="536"/>
                  </a:lnTo>
                  <a:lnTo>
                    <a:pt x="757" y="537"/>
                  </a:lnTo>
                  <a:lnTo>
                    <a:pt x="756" y="538"/>
                  </a:lnTo>
                  <a:lnTo>
                    <a:pt x="755" y="538"/>
                  </a:lnTo>
                  <a:lnTo>
                    <a:pt x="755" y="539"/>
                  </a:lnTo>
                  <a:lnTo>
                    <a:pt x="754" y="539"/>
                  </a:lnTo>
                  <a:lnTo>
                    <a:pt x="753" y="539"/>
                  </a:lnTo>
                  <a:lnTo>
                    <a:pt x="752" y="539"/>
                  </a:lnTo>
                  <a:lnTo>
                    <a:pt x="752" y="540"/>
                  </a:lnTo>
                  <a:lnTo>
                    <a:pt x="752" y="540"/>
                  </a:lnTo>
                  <a:lnTo>
                    <a:pt x="753" y="540"/>
                  </a:lnTo>
                  <a:lnTo>
                    <a:pt x="754" y="541"/>
                  </a:lnTo>
                  <a:lnTo>
                    <a:pt x="755" y="541"/>
                  </a:lnTo>
                  <a:lnTo>
                    <a:pt x="755" y="542"/>
                  </a:lnTo>
                  <a:lnTo>
                    <a:pt x="755" y="543"/>
                  </a:lnTo>
                  <a:lnTo>
                    <a:pt x="754" y="543"/>
                  </a:lnTo>
                  <a:lnTo>
                    <a:pt x="753" y="543"/>
                  </a:lnTo>
                  <a:lnTo>
                    <a:pt x="753" y="544"/>
                  </a:lnTo>
                  <a:lnTo>
                    <a:pt x="754" y="545"/>
                  </a:lnTo>
                  <a:lnTo>
                    <a:pt x="753" y="545"/>
                  </a:lnTo>
                  <a:lnTo>
                    <a:pt x="753" y="546"/>
                  </a:lnTo>
                  <a:lnTo>
                    <a:pt x="752" y="546"/>
                  </a:lnTo>
                  <a:lnTo>
                    <a:pt x="752" y="545"/>
                  </a:lnTo>
                  <a:lnTo>
                    <a:pt x="752" y="545"/>
                  </a:lnTo>
                  <a:lnTo>
                    <a:pt x="751" y="545"/>
                  </a:lnTo>
                  <a:lnTo>
                    <a:pt x="750" y="545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1" y="547"/>
                  </a:lnTo>
                  <a:lnTo>
                    <a:pt x="752" y="547"/>
                  </a:lnTo>
                  <a:lnTo>
                    <a:pt x="752" y="548"/>
                  </a:lnTo>
                  <a:lnTo>
                    <a:pt x="752" y="549"/>
                  </a:lnTo>
                  <a:lnTo>
                    <a:pt x="752" y="549"/>
                  </a:lnTo>
                  <a:lnTo>
                    <a:pt x="753" y="550"/>
                  </a:lnTo>
                  <a:lnTo>
                    <a:pt x="753" y="551"/>
                  </a:lnTo>
                  <a:lnTo>
                    <a:pt x="754" y="552"/>
                  </a:lnTo>
                  <a:lnTo>
                    <a:pt x="754" y="552"/>
                  </a:lnTo>
                  <a:lnTo>
                    <a:pt x="754" y="553"/>
                  </a:lnTo>
                  <a:lnTo>
                    <a:pt x="754" y="554"/>
                  </a:lnTo>
                  <a:lnTo>
                    <a:pt x="753" y="555"/>
                  </a:lnTo>
                  <a:lnTo>
                    <a:pt x="752" y="555"/>
                  </a:lnTo>
                  <a:lnTo>
                    <a:pt x="752" y="555"/>
                  </a:lnTo>
                  <a:lnTo>
                    <a:pt x="751" y="555"/>
                  </a:lnTo>
                  <a:lnTo>
                    <a:pt x="750" y="555"/>
                  </a:lnTo>
                  <a:lnTo>
                    <a:pt x="749" y="556"/>
                  </a:lnTo>
                  <a:lnTo>
                    <a:pt x="750" y="556"/>
                  </a:lnTo>
                  <a:lnTo>
                    <a:pt x="751" y="556"/>
                  </a:lnTo>
                  <a:lnTo>
                    <a:pt x="751" y="557"/>
                  </a:lnTo>
                  <a:lnTo>
                    <a:pt x="750" y="557"/>
                  </a:lnTo>
                  <a:lnTo>
                    <a:pt x="751" y="558"/>
                  </a:lnTo>
                  <a:lnTo>
                    <a:pt x="752" y="557"/>
                  </a:lnTo>
                  <a:lnTo>
                    <a:pt x="752" y="557"/>
                  </a:lnTo>
                  <a:lnTo>
                    <a:pt x="752" y="558"/>
                  </a:lnTo>
                  <a:lnTo>
                    <a:pt x="752" y="558"/>
                  </a:lnTo>
                  <a:lnTo>
                    <a:pt x="753" y="558"/>
                  </a:lnTo>
                  <a:lnTo>
                    <a:pt x="754" y="558"/>
                  </a:lnTo>
                  <a:lnTo>
                    <a:pt x="755" y="558"/>
                  </a:lnTo>
                  <a:lnTo>
                    <a:pt x="756" y="559"/>
                  </a:lnTo>
                  <a:lnTo>
                    <a:pt x="755" y="559"/>
                  </a:lnTo>
                  <a:lnTo>
                    <a:pt x="755" y="560"/>
                  </a:lnTo>
                  <a:lnTo>
                    <a:pt x="754" y="560"/>
                  </a:lnTo>
                  <a:lnTo>
                    <a:pt x="753" y="560"/>
                  </a:lnTo>
                  <a:lnTo>
                    <a:pt x="752" y="561"/>
                  </a:lnTo>
                  <a:lnTo>
                    <a:pt x="752" y="562"/>
                  </a:lnTo>
                  <a:lnTo>
                    <a:pt x="752" y="563"/>
                  </a:lnTo>
                  <a:lnTo>
                    <a:pt x="752" y="564"/>
                  </a:lnTo>
                  <a:lnTo>
                    <a:pt x="751" y="564"/>
                  </a:lnTo>
                  <a:lnTo>
                    <a:pt x="750" y="563"/>
                  </a:lnTo>
                  <a:lnTo>
                    <a:pt x="749" y="563"/>
                  </a:lnTo>
                  <a:lnTo>
                    <a:pt x="748" y="563"/>
                  </a:lnTo>
                  <a:lnTo>
                    <a:pt x="759" y="573"/>
                  </a:lnTo>
                  <a:lnTo>
                    <a:pt x="758" y="574"/>
                  </a:lnTo>
                  <a:lnTo>
                    <a:pt x="758" y="575"/>
                  </a:lnTo>
                  <a:lnTo>
                    <a:pt x="758" y="576"/>
                  </a:lnTo>
                  <a:lnTo>
                    <a:pt x="758" y="577"/>
                  </a:lnTo>
                  <a:lnTo>
                    <a:pt x="758" y="577"/>
                  </a:lnTo>
                  <a:lnTo>
                    <a:pt x="758" y="578"/>
                  </a:lnTo>
                  <a:lnTo>
                    <a:pt x="758" y="579"/>
                  </a:lnTo>
                  <a:lnTo>
                    <a:pt x="758" y="579"/>
                  </a:lnTo>
                  <a:lnTo>
                    <a:pt x="758" y="580"/>
                  </a:lnTo>
                  <a:lnTo>
                    <a:pt x="757" y="581"/>
                  </a:lnTo>
                  <a:lnTo>
                    <a:pt x="756" y="581"/>
                  </a:lnTo>
                  <a:lnTo>
                    <a:pt x="742" y="596"/>
                  </a:lnTo>
                  <a:lnTo>
                    <a:pt x="743" y="596"/>
                  </a:lnTo>
                  <a:lnTo>
                    <a:pt x="744" y="596"/>
                  </a:lnTo>
                  <a:lnTo>
                    <a:pt x="745" y="597"/>
                  </a:lnTo>
                  <a:lnTo>
                    <a:pt x="745" y="596"/>
                  </a:lnTo>
                  <a:lnTo>
                    <a:pt x="745" y="596"/>
                  </a:lnTo>
                  <a:lnTo>
                    <a:pt x="746" y="596"/>
                  </a:lnTo>
                  <a:lnTo>
                    <a:pt x="747" y="596"/>
                  </a:lnTo>
                  <a:lnTo>
                    <a:pt x="748" y="596"/>
                  </a:lnTo>
                  <a:lnTo>
                    <a:pt x="748" y="596"/>
                  </a:lnTo>
                  <a:lnTo>
                    <a:pt x="749" y="596"/>
                  </a:lnTo>
                  <a:lnTo>
                    <a:pt x="749" y="596"/>
                  </a:lnTo>
                  <a:lnTo>
                    <a:pt x="748" y="597"/>
                  </a:lnTo>
                  <a:lnTo>
                    <a:pt x="747" y="598"/>
                  </a:lnTo>
                  <a:lnTo>
                    <a:pt x="747" y="599"/>
                  </a:lnTo>
                  <a:lnTo>
                    <a:pt x="746" y="600"/>
                  </a:lnTo>
                  <a:lnTo>
                    <a:pt x="745" y="600"/>
                  </a:lnTo>
                  <a:lnTo>
                    <a:pt x="745" y="601"/>
                  </a:lnTo>
                  <a:lnTo>
                    <a:pt x="745" y="602"/>
                  </a:lnTo>
                  <a:lnTo>
                    <a:pt x="745" y="603"/>
                  </a:lnTo>
                  <a:lnTo>
                    <a:pt x="745" y="603"/>
                  </a:lnTo>
                  <a:lnTo>
                    <a:pt x="745" y="604"/>
                  </a:lnTo>
                  <a:lnTo>
                    <a:pt x="744" y="604"/>
                  </a:lnTo>
                  <a:lnTo>
                    <a:pt x="744" y="605"/>
                  </a:lnTo>
                  <a:lnTo>
                    <a:pt x="743" y="605"/>
                  </a:lnTo>
                  <a:lnTo>
                    <a:pt x="743" y="606"/>
                  </a:lnTo>
                  <a:lnTo>
                    <a:pt x="742" y="607"/>
                  </a:lnTo>
                  <a:lnTo>
                    <a:pt x="742" y="608"/>
                  </a:lnTo>
                  <a:lnTo>
                    <a:pt x="742" y="609"/>
                  </a:lnTo>
                  <a:lnTo>
                    <a:pt x="741" y="609"/>
                  </a:lnTo>
                  <a:lnTo>
                    <a:pt x="741" y="609"/>
                  </a:lnTo>
                  <a:lnTo>
                    <a:pt x="740" y="610"/>
                  </a:lnTo>
                  <a:lnTo>
                    <a:pt x="740" y="611"/>
                  </a:lnTo>
                  <a:lnTo>
                    <a:pt x="740" y="612"/>
                  </a:lnTo>
                  <a:lnTo>
                    <a:pt x="739" y="612"/>
                  </a:lnTo>
                  <a:lnTo>
                    <a:pt x="739" y="613"/>
                  </a:lnTo>
                  <a:lnTo>
                    <a:pt x="739" y="614"/>
                  </a:lnTo>
                  <a:lnTo>
                    <a:pt x="739" y="614"/>
                  </a:lnTo>
                  <a:lnTo>
                    <a:pt x="739" y="615"/>
                  </a:lnTo>
                  <a:lnTo>
                    <a:pt x="739" y="616"/>
                  </a:lnTo>
                  <a:lnTo>
                    <a:pt x="739" y="616"/>
                  </a:lnTo>
                  <a:lnTo>
                    <a:pt x="738" y="617"/>
                  </a:lnTo>
                  <a:lnTo>
                    <a:pt x="738" y="618"/>
                  </a:lnTo>
                  <a:lnTo>
                    <a:pt x="737" y="619"/>
                  </a:lnTo>
                  <a:lnTo>
                    <a:pt x="737" y="620"/>
                  </a:lnTo>
                  <a:lnTo>
                    <a:pt x="737" y="621"/>
                  </a:lnTo>
                  <a:lnTo>
                    <a:pt x="736" y="622"/>
                  </a:lnTo>
                  <a:lnTo>
                    <a:pt x="736" y="622"/>
                  </a:lnTo>
                  <a:lnTo>
                    <a:pt x="736" y="623"/>
                  </a:lnTo>
                  <a:lnTo>
                    <a:pt x="735" y="624"/>
                  </a:lnTo>
                  <a:lnTo>
                    <a:pt x="735" y="625"/>
                  </a:lnTo>
                  <a:lnTo>
                    <a:pt x="735" y="626"/>
                  </a:lnTo>
                  <a:lnTo>
                    <a:pt x="734" y="627"/>
                  </a:lnTo>
                  <a:lnTo>
                    <a:pt x="734" y="628"/>
                  </a:lnTo>
                  <a:lnTo>
                    <a:pt x="733" y="628"/>
                  </a:lnTo>
                  <a:lnTo>
                    <a:pt x="732" y="628"/>
                  </a:lnTo>
                  <a:lnTo>
                    <a:pt x="732" y="628"/>
                  </a:lnTo>
                  <a:lnTo>
                    <a:pt x="731" y="628"/>
                  </a:lnTo>
                  <a:lnTo>
                    <a:pt x="730" y="629"/>
                  </a:lnTo>
                  <a:lnTo>
                    <a:pt x="729" y="629"/>
                  </a:lnTo>
                  <a:lnTo>
                    <a:pt x="728" y="630"/>
                  </a:lnTo>
                  <a:lnTo>
                    <a:pt x="728" y="631"/>
                  </a:lnTo>
                  <a:lnTo>
                    <a:pt x="727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6" y="632"/>
                  </a:lnTo>
                  <a:lnTo>
                    <a:pt x="726" y="632"/>
                  </a:lnTo>
                  <a:lnTo>
                    <a:pt x="725" y="632"/>
                  </a:lnTo>
                  <a:lnTo>
                    <a:pt x="724" y="632"/>
                  </a:lnTo>
                  <a:lnTo>
                    <a:pt x="724" y="631"/>
                  </a:lnTo>
                  <a:lnTo>
                    <a:pt x="723" y="632"/>
                  </a:lnTo>
                  <a:lnTo>
                    <a:pt x="722" y="632"/>
                  </a:lnTo>
                  <a:lnTo>
                    <a:pt x="722" y="631"/>
                  </a:lnTo>
                  <a:lnTo>
                    <a:pt x="722" y="630"/>
                  </a:lnTo>
                  <a:lnTo>
                    <a:pt x="721" y="630"/>
                  </a:lnTo>
                  <a:lnTo>
                    <a:pt x="721" y="629"/>
                  </a:lnTo>
                  <a:lnTo>
                    <a:pt x="721" y="628"/>
                  </a:lnTo>
                  <a:lnTo>
                    <a:pt x="721" y="628"/>
                  </a:lnTo>
                  <a:lnTo>
                    <a:pt x="722" y="628"/>
                  </a:lnTo>
                  <a:lnTo>
                    <a:pt x="722" y="627"/>
                  </a:lnTo>
                  <a:lnTo>
                    <a:pt x="721" y="627"/>
                  </a:lnTo>
                  <a:lnTo>
                    <a:pt x="720" y="628"/>
                  </a:lnTo>
                  <a:lnTo>
                    <a:pt x="720" y="628"/>
                  </a:lnTo>
                  <a:lnTo>
                    <a:pt x="720" y="629"/>
                  </a:lnTo>
                  <a:lnTo>
                    <a:pt x="720" y="630"/>
                  </a:lnTo>
                  <a:lnTo>
                    <a:pt x="721" y="631"/>
                  </a:lnTo>
                  <a:lnTo>
                    <a:pt x="721" y="632"/>
                  </a:lnTo>
                  <a:lnTo>
                    <a:pt x="722" y="632"/>
                  </a:lnTo>
                  <a:lnTo>
                    <a:pt x="723" y="633"/>
                  </a:lnTo>
                  <a:lnTo>
                    <a:pt x="724" y="632"/>
                  </a:lnTo>
                  <a:lnTo>
                    <a:pt x="725" y="632"/>
                  </a:lnTo>
                  <a:lnTo>
                    <a:pt x="726" y="632"/>
                  </a:lnTo>
                  <a:lnTo>
                    <a:pt x="726" y="633"/>
                  </a:lnTo>
                  <a:lnTo>
                    <a:pt x="727" y="634"/>
                  </a:lnTo>
                  <a:lnTo>
                    <a:pt x="727" y="633"/>
                  </a:lnTo>
                  <a:lnTo>
                    <a:pt x="728" y="634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29" y="635"/>
                  </a:lnTo>
                  <a:lnTo>
                    <a:pt x="730" y="635"/>
                  </a:lnTo>
                  <a:lnTo>
                    <a:pt x="730" y="636"/>
                  </a:lnTo>
                  <a:lnTo>
                    <a:pt x="730" y="637"/>
                  </a:lnTo>
                  <a:lnTo>
                    <a:pt x="730" y="638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9" y="641"/>
                  </a:lnTo>
                  <a:lnTo>
                    <a:pt x="729" y="642"/>
                  </a:lnTo>
                  <a:lnTo>
                    <a:pt x="728" y="643"/>
                  </a:lnTo>
                  <a:lnTo>
                    <a:pt x="727" y="644"/>
                  </a:lnTo>
                  <a:lnTo>
                    <a:pt x="727" y="645"/>
                  </a:lnTo>
                  <a:lnTo>
                    <a:pt x="727" y="646"/>
                  </a:lnTo>
                  <a:lnTo>
                    <a:pt x="727" y="647"/>
                  </a:lnTo>
                  <a:lnTo>
                    <a:pt x="726" y="647"/>
                  </a:lnTo>
                  <a:lnTo>
                    <a:pt x="726" y="648"/>
                  </a:lnTo>
                  <a:lnTo>
                    <a:pt x="726" y="648"/>
                  </a:lnTo>
                  <a:lnTo>
                    <a:pt x="726" y="649"/>
                  </a:lnTo>
                  <a:lnTo>
                    <a:pt x="726" y="650"/>
                  </a:lnTo>
                  <a:lnTo>
                    <a:pt x="725" y="651"/>
                  </a:lnTo>
                  <a:lnTo>
                    <a:pt x="725" y="652"/>
                  </a:lnTo>
                  <a:lnTo>
                    <a:pt x="725" y="653"/>
                  </a:lnTo>
                  <a:lnTo>
                    <a:pt x="725" y="654"/>
                  </a:lnTo>
                  <a:lnTo>
                    <a:pt x="724" y="654"/>
                  </a:lnTo>
                  <a:lnTo>
                    <a:pt x="724" y="655"/>
                  </a:lnTo>
                  <a:lnTo>
                    <a:pt x="723" y="656"/>
                  </a:lnTo>
                  <a:lnTo>
                    <a:pt x="722" y="656"/>
                  </a:lnTo>
                  <a:lnTo>
                    <a:pt x="721" y="657"/>
                  </a:lnTo>
                  <a:lnTo>
                    <a:pt x="720" y="658"/>
                  </a:lnTo>
                  <a:lnTo>
                    <a:pt x="720" y="659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1"/>
                  </a:lnTo>
                  <a:lnTo>
                    <a:pt x="720" y="662"/>
                  </a:lnTo>
                  <a:lnTo>
                    <a:pt x="720" y="663"/>
                  </a:lnTo>
                  <a:lnTo>
                    <a:pt x="720" y="664"/>
                  </a:lnTo>
                  <a:lnTo>
                    <a:pt x="720" y="665"/>
                  </a:lnTo>
                  <a:lnTo>
                    <a:pt x="719" y="665"/>
                  </a:lnTo>
                  <a:lnTo>
                    <a:pt x="718" y="665"/>
                  </a:lnTo>
                  <a:lnTo>
                    <a:pt x="717" y="666"/>
                  </a:lnTo>
                  <a:lnTo>
                    <a:pt x="716" y="666"/>
                  </a:lnTo>
                  <a:lnTo>
                    <a:pt x="715" y="667"/>
                  </a:lnTo>
                  <a:lnTo>
                    <a:pt x="715" y="666"/>
                  </a:lnTo>
                  <a:lnTo>
                    <a:pt x="714" y="666"/>
                  </a:lnTo>
                  <a:lnTo>
                    <a:pt x="713" y="666"/>
                  </a:lnTo>
                  <a:lnTo>
                    <a:pt x="713" y="667"/>
                  </a:lnTo>
                  <a:lnTo>
                    <a:pt x="713" y="668"/>
                  </a:lnTo>
                  <a:lnTo>
                    <a:pt x="712" y="668"/>
                  </a:lnTo>
                  <a:lnTo>
                    <a:pt x="712" y="669"/>
                  </a:lnTo>
                  <a:lnTo>
                    <a:pt x="713" y="669"/>
                  </a:lnTo>
                  <a:lnTo>
                    <a:pt x="713" y="668"/>
                  </a:lnTo>
                  <a:lnTo>
                    <a:pt x="713" y="667"/>
                  </a:lnTo>
                  <a:lnTo>
                    <a:pt x="714" y="667"/>
                  </a:lnTo>
                  <a:lnTo>
                    <a:pt x="714" y="668"/>
                  </a:lnTo>
                  <a:lnTo>
                    <a:pt x="715" y="669"/>
                  </a:lnTo>
                  <a:lnTo>
                    <a:pt x="714" y="669"/>
                  </a:lnTo>
                  <a:lnTo>
                    <a:pt x="714" y="670"/>
                  </a:lnTo>
                  <a:lnTo>
                    <a:pt x="713" y="671"/>
                  </a:lnTo>
                  <a:lnTo>
                    <a:pt x="713" y="672"/>
                  </a:lnTo>
                  <a:lnTo>
                    <a:pt x="713" y="673"/>
                  </a:lnTo>
                  <a:lnTo>
                    <a:pt x="712" y="673"/>
                  </a:lnTo>
                  <a:lnTo>
                    <a:pt x="713" y="674"/>
                  </a:lnTo>
                  <a:lnTo>
                    <a:pt x="713" y="675"/>
                  </a:lnTo>
                  <a:lnTo>
                    <a:pt x="713" y="676"/>
                  </a:lnTo>
                  <a:lnTo>
                    <a:pt x="713" y="677"/>
                  </a:lnTo>
                  <a:lnTo>
                    <a:pt x="713" y="677"/>
                  </a:lnTo>
                  <a:lnTo>
                    <a:pt x="713" y="678"/>
                  </a:lnTo>
                  <a:lnTo>
                    <a:pt x="713" y="679"/>
                  </a:lnTo>
                  <a:lnTo>
                    <a:pt x="713" y="679"/>
                  </a:lnTo>
                  <a:lnTo>
                    <a:pt x="713" y="680"/>
                  </a:lnTo>
                  <a:lnTo>
                    <a:pt x="713" y="681"/>
                  </a:lnTo>
                  <a:lnTo>
                    <a:pt x="712" y="682"/>
                  </a:lnTo>
                  <a:lnTo>
                    <a:pt x="712" y="683"/>
                  </a:lnTo>
                  <a:lnTo>
                    <a:pt x="712" y="684"/>
                  </a:lnTo>
                  <a:lnTo>
                    <a:pt x="712" y="685"/>
                  </a:lnTo>
                  <a:lnTo>
                    <a:pt x="711" y="685"/>
                  </a:lnTo>
                  <a:lnTo>
                    <a:pt x="710" y="685"/>
                  </a:lnTo>
                  <a:lnTo>
                    <a:pt x="709" y="686"/>
                  </a:lnTo>
                  <a:lnTo>
                    <a:pt x="709" y="687"/>
                  </a:lnTo>
                  <a:lnTo>
                    <a:pt x="708" y="688"/>
                  </a:lnTo>
                  <a:lnTo>
                    <a:pt x="708" y="689"/>
                  </a:lnTo>
                  <a:lnTo>
                    <a:pt x="707" y="690"/>
                  </a:lnTo>
                  <a:lnTo>
                    <a:pt x="707" y="690"/>
                  </a:lnTo>
                  <a:lnTo>
                    <a:pt x="707" y="691"/>
                  </a:lnTo>
                  <a:lnTo>
                    <a:pt x="707" y="692"/>
                  </a:lnTo>
                  <a:lnTo>
                    <a:pt x="707" y="692"/>
                  </a:lnTo>
                  <a:lnTo>
                    <a:pt x="706" y="692"/>
                  </a:lnTo>
                  <a:lnTo>
                    <a:pt x="706" y="693"/>
                  </a:lnTo>
                  <a:lnTo>
                    <a:pt x="705" y="694"/>
                  </a:lnTo>
                  <a:lnTo>
                    <a:pt x="705" y="695"/>
                  </a:lnTo>
                  <a:lnTo>
                    <a:pt x="704" y="696"/>
                  </a:lnTo>
                  <a:lnTo>
                    <a:pt x="703" y="697"/>
                  </a:lnTo>
                  <a:lnTo>
                    <a:pt x="703" y="698"/>
                  </a:lnTo>
                  <a:lnTo>
                    <a:pt x="702" y="698"/>
                  </a:lnTo>
                  <a:lnTo>
                    <a:pt x="702" y="699"/>
                  </a:lnTo>
                  <a:lnTo>
                    <a:pt x="702" y="700"/>
                  </a:lnTo>
                  <a:lnTo>
                    <a:pt x="701" y="701"/>
                  </a:lnTo>
                  <a:lnTo>
                    <a:pt x="701" y="701"/>
                  </a:lnTo>
                  <a:lnTo>
                    <a:pt x="701" y="702"/>
                  </a:lnTo>
                  <a:lnTo>
                    <a:pt x="701" y="703"/>
                  </a:lnTo>
                  <a:lnTo>
                    <a:pt x="700" y="704"/>
                  </a:lnTo>
                  <a:lnTo>
                    <a:pt x="700" y="704"/>
                  </a:lnTo>
                  <a:lnTo>
                    <a:pt x="700" y="705"/>
                  </a:lnTo>
                  <a:lnTo>
                    <a:pt x="700" y="706"/>
                  </a:lnTo>
                  <a:lnTo>
                    <a:pt x="700" y="707"/>
                  </a:lnTo>
                  <a:lnTo>
                    <a:pt x="700" y="708"/>
                  </a:lnTo>
                  <a:lnTo>
                    <a:pt x="700" y="709"/>
                  </a:lnTo>
                  <a:lnTo>
                    <a:pt x="700" y="710"/>
                  </a:lnTo>
                  <a:lnTo>
                    <a:pt x="700" y="711"/>
                  </a:lnTo>
                  <a:lnTo>
                    <a:pt x="700" y="711"/>
                  </a:lnTo>
                  <a:lnTo>
                    <a:pt x="700" y="712"/>
                  </a:lnTo>
                  <a:lnTo>
                    <a:pt x="701" y="713"/>
                  </a:lnTo>
                  <a:lnTo>
                    <a:pt x="701" y="714"/>
                  </a:lnTo>
                  <a:lnTo>
                    <a:pt x="700" y="715"/>
                  </a:lnTo>
                  <a:lnTo>
                    <a:pt x="700" y="716"/>
                  </a:lnTo>
                  <a:lnTo>
                    <a:pt x="700" y="717"/>
                  </a:lnTo>
                  <a:lnTo>
                    <a:pt x="700" y="717"/>
                  </a:lnTo>
                  <a:lnTo>
                    <a:pt x="700" y="718"/>
                  </a:lnTo>
                  <a:lnTo>
                    <a:pt x="700" y="719"/>
                  </a:lnTo>
                  <a:lnTo>
                    <a:pt x="699" y="720"/>
                  </a:lnTo>
                  <a:lnTo>
                    <a:pt x="699" y="721"/>
                  </a:lnTo>
                  <a:lnTo>
                    <a:pt x="698" y="721"/>
                  </a:lnTo>
                  <a:lnTo>
                    <a:pt x="697" y="721"/>
                  </a:lnTo>
                  <a:lnTo>
                    <a:pt x="697" y="722"/>
                  </a:lnTo>
                  <a:lnTo>
                    <a:pt x="696" y="722"/>
                  </a:lnTo>
                  <a:lnTo>
                    <a:pt x="696" y="723"/>
                  </a:lnTo>
                  <a:lnTo>
                    <a:pt x="696" y="723"/>
                  </a:lnTo>
                  <a:lnTo>
                    <a:pt x="695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3" y="723"/>
                  </a:lnTo>
                  <a:lnTo>
                    <a:pt x="692" y="723"/>
                  </a:lnTo>
                  <a:lnTo>
                    <a:pt x="691" y="722"/>
                  </a:lnTo>
                  <a:lnTo>
                    <a:pt x="691" y="721"/>
                  </a:lnTo>
                  <a:lnTo>
                    <a:pt x="690" y="721"/>
                  </a:lnTo>
                  <a:lnTo>
                    <a:pt x="689" y="720"/>
                  </a:lnTo>
                  <a:lnTo>
                    <a:pt x="688" y="720"/>
                  </a:lnTo>
                  <a:lnTo>
                    <a:pt x="688" y="720"/>
                  </a:lnTo>
                  <a:lnTo>
                    <a:pt x="687" y="720"/>
                  </a:lnTo>
                  <a:lnTo>
                    <a:pt x="687" y="719"/>
                  </a:lnTo>
                  <a:lnTo>
                    <a:pt x="686" y="719"/>
                  </a:lnTo>
                  <a:lnTo>
                    <a:pt x="685" y="719"/>
                  </a:lnTo>
                  <a:lnTo>
                    <a:pt x="684" y="719"/>
                  </a:lnTo>
                  <a:lnTo>
                    <a:pt x="683" y="718"/>
                  </a:lnTo>
                  <a:lnTo>
                    <a:pt x="682" y="718"/>
                  </a:lnTo>
                  <a:lnTo>
                    <a:pt x="681" y="719"/>
                  </a:lnTo>
                  <a:lnTo>
                    <a:pt x="681" y="720"/>
                  </a:lnTo>
                  <a:lnTo>
                    <a:pt x="681" y="720"/>
                  </a:lnTo>
                  <a:lnTo>
                    <a:pt x="680" y="721"/>
                  </a:lnTo>
                  <a:lnTo>
                    <a:pt x="680" y="722"/>
                  </a:lnTo>
                  <a:lnTo>
                    <a:pt x="680" y="723"/>
                  </a:lnTo>
                  <a:lnTo>
                    <a:pt x="679" y="723"/>
                  </a:lnTo>
                  <a:lnTo>
                    <a:pt x="678" y="723"/>
                  </a:lnTo>
                  <a:lnTo>
                    <a:pt x="677" y="723"/>
                  </a:lnTo>
                  <a:lnTo>
                    <a:pt x="676" y="722"/>
                  </a:lnTo>
                  <a:lnTo>
                    <a:pt x="675" y="721"/>
                  </a:lnTo>
                  <a:lnTo>
                    <a:pt x="675" y="721"/>
                  </a:lnTo>
                  <a:lnTo>
                    <a:pt x="674" y="720"/>
                  </a:lnTo>
                  <a:lnTo>
                    <a:pt x="674" y="721"/>
                  </a:lnTo>
                  <a:lnTo>
                    <a:pt x="673" y="721"/>
                  </a:lnTo>
                  <a:lnTo>
                    <a:pt x="672" y="721"/>
                  </a:lnTo>
                  <a:lnTo>
                    <a:pt x="671" y="722"/>
                  </a:lnTo>
                  <a:lnTo>
                    <a:pt x="670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8" y="724"/>
                  </a:lnTo>
                  <a:lnTo>
                    <a:pt x="668" y="725"/>
                  </a:lnTo>
                  <a:lnTo>
                    <a:pt x="667" y="726"/>
                  </a:lnTo>
                  <a:lnTo>
                    <a:pt x="666" y="727"/>
                  </a:lnTo>
                  <a:lnTo>
                    <a:pt x="665" y="727"/>
                  </a:lnTo>
                  <a:lnTo>
                    <a:pt x="664" y="726"/>
                  </a:lnTo>
                  <a:lnTo>
                    <a:pt x="663" y="727"/>
                  </a:lnTo>
                  <a:lnTo>
                    <a:pt x="663" y="726"/>
                  </a:lnTo>
                  <a:lnTo>
                    <a:pt x="663" y="725"/>
                  </a:lnTo>
                  <a:lnTo>
                    <a:pt x="662" y="725"/>
                  </a:lnTo>
                  <a:lnTo>
                    <a:pt x="662" y="725"/>
                  </a:lnTo>
                  <a:lnTo>
                    <a:pt x="662" y="726"/>
                  </a:lnTo>
                  <a:lnTo>
                    <a:pt x="662" y="727"/>
                  </a:lnTo>
                  <a:lnTo>
                    <a:pt x="662" y="728"/>
                  </a:lnTo>
                  <a:lnTo>
                    <a:pt x="661" y="728"/>
                  </a:lnTo>
                  <a:lnTo>
                    <a:pt x="661" y="729"/>
                  </a:lnTo>
                  <a:lnTo>
                    <a:pt x="660" y="729"/>
                  </a:lnTo>
                  <a:lnTo>
                    <a:pt x="660" y="730"/>
                  </a:lnTo>
                  <a:lnTo>
                    <a:pt x="659" y="730"/>
                  </a:lnTo>
                  <a:lnTo>
                    <a:pt x="659" y="730"/>
                  </a:lnTo>
                  <a:lnTo>
                    <a:pt x="658" y="730"/>
                  </a:lnTo>
                  <a:lnTo>
                    <a:pt x="658" y="731"/>
                  </a:lnTo>
                  <a:lnTo>
                    <a:pt x="657" y="732"/>
                  </a:lnTo>
                  <a:lnTo>
                    <a:pt x="656" y="732"/>
                  </a:lnTo>
                  <a:lnTo>
                    <a:pt x="656" y="732"/>
                  </a:lnTo>
                  <a:lnTo>
                    <a:pt x="655" y="732"/>
                  </a:lnTo>
                  <a:lnTo>
                    <a:pt x="655" y="731"/>
                  </a:lnTo>
                  <a:lnTo>
                    <a:pt x="656" y="730"/>
                  </a:lnTo>
                  <a:lnTo>
                    <a:pt x="656" y="730"/>
                  </a:lnTo>
                  <a:lnTo>
                    <a:pt x="655" y="730"/>
                  </a:lnTo>
                  <a:lnTo>
                    <a:pt x="654" y="730"/>
                  </a:lnTo>
                  <a:lnTo>
                    <a:pt x="653" y="730"/>
                  </a:lnTo>
                  <a:lnTo>
                    <a:pt x="652" y="730"/>
                  </a:lnTo>
                  <a:lnTo>
                    <a:pt x="652" y="730"/>
                  </a:lnTo>
                  <a:lnTo>
                    <a:pt x="651" y="730"/>
                  </a:lnTo>
                  <a:lnTo>
                    <a:pt x="650" y="730"/>
                  </a:lnTo>
                  <a:lnTo>
                    <a:pt x="650" y="730"/>
                  </a:lnTo>
                  <a:lnTo>
                    <a:pt x="649" y="730"/>
                  </a:lnTo>
                  <a:lnTo>
                    <a:pt x="647" y="730"/>
                  </a:lnTo>
                  <a:lnTo>
                    <a:pt x="646" y="730"/>
                  </a:lnTo>
                  <a:lnTo>
                    <a:pt x="645" y="730"/>
                  </a:lnTo>
                  <a:lnTo>
                    <a:pt x="644" y="730"/>
                  </a:lnTo>
                  <a:lnTo>
                    <a:pt x="643" y="730"/>
                  </a:lnTo>
                  <a:lnTo>
                    <a:pt x="643" y="730"/>
                  </a:lnTo>
                  <a:lnTo>
                    <a:pt x="642" y="730"/>
                  </a:lnTo>
                  <a:lnTo>
                    <a:pt x="642" y="730"/>
                  </a:lnTo>
                  <a:lnTo>
                    <a:pt x="642" y="731"/>
                  </a:lnTo>
                  <a:lnTo>
                    <a:pt x="641" y="731"/>
                  </a:lnTo>
                  <a:lnTo>
                    <a:pt x="641" y="732"/>
                  </a:lnTo>
                  <a:lnTo>
                    <a:pt x="640" y="732"/>
                  </a:lnTo>
                  <a:lnTo>
                    <a:pt x="639" y="732"/>
                  </a:lnTo>
                  <a:lnTo>
                    <a:pt x="638" y="732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36" y="731"/>
                  </a:lnTo>
                  <a:lnTo>
                    <a:pt x="635" y="732"/>
                  </a:lnTo>
                  <a:lnTo>
                    <a:pt x="634" y="732"/>
                  </a:lnTo>
                  <a:lnTo>
                    <a:pt x="633" y="732"/>
                  </a:lnTo>
                  <a:lnTo>
                    <a:pt x="633" y="731"/>
                  </a:lnTo>
                  <a:lnTo>
                    <a:pt x="632" y="731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29"/>
                  </a:lnTo>
                  <a:lnTo>
                    <a:pt x="630" y="728"/>
                  </a:lnTo>
                  <a:lnTo>
                    <a:pt x="629" y="727"/>
                  </a:lnTo>
                  <a:lnTo>
                    <a:pt x="628" y="727"/>
                  </a:lnTo>
                  <a:lnTo>
                    <a:pt x="628" y="726"/>
                  </a:lnTo>
                  <a:lnTo>
                    <a:pt x="627" y="727"/>
                  </a:lnTo>
                  <a:lnTo>
                    <a:pt x="626" y="727"/>
                  </a:lnTo>
                  <a:lnTo>
                    <a:pt x="625" y="727"/>
                  </a:lnTo>
                  <a:lnTo>
                    <a:pt x="624" y="727"/>
                  </a:lnTo>
                  <a:lnTo>
                    <a:pt x="624" y="727"/>
                  </a:lnTo>
                  <a:lnTo>
                    <a:pt x="624" y="726"/>
                  </a:lnTo>
                  <a:lnTo>
                    <a:pt x="623" y="726"/>
                  </a:lnTo>
                  <a:lnTo>
                    <a:pt x="622" y="726"/>
                  </a:lnTo>
                  <a:lnTo>
                    <a:pt x="621" y="726"/>
                  </a:lnTo>
                  <a:lnTo>
                    <a:pt x="621" y="725"/>
                  </a:lnTo>
                  <a:lnTo>
                    <a:pt x="620" y="724"/>
                  </a:lnTo>
                  <a:lnTo>
                    <a:pt x="619" y="723"/>
                  </a:lnTo>
                  <a:lnTo>
                    <a:pt x="618" y="723"/>
                  </a:lnTo>
                  <a:lnTo>
                    <a:pt x="618" y="723"/>
                  </a:lnTo>
                  <a:lnTo>
                    <a:pt x="618" y="722"/>
                  </a:lnTo>
                  <a:lnTo>
                    <a:pt x="618" y="721"/>
                  </a:lnTo>
                  <a:lnTo>
                    <a:pt x="617" y="720"/>
                  </a:lnTo>
                  <a:lnTo>
                    <a:pt x="616" y="720"/>
                  </a:lnTo>
                  <a:lnTo>
                    <a:pt x="615" y="719"/>
                  </a:lnTo>
                  <a:lnTo>
                    <a:pt x="615" y="718"/>
                  </a:lnTo>
                  <a:lnTo>
                    <a:pt x="614" y="717"/>
                  </a:lnTo>
                  <a:lnTo>
                    <a:pt x="613" y="718"/>
                  </a:lnTo>
                  <a:lnTo>
                    <a:pt x="612" y="718"/>
                  </a:lnTo>
                  <a:lnTo>
                    <a:pt x="612" y="717"/>
                  </a:lnTo>
                  <a:lnTo>
                    <a:pt x="611" y="717"/>
                  </a:lnTo>
                  <a:lnTo>
                    <a:pt x="611" y="717"/>
                  </a:lnTo>
                  <a:lnTo>
                    <a:pt x="610" y="717"/>
                  </a:lnTo>
                  <a:lnTo>
                    <a:pt x="609" y="717"/>
                  </a:lnTo>
                  <a:lnTo>
                    <a:pt x="608" y="717"/>
                  </a:lnTo>
                  <a:lnTo>
                    <a:pt x="607" y="716"/>
                  </a:lnTo>
                  <a:lnTo>
                    <a:pt x="607" y="717"/>
                  </a:lnTo>
                  <a:lnTo>
                    <a:pt x="606" y="717"/>
                  </a:lnTo>
                  <a:lnTo>
                    <a:pt x="605" y="717"/>
                  </a:lnTo>
                  <a:lnTo>
                    <a:pt x="605" y="717"/>
                  </a:lnTo>
                  <a:lnTo>
                    <a:pt x="604" y="717"/>
                  </a:lnTo>
                  <a:lnTo>
                    <a:pt x="603" y="717"/>
                  </a:lnTo>
                  <a:lnTo>
                    <a:pt x="602" y="717"/>
                  </a:lnTo>
                  <a:lnTo>
                    <a:pt x="601" y="717"/>
                  </a:lnTo>
                  <a:lnTo>
                    <a:pt x="601" y="716"/>
                  </a:lnTo>
                  <a:lnTo>
                    <a:pt x="601" y="715"/>
                  </a:lnTo>
                  <a:lnTo>
                    <a:pt x="599" y="715"/>
                  </a:lnTo>
                  <a:lnTo>
                    <a:pt x="599" y="714"/>
                  </a:lnTo>
                  <a:lnTo>
                    <a:pt x="599" y="713"/>
                  </a:lnTo>
                  <a:lnTo>
                    <a:pt x="598" y="712"/>
                  </a:lnTo>
                  <a:lnTo>
                    <a:pt x="597" y="711"/>
                  </a:lnTo>
                  <a:lnTo>
                    <a:pt x="596" y="711"/>
                  </a:lnTo>
                  <a:lnTo>
                    <a:pt x="594" y="711"/>
                  </a:lnTo>
                  <a:lnTo>
                    <a:pt x="594" y="711"/>
                  </a:lnTo>
                  <a:lnTo>
                    <a:pt x="595" y="711"/>
                  </a:lnTo>
                  <a:lnTo>
                    <a:pt x="595" y="710"/>
                  </a:lnTo>
                  <a:lnTo>
                    <a:pt x="596" y="710"/>
                  </a:lnTo>
                  <a:lnTo>
                    <a:pt x="595" y="709"/>
                  </a:lnTo>
                  <a:lnTo>
                    <a:pt x="595" y="708"/>
                  </a:lnTo>
                  <a:lnTo>
                    <a:pt x="594" y="708"/>
                  </a:lnTo>
                  <a:lnTo>
                    <a:pt x="593" y="708"/>
                  </a:lnTo>
                  <a:lnTo>
                    <a:pt x="592" y="708"/>
                  </a:lnTo>
                  <a:lnTo>
                    <a:pt x="592" y="708"/>
                  </a:lnTo>
                  <a:lnTo>
                    <a:pt x="591" y="707"/>
                  </a:lnTo>
                  <a:lnTo>
                    <a:pt x="590" y="707"/>
                  </a:lnTo>
                  <a:lnTo>
                    <a:pt x="589" y="707"/>
                  </a:lnTo>
                  <a:lnTo>
                    <a:pt x="588" y="707"/>
                  </a:lnTo>
                  <a:lnTo>
                    <a:pt x="588" y="706"/>
                  </a:lnTo>
                  <a:lnTo>
                    <a:pt x="588" y="705"/>
                  </a:lnTo>
                  <a:lnTo>
                    <a:pt x="587" y="704"/>
                  </a:lnTo>
                  <a:lnTo>
                    <a:pt x="586" y="704"/>
                  </a:lnTo>
                  <a:lnTo>
                    <a:pt x="586" y="704"/>
                  </a:lnTo>
                  <a:lnTo>
                    <a:pt x="585" y="704"/>
                  </a:lnTo>
                  <a:lnTo>
                    <a:pt x="584" y="704"/>
                  </a:lnTo>
                  <a:lnTo>
                    <a:pt x="584" y="705"/>
                  </a:lnTo>
                  <a:lnTo>
                    <a:pt x="584" y="706"/>
                  </a:lnTo>
                  <a:lnTo>
                    <a:pt x="583" y="705"/>
                  </a:lnTo>
                  <a:lnTo>
                    <a:pt x="582" y="705"/>
                  </a:lnTo>
                  <a:lnTo>
                    <a:pt x="582" y="704"/>
                  </a:lnTo>
                  <a:lnTo>
                    <a:pt x="581" y="704"/>
                  </a:lnTo>
                  <a:lnTo>
                    <a:pt x="580" y="704"/>
                  </a:lnTo>
                  <a:lnTo>
                    <a:pt x="580" y="704"/>
                  </a:lnTo>
                  <a:lnTo>
                    <a:pt x="579" y="704"/>
                  </a:lnTo>
                  <a:lnTo>
                    <a:pt x="578" y="704"/>
                  </a:lnTo>
                  <a:lnTo>
                    <a:pt x="577" y="704"/>
                  </a:lnTo>
                  <a:lnTo>
                    <a:pt x="576" y="703"/>
                  </a:lnTo>
                  <a:lnTo>
                    <a:pt x="564" y="704"/>
                  </a:lnTo>
                  <a:lnTo>
                    <a:pt x="537" y="709"/>
                  </a:lnTo>
                  <a:lnTo>
                    <a:pt x="527" y="711"/>
                  </a:lnTo>
                  <a:lnTo>
                    <a:pt x="526" y="711"/>
                  </a:lnTo>
                  <a:lnTo>
                    <a:pt x="525" y="711"/>
                  </a:lnTo>
                  <a:lnTo>
                    <a:pt x="524" y="711"/>
                  </a:lnTo>
                  <a:lnTo>
                    <a:pt x="524" y="711"/>
                  </a:lnTo>
                  <a:lnTo>
                    <a:pt x="523" y="711"/>
                  </a:lnTo>
                  <a:lnTo>
                    <a:pt x="523" y="711"/>
                  </a:lnTo>
                  <a:lnTo>
                    <a:pt x="522" y="711"/>
                  </a:lnTo>
                  <a:lnTo>
                    <a:pt x="522" y="711"/>
                  </a:lnTo>
                  <a:lnTo>
                    <a:pt x="522" y="710"/>
                  </a:lnTo>
                  <a:lnTo>
                    <a:pt x="520" y="710"/>
                  </a:lnTo>
                  <a:lnTo>
                    <a:pt x="519" y="710"/>
                  </a:lnTo>
                  <a:lnTo>
                    <a:pt x="518" y="709"/>
                  </a:lnTo>
                  <a:lnTo>
                    <a:pt x="518" y="708"/>
                  </a:lnTo>
                  <a:lnTo>
                    <a:pt x="517" y="707"/>
                  </a:lnTo>
                  <a:lnTo>
                    <a:pt x="516" y="707"/>
                  </a:lnTo>
                  <a:lnTo>
                    <a:pt x="516" y="706"/>
                  </a:lnTo>
                  <a:lnTo>
                    <a:pt x="516" y="707"/>
                  </a:lnTo>
                  <a:lnTo>
                    <a:pt x="512" y="705"/>
                  </a:lnTo>
                  <a:lnTo>
                    <a:pt x="510" y="705"/>
                  </a:lnTo>
                  <a:lnTo>
                    <a:pt x="507" y="705"/>
                  </a:lnTo>
                  <a:lnTo>
                    <a:pt x="505" y="705"/>
                  </a:lnTo>
                  <a:lnTo>
                    <a:pt x="503" y="705"/>
                  </a:lnTo>
                  <a:lnTo>
                    <a:pt x="502" y="705"/>
                  </a:lnTo>
                  <a:lnTo>
                    <a:pt x="499" y="705"/>
                  </a:lnTo>
                  <a:lnTo>
                    <a:pt x="498" y="705"/>
                  </a:lnTo>
                  <a:lnTo>
                    <a:pt x="497" y="705"/>
                  </a:lnTo>
                  <a:lnTo>
                    <a:pt x="496" y="705"/>
                  </a:lnTo>
                  <a:lnTo>
                    <a:pt x="495" y="704"/>
                  </a:lnTo>
                  <a:lnTo>
                    <a:pt x="494" y="704"/>
                  </a:lnTo>
                  <a:lnTo>
                    <a:pt x="493" y="704"/>
                  </a:lnTo>
                  <a:lnTo>
                    <a:pt x="492" y="704"/>
                  </a:lnTo>
                  <a:lnTo>
                    <a:pt x="490" y="703"/>
                  </a:lnTo>
                  <a:lnTo>
                    <a:pt x="486" y="702"/>
                  </a:lnTo>
                  <a:lnTo>
                    <a:pt x="484" y="698"/>
                  </a:lnTo>
                  <a:lnTo>
                    <a:pt x="480" y="698"/>
                  </a:lnTo>
                  <a:lnTo>
                    <a:pt x="477" y="698"/>
                  </a:lnTo>
                  <a:lnTo>
                    <a:pt x="476" y="698"/>
                  </a:lnTo>
                  <a:lnTo>
                    <a:pt x="474" y="699"/>
                  </a:lnTo>
                  <a:lnTo>
                    <a:pt x="471" y="699"/>
                  </a:lnTo>
                  <a:lnTo>
                    <a:pt x="470" y="697"/>
                  </a:lnTo>
                  <a:lnTo>
                    <a:pt x="466" y="695"/>
                  </a:lnTo>
                  <a:lnTo>
                    <a:pt x="465" y="696"/>
                  </a:lnTo>
                  <a:lnTo>
                    <a:pt x="463" y="697"/>
                  </a:lnTo>
                  <a:lnTo>
                    <a:pt x="460" y="698"/>
                  </a:lnTo>
                  <a:lnTo>
                    <a:pt x="459" y="700"/>
                  </a:lnTo>
                  <a:lnTo>
                    <a:pt x="459" y="701"/>
                  </a:lnTo>
                  <a:lnTo>
                    <a:pt x="458" y="705"/>
                  </a:lnTo>
                  <a:lnTo>
                    <a:pt x="457" y="708"/>
                  </a:lnTo>
                  <a:lnTo>
                    <a:pt x="456" y="712"/>
                  </a:lnTo>
                  <a:lnTo>
                    <a:pt x="456" y="716"/>
                  </a:lnTo>
                  <a:lnTo>
                    <a:pt x="454" y="718"/>
                  </a:lnTo>
                  <a:lnTo>
                    <a:pt x="452" y="720"/>
                  </a:lnTo>
                  <a:lnTo>
                    <a:pt x="451" y="721"/>
                  </a:lnTo>
                  <a:lnTo>
                    <a:pt x="451" y="722"/>
                  </a:lnTo>
                  <a:lnTo>
                    <a:pt x="451" y="723"/>
                  </a:lnTo>
                  <a:lnTo>
                    <a:pt x="450" y="725"/>
                  </a:lnTo>
                  <a:lnTo>
                    <a:pt x="423" y="729"/>
                  </a:lnTo>
                  <a:lnTo>
                    <a:pt x="417" y="730"/>
                  </a:lnTo>
                  <a:lnTo>
                    <a:pt x="415" y="729"/>
                  </a:lnTo>
                  <a:lnTo>
                    <a:pt x="399" y="719"/>
                  </a:lnTo>
                  <a:lnTo>
                    <a:pt x="398" y="720"/>
                  </a:lnTo>
                  <a:lnTo>
                    <a:pt x="360" y="719"/>
                  </a:lnTo>
                  <a:lnTo>
                    <a:pt x="356" y="720"/>
                  </a:lnTo>
                  <a:lnTo>
                    <a:pt x="339" y="719"/>
                  </a:lnTo>
                  <a:lnTo>
                    <a:pt x="318" y="685"/>
                  </a:lnTo>
                  <a:lnTo>
                    <a:pt x="304" y="677"/>
                  </a:lnTo>
                  <a:lnTo>
                    <a:pt x="293" y="666"/>
                  </a:lnTo>
                  <a:lnTo>
                    <a:pt x="288" y="658"/>
                  </a:lnTo>
                  <a:lnTo>
                    <a:pt x="267" y="641"/>
                  </a:lnTo>
                  <a:lnTo>
                    <a:pt x="265" y="640"/>
                  </a:lnTo>
                  <a:lnTo>
                    <a:pt x="274" y="620"/>
                  </a:lnTo>
                  <a:lnTo>
                    <a:pt x="271" y="607"/>
                  </a:lnTo>
                  <a:lnTo>
                    <a:pt x="261" y="607"/>
                  </a:lnTo>
                  <a:lnTo>
                    <a:pt x="272" y="559"/>
                  </a:lnTo>
                  <a:lnTo>
                    <a:pt x="287" y="507"/>
                  </a:lnTo>
                  <a:lnTo>
                    <a:pt x="273" y="476"/>
                  </a:lnTo>
                  <a:lnTo>
                    <a:pt x="272" y="461"/>
                  </a:lnTo>
                  <a:lnTo>
                    <a:pt x="271" y="420"/>
                  </a:lnTo>
                  <a:lnTo>
                    <a:pt x="220" y="443"/>
                  </a:lnTo>
                  <a:lnTo>
                    <a:pt x="210" y="448"/>
                  </a:lnTo>
                  <a:lnTo>
                    <a:pt x="207" y="446"/>
                  </a:lnTo>
                  <a:lnTo>
                    <a:pt x="204" y="445"/>
                  </a:lnTo>
                  <a:lnTo>
                    <a:pt x="202" y="444"/>
                  </a:lnTo>
                  <a:lnTo>
                    <a:pt x="199" y="444"/>
                  </a:lnTo>
                  <a:lnTo>
                    <a:pt x="197" y="444"/>
                  </a:lnTo>
                  <a:lnTo>
                    <a:pt x="195" y="444"/>
                  </a:lnTo>
                  <a:lnTo>
                    <a:pt x="192" y="444"/>
                  </a:lnTo>
                  <a:lnTo>
                    <a:pt x="191" y="442"/>
                  </a:lnTo>
                  <a:lnTo>
                    <a:pt x="186" y="453"/>
                  </a:lnTo>
                  <a:lnTo>
                    <a:pt x="185" y="455"/>
                  </a:lnTo>
                  <a:lnTo>
                    <a:pt x="183" y="456"/>
                  </a:lnTo>
                  <a:lnTo>
                    <a:pt x="182" y="457"/>
                  </a:lnTo>
                  <a:lnTo>
                    <a:pt x="181" y="457"/>
                  </a:lnTo>
                  <a:lnTo>
                    <a:pt x="181" y="458"/>
                  </a:lnTo>
                  <a:lnTo>
                    <a:pt x="180" y="459"/>
                  </a:lnTo>
                  <a:lnTo>
                    <a:pt x="179" y="460"/>
                  </a:lnTo>
                  <a:lnTo>
                    <a:pt x="178" y="460"/>
                  </a:lnTo>
                  <a:lnTo>
                    <a:pt x="178" y="461"/>
                  </a:lnTo>
                  <a:lnTo>
                    <a:pt x="178" y="462"/>
                  </a:lnTo>
                  <a:lnTo>
                    <a:pt x="177" y="463"/>
                  </a:lnTo>
                  <a:lnTo>
                    <a:pt x="176" y="463"/>
                  </a:lnTo>
                  <a:lnTo>
                    <a:pt x="175" y="463"/>
                  </a:lnTo>
                  <a:lnTo>
                    <a:pt x="175" y="464"/>
                  </a:lnTo>
                  <a:lnTo>
                    <a:pt x="174" y="464"/>
                  </a:lnTo>
                  <a:lnTo>
                    <a:pt x="174" y="465"/>
                  </a:lnTo>
                  <a:lnTo>
                    <a:pt x="173" y="465"/>
                  </a:lnTo>
                  <a:lnTo>
                    <a:pt x="172" y="465"/>
                  </a:lnTo>
                  <a:lnTo>
                    <a:pt x="172" y="465"/>
                  </a:lnTo>
                  <a:lnTo>
                    <a:pt x="172" y="466"/>
                  </a:lnTo>
                  <a:lnTo>
                    <a:pt x="171" y="466"/>
                  </a:lnTo>
                  <a:lnTo>
                    <a:pt x="171" y="467"/>
                  </a:lnTo>
                  <a:lnTo>
                    <a:pt x="170" y="468"/>
                  </a:lnTo>
                  <a:lnTo>
                    <a:pt x="169" y="468"/>
                  </a:lnTo>
                  <a:lnTo>
                    <a:pt x="169" y="469"/>
                  </a:lnTo>
                  <a:lnTo>
                    <a:pt x="168" y="469"/>
                  </a:lnTo>
                  <a:lnTo>
                    <a:pt x="167" y="470"/>
                  </a:lnTo>
                  <a:lnTo>
                    <a:pt x="166" y="470"/>
                  </a:lnTo>
                  <a:lnTo>
                    <a:pt x="166" y="470"/>
                  </a:lnTo>
                  <a:lnTo>
                    <a:pt x="166" y="471"/>
                  </a:lnTo>
                  <a:lnTo>
                    <a:pt x="165" y="471"/>
                  </a:lnTo>
                  <a:lnTo>
                    <a:pt x="164" y="471"/>
                  </a:lnTo>
                  <a:lnTo>
                    <a:pt x="163" y="471"/>
                  </a:lnTo>
                  <a:lnTo>
                    <a:pt x="163" y="472"/>
                  </a:lnTo>
                  <a:lnTo>
                    <a:pt x="162" y="473"/>
                  </a:lnTo>
                  <a:lnTo>
                    <a:pt x="162" y="474"/>
                  </a:lnTo>
                  <a:lnTo>
                    <a:pt x="162" y="475"/>
                  </a:lnTo>
                  <a:lnTo>
                    <a:pt x="161" y="476"/>
                  </a:lnTo>
                  <a:lnTo>
                    <a:pt x="161" y="477"/>
                  </a:lnTo>
                  <a:lnTo>
                    <a:pt x="162" y="478"/>
                  </a:lnTo>
                  <a:lnTo>
                    <a:pt x="162" y="479"/>
                  </a:lnTo>
                  <a:lnTo>
                    <a:pt x="162" y="480"/>
                  </a:lnTo>
                  <a:lnTo>
                    <a:pt x="162" y="481"/>
                  </a:lnTo>
                  <a:lnTo>
                    <a:pt x="163" y="481"/>
                  </a:lnTo>
                  <a:lnTo>
                    <a:pt x="163" y="482"/>
                  </a:lnTo>
                  <a:lnTo>
                    <a:pt x="163" y="483"/>
                  </a:lnTo>
                  <a:lnTo>
                    <a:pt x="159" y="496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40" y="534"/>
                  </a:lnTo>
                  <a:lnTo>
                    <a:pt x="138" y="534"/>
                  </a:lnTo>
                  <a:lnTo>
                    <a:pt x="137" y="534"/>
                  </a:lnTo>
                  <a:lnTo>
                    <a:pt x="136" y="534"/>
                  </a:lnTo>
                  <a:lnTo>
                    <a:pt x="135" y="535"/>
                  </a:lnTo>
                  <a:lnTo>
                    <a:pt x="134" y="535"/>
                  </a:lnTo>
                  <a:lnTo>
                    <a:pt x="134" y="535"/>
                  </a:lnTo>
                  <a:lnTo>
                    <a:pt x="132" y="536"/>
                  </a:lnTo>
                  <a:lnTo>
                    <a:pt x="131" y="535"/>
                  </a:lnTo>
                  <a:lnTo>
                    <a:pt x="130" y="535"/>
                  </a:lnTo>
                  <a:lnTo>
                    <a:pt x="129" y="535"/>
                  </a:lnTo>
                  <a:lnTo>
                    <a:pt x="128" y="535"/>
                  </a:lnTo>
                  <a:lnTo>
                    <a:pt x="127" y="535"/>
                  </a:lnTo>
                  <a:lnTo>
                    <a:pt x="126" y="535"/>
                  </a:lnTo>
                  <a:lnTo>
                    <a:pt x="124" y="535"/>
                  </a:lnTo>
                  <a:lnTo>
                    <a:pt x="122" y="535"/>
                  </a:lnTo>
                  <a:lnTo>
                    <a:pt x="121" y="535"/>
                  </a:lnTo>
                  <a:lnTo>
                    <a:pt x="121" y="536"/>
                  </a:lnTo>
                  <a:lnTo>
                    <a:pt x="120" y="536"/>
                  </a:lnTo>
                  <a:lnTo>
                    <a:pt x="119" y="535"/>
                  </a:lnTo>
                  <a:lnTo>
                    <a:pt x="118" y="535"/>
                  </a:lnTo>
                  <a:lnTo>
                    <a:pt x="117" y="535"/>
                  </a:lnTo>
                  <a:lnTo>
                    <a:pt x="115" y="536"/>
                  </a:lnTo>
                  <a:lnTo>
                    <a:pt x="115" y="536"/>
                  </a:lnTo>
                  <a:lnTo>
                    <a:pt x="113" y="535"/>
                  </a:lnTo>
                  <a:lnTo>
                    <a:pt x="112" y="535"/>
                  </a:lnTo>
                  <a:lnTo>
                    <a:pt x="111" y="534"/>
                  </a:lnTo>
                  <a:lnTo>
                    <a:pt x="109" y="534"/>
                  </a:lnTo>
                  <a:lnTo>
                    <a:pt x="108" y="534"/>
                  </a:lnTo>
                  <a:lnTo>
                    <a:pt x="108" y="534"/>
                  </a:lnTo>
                  <a:lnTo>
                    <a:pt x="79" y="519"/>
                  </a:lnTo>
                  <a:lnTo>
                    <a:pt x="78" y="518"/>
                  </a:lnTo>
                  <a:lnTo>
                    <a:pt x="78" y="517"/>
                  </a:lnTo>
                  <a:lnTo>
                    <a:pt x="77" y="515"/>
                  </a:lnTo>
                  <a:lnTo>
                    <a:pt x="77" y="514"/>
                  </a:lnTo>
                  <a:lnTo>
                    <a:pt x="77" y="512"/>
                  </a:lnTo>
                  <a:lnTo>
                    <a:pt x="76" y="510"/>
                  </a:lnTo>
                  <a:lnTo>
                    <a:pt x="76" y="509"/>
                  </a:lnTo>
                  <a:lnTo>
                    <a:pt x="76" y="508"/>
                  </a:lnTo>
                  <a:lnTo>
                    <a:pt x="76" y="507"/>
                  </a:lnTo>
                  <a:lnTo>
                    <a:pt x="76" y="504"/>
                  </a:lnTo>
                  <a:lnTo>
                    <a:pt x="76" y="502"/>
                  </a:lnTo>
                  <a:lnTo>
                    <a:pt x="75" y="501"/>
                  </a:lnTo>
                  <a:lnTo>
                    <a:pt x="75" y="500"/>
                  </a:lnTo>
                  <a:lnTo>
                    <a:pt x="74" y="499"/>
                  </a:lnTo>
                  <a:lnTo>
                    <a:pt x="74" y="498"/>
                  </a:lnTo>
                  <a:lnTo>
                    <a:pt x="64" y="498"/>
                  </a:lnTo>
                  <a:lnTo>
                    <a:pt x="49" y="473"/>
                  </a:lnTo>
                  <a:lnTo>
                    <a:pt x="19" y="470"/>
                  </a:lnTo>
                  <a:lnTo>
                    <a:pt x="33" y="439"/>
                  </a:lnTo>
                  <a:lnTo>
                    <a:pt x="45" y="416"/>
                  </a:lnTo>
                  <a:lnTo>
                    <a:pt x="60" y="399"/>
                  </a:lnTo>
                  <a:lnTo>
                    <a:pt x="48" y="389"/>
                  </a:lnTo>
                  <a:lnTo>
                    <a:pt x="24" y="367"/>
                  </a:lnTo>
                  <a:lnTo>
                    <a:pt x="18" y="362"/>
                  </a:lnTo>
                  <a:lnTo>
                    <a:pt x="17" y="361"/>
                  </a:lnTo>
                  <a:lnTo>
                    <a:pt x="16" y="360"/>
                  </a:lnTo>
                  <a:lnTo>
                    <a:pt x="15" y="360"/>
                  </a:lnTo>
                  <a:lnTo>
                    <a:pt x="14" y="359"/>
                  </a:lnTo>
                  <a:lnTo>
                    <a:pt x="14" y="358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5"/>
                  </a:lnTo>
                  <a:lnTo>
                    <a:pt x="14" y="355"/>
                  </a:lnTo>
                  <a:lnTo>
                    <a:pt x="13" y="355"/>
                  </a:lnTo>
                  <a:lnTo>
                    <a:pt x="13" y="355"/>
                  </a:lnTo>
                  <a:lnTo>
                    <a:pt x="12" y="355"/>
                  </a:lnTo>
                  <a:lnTo>
                    <a:pt x="11" y="355"/>
                  </a:lnTo>
                  <a:lnTo>
                    <a:pt x="10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9" y="354"/>
                  </a:lnTo>
                  <a:lnTo>
                    <a:pt x="9" y="353"/>
                  </a:lnTo>
                  <a:lnTo>
                    <a:pt x="9" y="352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7" y="350"/>
                  </a:lnTo>
                  <a:lnTo>
                    <a:pt x="6" y="350"/>
                  </a:lnTo>
                  <a:lnTo>
                    <a:pt x="6" y="351"/>
                  </a:lnTo>
                  <a:lnTo>
                    <a:pt x="6" y="352"/>
                  </a:lnTo>
                  <a:lnTo>
                    <a:pt x="6" y="351"/>
                  </a:lnTo>
                  <a:lnTo>
                    <a:pt x="5" y="350"/>
                  </a:lnTo>
                  <a:lnTo>
                    <a:pt x="4" y="351"/>
                  </a:lnTo>
                  <a:lnTo>
                    <a:pt x="3" y="351"/>
                  </a:lnTo>
                  <a:lnTo>
                    <a:pt x="3" y="352"/>
                  </a:lnTo>
                  <a:lnTo>
                    <a:pt x="2" y="352"/>
                  </a:lnTo>
                  <a:lnTo>
                    <a:pt x="1" y="353"/>
                  </a:lnTo>
                  <a:lnTo>
                    <a:pt x="0" y="353"/>
                  </a:lnTo>
                  <a:lnTo>
                    <a:pt x="0" y="353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50"/>
                  </a:lnTo>
                  <a:lnTo>
                    <a:pt x="1" y="349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3" y="348"/>
                  </a:lnTo>
                  <a:lnTo>
                    <a:pt x="4" y="348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4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3"/>
                  </a:lnTo>
                  <a:lnTo>
                    <a:pt x="7" y="342"/>
                  </a:lnTo>
                  <a:lnTo>
                    <a:pt x="7" y="341"/>
                  </a:lnTo>
                  <a:lnTo>
                    <a:pt x="6" y="341"/>
                  </a:lnTo>
                  <a:lnTo>
                    <a:pt x="6" y="340"/>
                  </a:lnTo>
                  <a:lnTo>
                    <a:pt x="6" y="339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7" y="338"/>
                  </a:lnTo>
                  <a:lnTo>
                    <a:pt x="8" y="337"/>
                  </a:lnTo>
                  <a:lnTo>
                    <a:pt x="9" y="337"/>
                  </a:lnTo>
                  <a:lnTo>
                    <a:pt x="10" y="337"/>
                  </a:lnTo>
                  <a:lnTo>
                    <a:pt x="10" y="336"/>
                  </a:lnTo>
                  <a:lnTo>
                    <a:pt x="11" y="336"/>
                  </a:lnTo>
                  <a:lnTo>
                    <a:pt x="12" y="336"/>
                  </a:lnTo>
                  <a:lnTo>
                    <a:pt x="13" y="335"/>
                  </a:lnTo>
                  <a:lnTo>
                    <a:pt x="13" y="335"/>
                  </a:lnTo>
                  <a:lnTo>
                    <a:pt x="14" y="335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7" y="332"/>
                  </a:lnTo>
                  <a:lnTo>
                    <a:pt x="18" y="332"/>
                  </a:lnTo>
                  <a:lnTo>
                    <a:pt x="19" y="332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20" y="330"/>
                  </a:lnTo>
                  <a:lnTo>
                    <a:pt x="21" y="330"/>
                  </a:lnTo>
                  <a:lnTo>
                    <a:pt x="21" y="329"/>
                  </a:lnTo>
                  <a:lnTo>
                    <a:pt x="21" y="328"/>
                  </a:lnTo>
                  <a:lnTo>
                    <a:pt x="20" y="328"/>
                  </a:lnTo>
                  <a:lnTo>
                    <a:pt x="20" y="327"/>
                  </a:lnTo>
                  <a:lnTo>
                    <a:pt x="20" y="326"/>
                  </a:lnTo>
                  <a:lnTo>
                    <a:pt x="20" y="325"/>
                  </a:lnTo>
                  <a:lnTo>
                    <a:pt x="21" y="324"/>
                  </a:lnTo>
                  <a:lnTo>
                    <a:pt x="22" y="324"/>
                  </a:lnTo>
                  <a:lnTo>
                    <a:pt x="23" y="324"/>
                  </a:lnTo>
                  <a:lnTo>
                    <a:pt x="24" y="324"/>
                  </a:lnTo>
                  <a:lnTo>
                    <a:pt x="25" y="324"/>
                  </a:lnTo>
                  <a:lnTo>
                    <a:pt x="25" y="324"/>
                  </a:lnTo>
                  <a:lnTo>
                    <a:pt x="26" y="324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0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1" y="219"/>
                  </a:lnTo>
                  <a:lnTo>
                    <a:pt x="31" y="203"/>
                  </a:lnTo>
                  <a:lnTo>
                    <a:pt x="48" y="217"/>
                  </a:lnTo>
                  <a:lnTo>
                    <a:pt x="48" y="218"/>
                  </a:lnTo>
                  <a:lnTo>
                    <a:pt x="47" y="219"/>
                  </a:lnTo>
                  <a:lnTo>
                    <a:pt x="47" y="220"/>
                  </a:lnTo>
                  <a:lnTo>
                    <a:pt x="48" y="221"/>
                  </a:lnTo>
                  <a:lnTo>
                    <a:pt x="49" y="221"/>
                  </a:lnTo>
                  <a:lnTo>
                    <a:pt x="50" y="221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1"/>
                  </a:lnTo>
                  <a:lnTo>
                    <a:pt x="53" y="220"/>
                  </a:lnTo>
                  <a:lnTo>
                    <a:pt x="52" y="219"/>
                  </a:lnTo>
                  <a:lnTo>
                    <a:pt x="51" y="215"/>
                  </a:lnTo>
                  <a:lnTo>
                    <a:pt x="54" y="214"/>
                  </a:lnTo>
                  <a:lnTo>
                    <a:pt x="55" y="214"/>
                  </a:lnTo>
                  <a:lnTo>
                    <a:pt x="56" y="214"/>
                  </a:lnTo>
                  <a:lnTo>
                    <a:pt x="57" y="213"/>
                  </a:lnTo>
                  <a:lnTo>
                    <a:pt x="58" y="212"/>
                  </a:lnTo>
                  <a:lnTo>
                    <a:pt x="59" y="212"/>
                  </a:lnTo>
                  <a:lnTo>
                    <a:pt x="59" y="211"/>
                  </a:lnTo>
                  <a:lnTo>
                    <a:pt x="60" y="211"/>
                  </a:lnTo>
                  <a:lnTo>
                    <a:pt x="61" y="210"/>
                  </a:lnTo>
                  <a:lnTo>
                    <a:pt x="62" y="210"/>
                  </a:ln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6" y="208"/>
                  </a:lnTo>
                  <a:lnTo>
                    <a:pt x="68" y="207"/>
                  </a:lnTo>
                  <a:lnTo>
                    <a:pt x="69" y="206"/>
                  </a:lnTo>
                  <a:lnTo>
                    <a:pt x="70" y="205"/>
                  </a:lnTo>
                  <a:lnTo>
                    <a:pt x="71" y="205"/>
                  </a:lnTo>
                  <a:lnTo>
                    <a:pt x="72" y="204"/>
                  </a:lnTo>
                  <a:lnTo>
                    <a:pt x="73" y="204"/>
                  </a:lnTo>
                  <a:lnTo>
                    <a:pt x="74" y="203"/>
                  </a:lnTo>
                  <a:lnTo>
                    <a:pt x="75" y="203"/>
                  </a:lnTo>
                  <a:lnTo>
                    <a:pt x="75" y="201"/>
                  </a:lnTo>
                  <a:lnTo>
                    <a:pt x="80" y="177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6" y="146"/>
                  </a:lnTo>
                  <a:lnTo>
                    <a:pt x="87" y="145"/>
                  </a:lnTo>
                  <a:lnTo>
                    <a:pt x="87" y="143"/>
                  </a:lnTo>
                  <a:lnTo>
                    <a:pt x="87" y="142"/>
                  </a:lnTo>
                  <a:lnTo>
                    <a:pt x="87" y="141"/>
                  </a:lnTo>
                  <a:lnTo>
                    <a:pt x="88" y="138"/>
                  </a:lnTo>
                  <a:lnTo>
                    <a:pt x="88" y="137"/>
                  </a:lnTo>
                  <a:lnTo>
                    <a:pt x="95" y="110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5" y="95"/>
                  </a:lnTo>
                  <a:lnTo>
                    <a:pt x="94" y="92"/>
                  </a:lnTo>
                  <a:lnTo>
                    <a:pt x="94" y="91"/>
                  </a:lnTo>
                  <a:lnTo>
                    <a:pt x="94" y="89"/>
                  </a:lnTo>
                  <a:lnTo>
                    <a:pt x="93" y="87"/>
                  </a:lnTo>
                  <a:lnTo>
                    <a:pt x="92" y="84"/>
                  </a:lnTo>
                  <a:lnTo>
                    <a:pt x="92" y="82"/>
                  </a:lnTo>
                  <a:lnTo>
                    <a:pt x="86" y="60"/>
                  </a:lnTo>
                  <a:lnTo>
                    <a:pt x="89" y="49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89" y="49"/>
                  </a:lnTo>
                  <a:lnTo>
                    <a:pt x="220" y="67"/>
                  </a:lnTo>
                  <a:lnTo>
                    <a:pt x="224" y="69"/>
                  </a:lnTo>
                  <a:lnTo>
                    <a:pt x="452" y="197"/>
                  </a:lnTo>
                  <a:lnTo>
                    <a:pt x="453" y="197"/>
                  </a:lnTo>
                  <a:lnTo>
                    <a:pt x="492" y="219"/>
                  </a:lnTo>
                  <a:lnTo>
                    <a:pt x="504" y="226"/>
                  </a:lnTo>
                  <a:lnTo>
                    <a:pt x="505" y="230"/>
                  </a:lnTo>
                  <a:lnTo>
                    <a:pt x="509" y="254"/>
                  </a:lnTo>
                  <a:lnTo>
                    <a:pt x="511" y="272"/>
                  </a:lnTo>
                  <a:lnTo>
                    <a:pt x="511" y="273"/>
                  </a:lnTo>
                  <a:lnTo>
                    <a:pt x="510" y="273"/>
                  </a:lnTo>
                  <a:lnTo>
                    <a:pt x="510" y="274"/>
                  </a:lnTo>
                  <a:lnTo>
                    <a:pt x="509" y="274"/>
                  </a:lnTo>
                  <a:lnTo>
                    <a:pt x="508" y="273"/>
                  </a:lnTo>
                  <a:lnTo>
                    <a:pt x="507" y="274"/>
                  </a:lnTo>
                  <a:lnTo>
                    <a:pt x="507" y="277"/>
                  </a:lnTo>
                  <a:lnTo>
                    <a:pt x="507" y="278"/>
                  </a:lnTo>
                  <a:lnTo>
                    <a:pt x="507" y="279"/>
                  </a:lnTo>
                  <a:lnTo>
                    <a:pt x="506" y="279"/>
                  </a:lnTo>
                  <a:lnTo>
                    <a:pt x="505" y="279"/>
                  </a:lnTo>
                  <a:lnTo>
                    <a:pt x="504" y="279"/>
                  </a:lnTo>
                  <a:lnTo>
                    <a:pt x="503" y="279"/>
                  </a:lnTo>
                  <a:lnTo>
                    <a:pt x="503" y="280"/>
                  </a:lnTo>
                  <a:lnTo>
                    <a:pt x="501" y="282"/>
                  </a:lnTo>
                  <a:lnTo>
                    <a:pt x="500" y="283"/>
                  </a:lnTo>
                  <a:lnTo>
                    <a:pt x="497" y="285"/>
                  </a:lnTo>
                  <a:lnTo>
                    <a:pt x="497" y="286"/>
                  </a:lnTo>
                  <a:lnTo>
                    <a:pt x="496" y="287"/>
                  </a:lnTo>
                  <a:lnTo>
                    <a:pt x="495" y="288"/>
                  </a:lnTo>
                  <a:lnTo>
                    <a:pt x="495" y="289"/>
                  </a:lnTo>
                  <a:lnTo>
                    <a:pt x="490" y="292"/>
                  </a:lnTo>
                  <a:lnTo>
                    <a:pt x="490" y="293"/>
                  </a:lnTo>
                  <a:lnTo>
                    <a:pt x="490" y="294"/>
                  </a:lnTo>
                  <a:lnTo>
                    <a:pt x="490" y="295"/>
                  </a:lnTo>
                  <a:lnTo>
                    <a:pt x="490" y="296"/>
                  </a:lnTo>
                  <a:lnTo>
                    <a:pt x="490" y="297"/>
                  </a:lnTo>
                  <a:lnTo>
                    <a:pt x="490" y="298"/>
                  </a:lnTo>
                  <a:lnTo>
                    <a:pt x="490" y="298"/>
                  </a:lnTo>
                  <a:lnTo>
                    <a:pt x="491" y="298"/>
                  </a:lnTo>
                  <a:lnTo>
                    <a:pt x="492" y="298"/>
                  </a:lnTo>
                  <a:lnTo>
                    <a:pt x="493" y="298"/>
                  </a:lnTo>
                  <a:lnTo>
                    <a:pt x="494" y="298"/>
                  </a:lnTo>
                  <a:lnTo>
                    <a:pt x="495" y="298"/>
                  </a:lnTo>
                  <a:lnTo>
                    <a:pt x="496" y="298"/>
                  </a:lnTo>
                  <a:lnTo>
                    <a:pt x="497" y="298"/>
                  </a:lnTo>
                  <a:lnTo>
                    <a:pt x="497" y="299"/>
                  </a:lnTo>
                  <a:lnTo>
                    <a:pt x="497" y="301"/>
                  </a:lnTo>
                  <a:lnTo>
                    <a:pt x="497" y="302"/>
                  </a:lnTo>
                  <a:lnTo>
                    <a:pt x="496" y="302"/>
                  </a:lnTo>
                  <a:lnTo>
                    <a:pt x="495" y="303"/>
                  </a:lnTo>
                  <a:lnTo>
                    <a:pt x="495" y="304"/>
                  </a:lnTo>
                  <a:lnTo>
                    <a:pt x="494" y="304"/>
                  </a:lnTo>
                  <a:lnTo>
                    <a:pt x="494" y="305"/>
                  </a:lnTo>
                  <a:lnTo>
                    <a:pt x="494" y="305"/>
                  </a:lnTo>
                  <a:lnTo>
                    <a:pt x="494" y="306"/>
                  </a:lnTo>
                  <a:lnTo>
                    <a:pt x="493" y="307"/>
                  </a:lnTo>
                  <a:lnTo>
                    <a:pt x="493" y="308"/>
                  </a:lnTo>
                  <a:lnTo>
                    <a:pt x="494" y="308"/>
                  </a:lnTo>
                  <a:lnTo>
                    <a:pt x="494" y="309"/>
                  </a:lnTo>
                  <a:lnTo>
                    <a:pt x="495" y="309"/>
                  </a:lnTo>
                  <a:lnTo>
                    <a:pt x="496" y="309"/>
                  </a:lnTo>
                  <a:lnTo>
                    <a:pt x="497" y="308"/>
                  </a:lnTo>
                  <a:lnTo>
                    <a:pt x="497" y="308"/>
                  </a:lnTo>
                  <a:lnTo>
                    <a:pt x="498" y="308"/>
                  </a:lnTo>
                  <a:lnTo>
                    <a:pt x="499" y="307"/>
                  </a:lnTo>
                  <a:lnTo>
                    <a:pt x="500" y="307"/>
                  </a:lnTo>
                  <a:lnTo>
                    <a:pt x="501" y="306"/>
                  </a:lnTo>
                  <a:lnTo>
                    <a:pt x="502" y="306"/>
                  </a:lnTo>
                  <a:lnTo>
                    <a:pt x="503" y="306"/>
                  </a:lnTo>
                  <a:lnTo>
                    <a:pt x="503" y="305"/>
                  </a:lnTo>
                  <a:lnTo>
                    <a:pt x="503" y="305"/>
                  </a:lnTo>
                  <a:lnTo>
                    <a:pt x="504" y="305"/>
                  </a:lnTo>
                  <a:lnTo>
                    <a:pt x="505" y="305"/>
                  </a:lnTo>
                  <a:lnTo>
                    <a:pt x="505" y="306"/>
                  </a:lnTo>
                  <a:lnTo>
                    <a:pt x="506" y="306"/>
                  </a:lnTo>
                  <a:lnTo>
                    <a:pt x="507" y="307"/>
                  </a:lnTo>
                  <a:lnTo>
                    <a:pt x="508" y="307"/>
                  </a:lnTo>
                  <a:lnTo>
                    <a:pt x="508" y="308"/>
                  </a:lnTo>
                  <a:lnTo>
                    <a:pt x="509" y="309"/>
                  </a:lnTo>
                  <a:lnTo>
                    <a:pt x="510" y="309"/>
                  </a:lnTo>
                  <a:lnTo>
                    <a:pt x="510" y="310"/>
                  </a:lnTo>
                  <a:lnTo>
                    <a:pt x="511" y="310"/>
                  </a:lnTo>
                  <a:lnTo>
                    <a:pt x="512" y="310"/>
                  </a:lnTo>
                  <a:lnTo>
                    <a:pt x="513" y="310"/>
                  </a:lnTo>
                  <a:lnTo>
                    <a:pt x="513" y="311"/>
                  </a:lnTo>
                  <a:lnTo>
                    <a:pt x="514" y="311"/>
                  </a:lnTo>
                  <a:lnTo>
                    <a:pt x="515" y="311"/>
                  </a:lnTo>
                  <a:lnTo>
                    <a:pt x="516" y="311"/>
                  </a:lnTo>
                  <a:lnTo>
                    <a:pt x="516" y="312"/>
                  </a:lnTo>
                  <a:lnTo>
                    <a:pt x="517" y="313"/>
                  </a:lnTo>
                  <a:lnTo>
                    <a:pt x="517" y="314"/>
                  </a:lnTo>
                  <a:lnTo>
                    <a:pt x="517" y="315"/>
                  </a:lnTo>
                  <a:lnTo>
                    <a:pt x="517" y="316"/>
                  </a:lnTo>
                  <a:lnTo>
                    <a:pt x="518" y="316"/>
                  </a:lnTo>
                  <a:lnTo>
                    <a:pt x="518" y="317"/>
                  </a:lnTo>
                  <a:lnTo>
                    <a:pt x="518" y="317"/>
                  </a:lnTo>
                  <a:lnTo>
                    <a:pt x="519" y="318"/>
                  </a:lnTo>
                  <a:lnTo>
                    <a:pt x="519" y="319"/>
                  </a:lnTo>
                  <a:lnTo>
                    <a:pt x="519" y="320"/>
                  </a:lnTo>
                  <a:lnTo>
                    <a:pt x="519" y="321"/>
                  </a:lnTo>
                  <a:lnTo>
                    <a:pt x="520" y="323"/>
                  </a:lnTo>
                  <a:lnTo>
                    <a:pt x="520" y="324"/>
                  </a:lnTo>
                  <a:lnTo>
                    <a:pt x="520" y="325"/>
                  </a:lnTo>
                  <a:lnTo>
                    <a:pt x="522" y="32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22" y="332"/>
                  </a:lnTo>
                  <a:lnTo>
                    <a:pt x="524" y="334"/>
                  </a:lnTo>
                  <a:lnTo>
                    <a:pt x="528" y="336"/>
                  </a:lnTo>
                  <a:lnTo>
                    <a:pt x="529" y="337"/>
                  </a:lnTo>
                  <a:lnTo>
                    <a:pt x="534" y="342"/>
                  </a:lnTo>
                  <a:lnTo>
                    <a:pt x="535" y="342"/>
                  </a:lnTo>
                  <a:lnTo>
                    <a:pt x="539" y="345"/>
                  </a:lnTo>
                  <a:lnTo>
                    <a:pt x="548" y="351"/>
                  </a:lnTo>
                  <a:lnTo>
                    <a:pt x="549" y="352"/>
                  </a:lnTo>
                  <a:lnTo>
                    <a:pt x="551" y="354"/>
                  </a:lnTo>
                  <a:lnTo>
                    <a:pt x="552" y="354"/>
                  </a:lnTo>
                  <a:lnTo>
                    <a:pt x="560" y="360"/>
                  </a:lnTo>
                  <a:lnTo>
                    <a:pt x="562" y="362"/>
                  </a:lnTo>
                  <a:lnTo>
                    <a:pt x="574" y="369"/>
                  </a:lnTo>
                  <a:lnTo>
                    <a:pt x="575" y="370"/>
                  </a:lnTo>
                  <a:lnTo>
                    <a:pt x="577" y="371"/>
                  </a:lnTo>
                  <a:lnTo>
                    <a:pt x="593" y="383"/>
                  </a:lnTo>
                  <a:lnTo>
                    <a:pt x="596" y="385"/>
                  </a:lnTo>
                  <a:lnTo>
                    <a:pt x="602" y="389"/>
                  </a:lnTo>
                  <a:lnTo>
                    <a:pt x="631" y="409"/>
                  </a:lnTo>
                  <a:lnTo>
                    <a:pt x="694" y="453"/>
                  </a:lnTo>
                  <a:lnTo>
                    <a:pt x="730" y="479"/>
                  </a:lnTo>
                  <a:lnTo>
                    <a:pt x="765" y="503"/>
                  </a:lnTo>
                  <a:lnTo>
                    <a:pt x="766" y="504"/>
                  </a:lnTo>
                  <a:lnTo>
                    <a:pt x="765" y="50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317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3597" y="2233"/>
              <a:ext cx="6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3" y="7"/>
                </a:cxn>
                <a:cxn ang="0">
                  <a:pos x="3" y="8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1" y="1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0" y="13"/>
                </a:cxn>
              </a:cxnLst>
              <a:rect l="0" t="0" r="r" b="b"/>
              <a:pathLst>
                <a:path w="6" h="14">
                  <a:moveTo>
                    <a:pt x="0" y="13"/>
                  </a:move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612" y="2207"/>
              <a:ext cx="4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3603" y="2205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603" y="2200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600" y="2198"/>
              <a:ext cx="3" cy="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3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602" y="2185"/>
              <a:ext cx="3" cy="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3" h="7">
                  <a:moveTo>
                    <a:pt x="2" y="3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6"/>
                  </a:lnTo>
                  <a:lnTo>
                    <a:pt x="1" y="6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845" y="1646"/>
              <a:ext cx="768" cy="732"/>
            </a:xfrm>
            <a:custGeom>
              <a:avLst/>
              <a:gdLst/>
              <a:ahLst/>
              <a:cxnLst>
                <a:cxn ang="0">
                  <a:pos x="767" y="512"/>
                </a:cxn>
                <a:cxn ang="0">
                  <a:pos x="762" y="515"/>
                </a:cxn>
                <a:cxn ang="0">
                  <a:pos x="762" y="522"/>
                </a:cxn>
                <a:cxn ang="0">
                  <a:pos x="767" y="528"/>
                </a:cxn>
                <a:cxn ang="0">
                  <a:pos x="764" y="539"/>
                </a:cxn>
                <a:cxn ang="0">
                  <a:pos x="761" y="535"/>
                </a:cxn>
                <a:cxn ang="0">
                  <a:pos x="758" y="532"/>
                </a:cxn>
                <a:cxn ang="0">
                  <a:pos x="752" y="539"/>
                </a:cxn>
                <a:cxn ang="0">
                  <a:pos x="751" y="545"/>
                </a:cxn>
                <a:cxn ang="0">
                  <a:pos x="752" y="555"/>
                </a:cxn>
                <a:cxn ang="0">
                  <a:pos x="755" y="559"/>
                </a:cxn>
                <a:cxn ang="0">
                  <a:pos x="758" y="577"/>
                </a:cxn>
                <a:cxn ang="0">
                  <a:pos x="749" y="596"/>
                </a:cxn>
                <a:cxn ang="0">
                  <a:pos x="742" y="608"/>
                </a:cxn>
                <a:cxn ang="0">
                  <a:pos x="737" y="620"/>
                </a:cxn>
                <a:cxn ang="0">
                  <a:pos x="728" y="631"/>
                </a:cxn>
                <a:cxn ang="0">
                  <a:pos x="722" y="628"/>
                </a:cxn>
                <a:cxn ang="0">
                  <a:pos x="728" y="634"/>
                </a:cxn>
                <a:cxn ang="0">
                  <a:pos x="727" y="647"/>
                </a:cxn>
                <a:cxn ang="0">
                  <a:pos x="720" y="660"/>
                </a:cxn>
                <a:cxn ang="0">
                  <a:pos x="713" y="668"/>
                </a:cxn>
                <a:cxn ang="0">
                  <a:pos x="713" y="676"/>
                </a:cxn>
                <a:cxn ang="0">
                  <a:pos x="708" y="689"/>
                </a:cxn>
                <a:cxn ang="0">
                  <a:pos x="701" y="701"/>
                </a:cxn>
                <a:cxn ang="0">
                  <a:pos x="700" y="716"/>
                </a:cxn>
                <a:cxn ang="0">
                  <a:pos x="693" y="723"/>
                </a:cxn>
                <a:cxn ang="0">
                  <a:pos x="681" y="720"/>
                </a:cxn>
                <a:cxn ang="0">
                  <a:pos x="669" y="723"/>
                </a:cxn>
                <a:cxn ang="0">
                  <a:pos x="661" y="729"/>
                </a:cxn>
                <a:cxn ang="0">
                  <a:pos x="652" y="730"/>
                </a:cxn>
                <a:cxn ang="0">
                  <a:pos x="640" y="732"/>
                </a:cxn>
                <a:cxn ang="0">
                  <a:pos x="628" y="727"/>
                </a:cxn>
                <a:cxn ang="0">
                  <a:pos x="618" y="721"/>
                </a:cxn>
                <a:cxn ang="0">
                  <a:pos x="605" y="717"/>
                </a:cxn>
                <a:cxn ang="0">
                  <a:pos x="595" y="710"/>
                </a:cxn>
                <a:cxn ang="0">
                  <a:pos x="585" y="704"/>
                </a:cxn>
                <a:cxn ang="0">
                  <a:pos x="526" y="711"/>
                </a:cxn>
                <a:cxn ang="0">
                  <a:pos x="512" y="705"/>
                </a:cxn>
                <a:cxn ang="0">
                  <a:pos x="480" y="698"/>
                </a:cxn>
                <a:cxn ang="0">
                  <a:pos x="452" y="720"/>
                </a:cxn>
                <a:cxn ang="0">
                  <a:pos x="267" y="641"/>
                </a:cxn>
                <a:cxn ang="0">
                  <a:pos x="195" y="444"/>
                </a:cxn>
                <a:cxn ang="0">
                  <a:pos x="175" y="464"/>
                </a:cxn>
                <a:cxn ang="0">
                  <a:pos x="165" y="471"/>
                </a:cxn>
                <a:cxn ang="0">
                  <a:pos x="142" y="534"/>
                </a:cxn>
                <a:cxn ang="0">
                  <a:pos x="122" y="535"/>
                </a:cxn>
                <a:cxn ang="0">
                  <a:pos x="78" y="517"/>
                </a:cxn>
                <a:cxn ang="0">
                  <a:pos x="33" y="439"/>
                </a:cxn>
                <a:cxn ang="0">
                  <a:pos x="12" y="355"/>
                </a:cxn>
                <a:cxn ang="0">
                  <a:pos x="3" y="351"/>
                </a:cxn>
                <a:cxn ang="0">
                  <a:pos x="6" y="345"/>
                </a:cxn>
                <a:cxn ang="0">
                  <a:pos x="10" y="337"/>
                </a:cxn>
                <a:cxn ang="0">
                  <a:pos x="21" y="330"/>
                </a:cxn>
                <a:cxn ang="0">
                  <a:pos x="30" y="325"/>
                </a:cxn>
                <a:cxn ang="0">
                  <a:pos x="53" y="222"/>
                </a:cxn>
                <a:cxn ang="0">
                  <a:pos x="64" y="209"/>
                </a:cxn>
                <a:cxn ang="0">
                  <a:pos x="87" y="145"/>
                </a:cxn>
                <a:cxn ang="0">
                  <a:pos x="93" y="87"/>
                </a:cxn>
                <a:cxn ang="0">
                  <a:pos x="511" y="273"/>
                </a:cxn>
                <a:cxn ang="0">
                  <a:pos x="497" y="286"/>
                </a:cxn>
              </a:cxnLst>
              <a:rect l="0" t="0" r="r" b="b"/>
              <a:pathLst>
                <a:path w="768" h="732">
                  <a:moveTo>
                    <a:pt x="765" y="504"/>
                  </a:moveTo>
                  <a:lnTo>
                    <a:pt x="764" y="504"/>
                  </a:lnTo>
                  <a:lnTo>
                    <a:pt x="764" y="505"/>
                  </a:lnTo>
                  <a:lnTo>
                    <a:pt x="764" y="505"/>
                  </a:lnTo>
                  <a:lnTo>
                    <a:pt x="765" y="504"/>
                  </a:lnTo>
                  <a:lnTo>
                    <a:pt x="766" y="505"/>
                  </a:lnTo>
                  <a:lnTo>
                    <a:pt x="767" y="505"/>
                  </a:lnTo>
                  <a:lnTo>
                    <a:pt x="767" y="506"/>
                  </a:lnTo>
                  <a:lnTo>
                    <a:pt x="766" y="507"/>
                  </a:lnTo>
                  <a:lnTo>
                    <a:pt x="765" y="507"/>
                  </a:lnTo>
                  <a:lnTo>
                    <a:pt x="766" y="508"/>
                  </a:lnTo>
                  <a:lnTo>
                    <a:pt x="766" y="508"/>
                  </a:lnTo>
                  <a:lnTo>
                    <a:pt x="766" y="509"/>
                  </a:lnTo>
                  <a:lnTo>
                    <a:pt x="767" y="509"/>
                  </a:lnTo>
                  <a:lnTo>
                    <a:pt x="767" y="510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3"/>
                  </a:lnTo>
                  <a:lnTo>
                    <a:pt x="767" y="514"/>
                  </a:lnTo>
                  <a:lnTo>
                    <a:pt x="767" y="514"/>
                  </a:lnTo>
                  <a:lnTo>
                    <a:pt x="767" y="515"/>
                  </a:lnTo>
                  <a:lnTo>
                    <a:pt x="767" y="516"/>
                  </a:lnTo>
                  <a:lnTo>
                    <a:pt x="767" y="517"/>
                  </a:lnTo>
                  <a:lnTo>
                    <a:pt x="767" y="518"/>
                  </a:lnTo>
                  <a:lnTo>
                    <a:pt x="766" y="519"/>
                  </a:lnTo>
                  <a:lnTo>
                    <a:pt x="766" y="520"/>
                  </a:lnTo>
                  <a:lnTo>
                    <a:pt x="765" y="520"/>
                  </a:lnTo>
                  <a:lnTo>
                    <a:pt x="764" y="519"/>
                  </a:lnTo>
                  <a:lnTo>
                    <a:pt x="764" y="520"/>
                  </a:lnTo>
                  <a:lnTo>
                    <a:pt x="763" y="519"/>
                  </a:lnTo>
                  <a:lnTo>
                    <a:pt x="763" y="518"/>
                  </a:lnTo>
                  <a:lnTo>
                    <a:pt x="763" y="517"/>
                  </a:lnTo>
                  <a:lnTo>
                    <a:pt x="762" y="517"/>
                  </a:lnTo>
                  <a:lnTo>
                    <a:pt x="762" y="515"/>
                  </a:lnTo>
                  <a:lnTo>
                    <a:pt x="762" y="514"/>
                  </a:lnTo>
                  <a:lnTo>
                    <a:pt x="761" y="515"/>
                  </a:lnTo>
                  <a:lnTo>
                    <a:pt x="761" y="516"/>
                  </a:lnTo>
                  <a:lnTo>
                    <a:pt x="762" y="517"/>
                  </a:lnTo>
                  <a:lnTo>
                    <a:pt x="762" y="518"/>
                  </a:lnTo>
                  <a:lnTo>
                    <a:pt x="761" y="518"/>
                  </a:lnTo>
                  <a:lnTo>
                    <a:pt x="761" y="519"/>
                  </a:lnTo>
                  <a:lnTo>
                    <a:pt x="760" y="520"/>
                  </a:lnTo>
                  <a:lnTo>
                    <a:pt x="760" y="520"/>
                  </a:lnTo>
                  <a:lnTo>
                    <a:pt x="760" y="521"/>
                  </a:lnTo>
                  <a:lnTo>
                    <a:pt x="760" y="522"/>
                  </a:lnTo>
                  <a:lnTo>
                    <a:pt x="761" y="523"/>
                  </a:lnTo>
                  <a:lnTo>
                    <a:pt x="761" y="524"/>
                  </a:lnTo>
                  <a:lnTo>
                    <a:pt x="762" y="524"/>
                  </a:lnTo>
                  <a:lnTo>
                    <a:pt x="763" y="524"/>
                  </a:lnTo>
                  <a:lnTo>
                    <a:pt x="762" y="523"/>
                  </a:lnTo>
                  <a:lnTo>
                    <a:pt x="762" y="522"/>
                  </a:lnTo>
                  <a:lnTo>
                    <a:pt x="763" y="522"/>
                  </a:lnTo>
                  <a:lnTo>
                    <a:pt x="764" y="523"/>
                  </a:lnTo>
                  <a:lnTo>
                    <a:pt x="764" y="524"/>
                  </a:lnTo>
                  <a:lnTo>
                    <a:pt x="763" y="525"/>
                  </a:lnTo>
                  <a:lnTo>
                    <a:pt x="764" y="525"/>
                  </a:lnTo>
                  <a:lnTo>
                    <a:pt x="764" y="525"/>
                  </a:lnTo>
                  <a:lnTo>
                    <a:pt x="764" y="524"/>
                  </a:lnTo>
                  <a:lnTo>
                    <a:pt x="764" y="523"/>
                  </a:lnTo>
                  <a:lnTo>
                    <a:pt x="765" y="523"/>
                  </a:lnTo>
                  <a:lnTo>
                    <a:pt x="766" y="523"/>
                  </a:lnTo>
                  <a:lnTo>
                    <a:pt x="766" y="524"/>
                  </a:lnTo>
                  <a:lnTo>
                    <a:pt x="767" y="524"/>
                  </a:lnTo>
                  <a:lnTo>
                    <a:pt x="767" y="525"/>
                  </a:lnTo>
                  <a:lnTo>
                    <a:pt x="767" y="526"/>
                  </a:lnTo>
                  <a:lnTo>
                    <a:pt x="767" y="527"/>
                  </a:lnTo>
                  <a:lnTo>
                    <a:pt x="768" y="527"/>
                  </a:lnTo>
                  <a:lnTo>
                    <a:pt x="767" y="528"/>
                  </a:lnTo>
                  <a:lnTo>
                    <a:pt x="767" y="529"/>
                  </a:lnTo>
                  <a:lnTo>
                    <a:pt x="767" y="530"/>
                  </a:lnTo>
                  <a:lnTo>
                    <a:pt x="766" y="530"/>
                  </a:lnTo>
                  <a:lnTo>
                    <a:pt x="766" y="531"/>
                  </a:lnTo>
                  <a:lnTo>
                    <a:pt x="767" y="532"/>
                  </a:lnTo>
                  <a:lnTo>
                    <a:pt x="767" y="533"/>
                  </a:lnTo>
                  <a:lnTo>
                    <a:pt x="767" y="533"/>
                  </a:lnTo>
                  <a:lnTo>
                    <a:pt x="767" y="534"/>
                  </a:lnTo>
                  <a:lnTo>
                    <a:pt x="767" y="535"/>
                  </a:lnTo>
                  <a:lnTo>
                    <a:pt x="766" y="536"/>
                  </a:lnTo>
                  <a:lnTo>
                    <a:pt x="765" y="536"/>
                  </a:lnTo>
                  <a:lnTo>
                    <a:pt x="764" y="537"/>
                  </a:lnTo>
                  <a:lnTo>
                    <a:pt x="765" y="537"/>
                  </a:lnTo>
                  <a:lnTo>
                    <a:pt x="765" y="538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40"/>
                  </a:lnTo>
                  <a:lnTo>
                    <a:pt x="763" y="540"/>
                  </a:lnTo>
                  <a:lnTo>
                    <a:pt x="763" y="541"/>
                  </a:lnTo>
                  <a:lnTo>
                    <a:pt x="763" y="542"/>
                  </a:lnTo>
                  <a:lnTo>
                    <a:pt x="762" y="542"/>
                  </a:lnTo>
                  <a:lnTo>
                    <a:pt x="762" y="543"/>
                  </a:lnTo>
                  <a:lnTo>
                    <a:pt x="761" y="544"/>
                  </a:lnTo>
                  <a:lnTo>
                    <a:pt x="761" y="543"/>
                  </a:lnTo>
                  <a:lnTo>
                    <a:pt x="761" y="542"/>
                  </a:lnTo>
                  <a:lnTo>
                    <a:pt x="761" y="541"/>
                  </a:lnTo>
                  <a:lnTo>
                    <a:pt x="761" y="540"/>
                  </a:lnTo>
                  <a:lnTo>
                    <a:pt x="760" y="539"/>
                  </a:lnTo>
                  <a:lnTo>
                    <a:pt x="760" y="539"/>
                  </a:lnTo>
                  <a:lnTo>
                    <a:pt x="760" y="538"/>
                  </a:lnTo>
                  <a:lnTo>
                    <a:pt x="760" y="537"/>
                  </a:lnTo>
                  <a:lnTo>
                    <a:pt x="760" y="536"/>
                  </a:lnTo>
                  <a:lnTo>
                    <a:pt x="761" y="535"/>
                  </a:lnTo>
                  <a:lnTo>
                    <a:pt x="762" y="535"/>
                  </a:lnTo>
                  <a:lnTo>
                    <a:pt x="763" y="535"/>
                  </a:lnTo>
                  <a:lnTo>
                    <a:pt x="763" y="534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0" y="534"/>
                  </a:lnTo>
                  <a:lnTo>
                    <a:pt x="760" y="533"/>
                  </a:lnTo>
                  <a:lnTo>
                    <a:pt x="760" y="533"/>
                  </a:lnTo>
                  <a:lnTo>
                    <a:pt x="760" y="532"/>
                  </a:lnTo>
                  <a:lnTo>
                    <a:pt x="759" y="532"/>
                  </a:lnTo>
                  <a:lnTo>
                    <a:pt x="759" y="531"/>
                  </a:lnTo>
                  <a:lnTo>
                    <a:pt x="759" y="530"/>
                  </a:lnTo>
                  <a:lnTo>
                    <a:pt x="758" y="529"/>
                  </a:lnTo>
                  <a:lnTo>
                    <a:pt x="758" y="529"/>
                  </a:lnTo>
                  <a:lnTo>
                    <a:pt x="758" y="530"/>
                  </a:lnTo>
                  <a:lnTo>
                    <a:pt x="758" y="531"/>
                  </a:lnTo>
                  <a:lnTo>
                    <a:pt x="758" y="532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7" y="533"/>
                  </a:lnTo>
                  <a:lnTo>
                    <a:pt x="756" y="534"/>
                  </a:lnTo>
                  <a:lnTo>
                    <a:pt x="757" y="535"/>
                  </a:lnTo>
                  <a:lnTo>
                    <a:pt x="758" y="534"/>
                  </a:lnTo>
                  <a:lnTo>
                    <a:pt x="758" y="535"/>
                  </a:lnTo>
                  <a:lnTo>
                    <a:pt x="758" y="535"/>
                  </a:lnTo>
                  <a:lnTo>
                    <a:pt x="757" y="536"/>
                  </a:lnTo>
                  <a:lnTo>
                    <a:pt x="757" y="537"/>
                  </a:lnTo>
                  <a:lnTo>
                    <a:pt x="756" y="538"/>
                  </a:lnTo>
                  <a:lnTo>
                    <a:pt x="755" y="538"/>
                  </a:lnTo>
                  <a:lnTo>
                    <a:pt x="755" y="539"/>
                  </a:lnTo>
                  <a:lnTo>
                    <a:pt x="754" y="539"/>
                  </a:lnTo>
                  <a:lnTo>
                    <a:pt x="753" y="539"/>
                  </a:lnTo>
                  <a:lnTo>
                    <a:pt x="752" y="539"/>
                  </a:lnTo>
                  <a:lnTo>
                    <a:pt x="752" y="540"/>
                  </a:lnTo>
                  <a:lnTo>
                    <a:pt x="752" y="540"/>
                  </a:lnTo>
                  <a:lnTo>
                    <a:pt x="753" y="540"/>
                  </a:lnTo>
                  <a:lnTo>
                    <a:pt x="754" y="541"/>
                  </a:lnTo>
                  <a:lnTo>
                    <a:pt x="755" y="541"/>
                  </a:lnTo>
                  <a:lnTo>
                    <a:pt x="755" y="542"/>
                  </a:lnTo>
                  <a:lnTo>
                    <a:pt x="755" y="543"/>
                  </a:lnTo>
                  <a:lnTo>
                    <a:pt x="754" y="543"/>
                  </a:lnTo>
                  <a:lnTo>
                    <a:pt x="753" y="543"/>
                  </a:lnTo>
                  <a:lnTo>
                    <a:pt x="753" y="544"/>
                  </a:lnTo>
                  <a:lnTo>
                    <a:pt x="754" y="545"/>
                  </a:lnTo>
                  <a:lnTo>
                    <a:pt x="753" y="545"/>
                  </a:lnTo>
                  <a:lnTo>
                    <a:pt x="753" y="546"/>
                  </a:lnTo>
                  <a:lnTo>
                    <a:pt x="752" y="546"/>
                  </a:lnTo>
                  <a:lnTo>
                    <a:pt x="752" y="545"/>
                  </a:lnTo>
                  <a:lnTo>
                    <a:pt x="752" y="545"/>
                  </a:lnTo>
                  <a:lnTo>
                    <a:pt x="751" y="545"/>
                  </a:lnTo>
                  <a:lnTo>
                    <a:pt x="750" y="545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1" y="547"/>
                  </a:lnTo>
                  <a:lnTo>
                    <a:pt x="752" y="547"/>
                  </a:lnTo>
                  <a:lnTo>
                    <a:pt x="752" y="548"/>
                  </a:lnTo>
                  <a:lnTo>
                    <a:pt x="752" y="549"/>
                  </a:lnTo>
                  <a:lnTo>
                    <a:pt x="752" y="549"/>
                  </a:lnTo>
                  <a:lnTo>
                    <a:pt x="753" y="550"/>
                  </a:lnTo>
                  <a:lnTo>
                    <a:pt x="753" y="551"/>
                  </a:lnTo>
                  <a:lnTo>
                    <a:pt x="754" y="552"/>
                  </a:lnTo>
                  <a:lnTo>
                    <a:pt x="754" y="552"/>
                  </a:lnTo>
                  <a:lnTo>
                    <a:pt x="754" y="553"/>
                  </a:lnTo>
                  <a:lnTo>
                    <a:pt x="754" y="554"/>
                  </a:lnTo>
                  <a:lnTo>
                    <a:pt x="753" y="555"/>
                  </a:lnTo>
                  <a:lnTo>
                    <a:pt x="752" y="555"/>
                  </a:lnTo>
                  <a:lnTo>
                    <a:pt x="752" y="555"/>
                  </a:lnTo>
                  <a:lnTo>
                    <a:pt x="751" y="555"/>
                  </a:lnTo>
                  <a:lnTo>
                    <a:pt x="750" y="555"/>
                  </a:lnTo>
                  <a:lnTo>
                    <a:pt x="749" y="556"/>
                  </a:lnTo>
                  <a:lnTo>
                    <a:pt x="750" y="556"/>
                  </a:lnTo>
                  <a:lnTo>
                    <a:pt x="751" y="556"/>
                  </a:lnTo>
                  <a:lnTo>
                    <a:pt x="751" y="557"/>
                  </a:lnTo>
                  <a:lnTo>
                    <a:pt x="750" y="557"/>
                  </a:lnTo>
                  <a:lnTo>
                    <a:pt x="751" y="558"/>
                  </a:lnTo>
                  <a:lnTo>
                    <a:pt x="752" y="557"/>
                  </a:lnTo>
                  <a:lnTo>
                    <a:pt x="752" y="557"/>
                  </a:lnTo>
                  <a:lnTo>
                    <a:pt x="752" y="558"/>
                  </a:lnTo>
                  <a:lnTo>
                    <a:pt x="752" y="558"/>
                  </a:lnTo>
                  <a:lnTo>
                    <a:pt x="753" y="558"/>
                  </a:lnTo>
                  <a:lnTo>
                    <a:pt x="754" y="558"/>
                  </a:lnTo>
                  <a:lnTo>
                    <a:pt x="755" y="558"/>
                  </a:lnTo>
                  <a:lnTo>
                    <a:pt x="756" y="559"/>
                  </a:lnTo>
                  <a:lnTo>
                    <a:pt x="755" y="559"/>
                  </a:lnTo>
                  <a:lnTo>
                    <a:pt x="755" y="560"/>
                  </a:lnTo>
                  <a:lnTo>
                    <a:pt x="754" y="560"/>
                  </a:lnTo>
                  <a:lnTo>
                    <a:pt x="753" y="560"/>
                  </a:lnTo>
                  <a:lnTo>
                    <a:pt x="752" y="561"/>
                  </a:lnTo>
                  <a:lnTo>
                    <a:pt x="752" y="562"/>
                  </a:lnTo>
                  <a:lnTo>
                    <a:pt x="752" y="563"/>
                  </a:lnTo>
                  <a:lnTo>
                    <a:pt x="752" y="564"/>
                  </a:lnTo>
                  <a:lnTo>
                    <a:pt x="751" y="564"/>
                  </a:lnTo>
                  <a:lnTo>
                    <a:pt x="750" y="563"/>
                  </a:lnTo>
                  <a:lnTo>
                    <a:pt x="749" y="563"/>
                  </a:lnTo>
                  <a:lnTo>
                    <a:pt x="748" y="563"/>
                  </a:lnTo>
                  <a:lnTo>
                    <a:pt x="759" y="573"/>
                  </a:lnTo>
                  <a:lnTo>
                    <a:pt x="758" y="574"/>
                  </a:lnTo>
                  <a:lnTo>
                    <a:pt x="758" y="575"/>
                  </a:lnTo>
                  <a:lnTo>
                    <a:pt x="758" y="576"/>
                  </a:lnTo>
                  <a:lnTo>
                    <a:pt x="758" y="577"/>
                  </a:lnTo>
                  <a:lnTo>
                    <a:pt x="758" y="577"/>
                  </a:lnTo>
                  <a:lnTo>
                    <a:pt x="758" y="578"/>
                  </a:lnTo>
                  <a:lnTo>
                    <a:pt x="758" y="579"/>
                  </a:lnTo>
                  <a:lnTo>
                    <a:pt x="758" y="579"/>
                  </a:lnTo>
                  <a:lnTo>
                    <a:pt x="758" y="580"/>
                  </a:lnTo>
                  <a:lnTo>
                    <a:pt x="757" y="581"/>
                  </a:lnTo>
                  <a:lnTo>
                    <a:pt x="756" y="581"/>
                  </a:lnTo>
                  <a:lnTo>
                    <a:pt x="742" y="596"/>
                  </a:lnTo>
                  <a:lnTo>
                    <a:pt x="743" y="596"/>
                  </a:lnTo>
                  <a:lnTo>
                    <a:pt x="744" y="596"/>
                  </a:lnTo>
                  <a:lnTo>
                    <a:pt x="745" y="597"/>
                  </a:lnTo>
                  <a:lnTo>
                    <a:pt x="745" y="596"/>
                  </a:lnTo>
                  <a:lnTo>
                    <a:pt x="745" y="596"/>
                  </a:lnTo>
                  <a:lnTo>
                    <a:pt x="746" y="596"/>
                  </a:lnTo>
                  <a:lnTo>
                    <a:pt x="747" y="596"/>
                  </a:lnTo>
                  <a:lnTo>
                    <a:pt x="748" y="596"/>
                  </a:lnTo>
                  <a:lnTo>
                    <a:pt x="748" y="596"/>
                  </a:lnTo>
                  <a:lnTo>
                    <a:pt x="749" y="596"/>
                  </a:lnTo>
                  <a:lnTo>
                    <a:pt x="749" y="596"/>
                  </a:lnTo>
                  <a:lnTo>
                    <a:pt x="748" y="597"/>
                  </a:lnTo>
                  <a:lnTo>
                    <a:pt x="747" y="598"/>
                  </a:lnTo>
                  <a:lnTo>
                    <a:pt x="747" y="599"/>
                  </a:lnTo>
                  <a:lnTo>
                    <a:pt x="746" y="600"/>
                  </a:lnTo>
                  <a:lnTo>
                    <a:pt x="745" y="600"/>
                  </a:lnTo>
                  <a:lnTo>
                    <a:pt x="745" y="601"/>
                  </a:lnTo>
                  <a:lnTo>
                    <a:pt x="745" y="602"/>
                  </a:lnTo>
                  <a:lnTo>
                    <a:pt x="745" y="603"/>
                  </a:lnTo>
                  <a:lnTo>
                    <a:pt x="745" y="603"/>
                  </a:lnTo>
                  <a:lnTo>
                    <a:pt x="745" y="604"/>
                  </a:lnTo>
                  <a:lnTo>
                    <a:pt x="744" y="604"/>
                  </a:lnTo>
                  <a:lnTo>
                    <a:pt x="744" y="605"/>
                  </a:lnTo>
                  <a:lnTo>
                    <a:pt x="743" y="605"/>
                  </a:lnTo>
                  <a:lnTo>
                    <a:pt x="743" y="606"/>
                  </a:lnTo>
                  <a:lnTo>
                    <a:pt x="742" y="607"/>
                  </a:lnTo>
                  <a:lnTo>
                    <a:pt x="742" y="608"/>
                  </a:lnTo>
                  <a:lnTo>
                    <a:pt x="742" y="609"/>
                  </a:lnTo>
                  <a:lnTo>
                    <a:pt x="741" y="609"/>
                  </a:lnTo>
                  <a:lnTo>
                    <a:pt x="741" y="609"/>
                  </a:lnTo>
                  <a:lnTo>
                    <a:pt x="740" y="610"/>
                  </a:lnTo>
                  <a:lnTo>
                    <a:pt x="740" y="611"/>
                  </a:lnTo>
                  <a:lnTo>
                    <a:pt x="740" y="612"/>
                  </a:lnTo>
                  <a:lnTo>
                    <a:pt x="739" y="612"/>
                  </a:lnTo>
                  <a:lnTo>
                    <a:pt x="739" y="613"/>
                  </a:lnTo>
                  <a:lnTo>
                    <a:pt x="739" y="614"/>
                  </a:lnTo>
                  <a:lnTo>
                    <a:pt x="739" y="614"/>
                  </a:lnTo>
                  <a:lnTo>
                    <a:pt x="739" y="615"/>
                  </a:lnTo>
                  <a:lnTo>
                    <a:pt x="739" y="616"/>
                  </a:lnTo>
                  <a:lnTo>
                    <a:pt x="739" y="616"/>
                  </a:lnTo>
                  <a:lnTo>
                    <a:pt x="738" y="617"/>
                  </a:lnTo>
                  <a:lnTo>
                    <a:pt x="738" y="618"/>
                  </a:lnTo>
                  <a:lnTo>
                    <a:pt x="737" y="619"/>
                  </a:lnTo>
                  <a:lnTo>
                    <a:pt x="737" y="620"/>
                  </a:lnTo>
                  <a:lnTo>
                    <a:pt x="737" y="621"/>
                  </a:lnTo>
                  <a:lnTo>
                    <a:pt x="736" y="622"/>
                  </a:lnTo>
                  <a:lnTo>
                    <a:pt x="736" y="622"/>
                  </a:lnTo>
                  <a:lnTo>
                    <a:pt x="736" y="623"/>
                  </a:lnTo>
                  <a:lnTo>
                    <a:pt x="735" y="624"/>
                  </a:lnTo>
                  <a:lnTo>
                    <a:pt x="735" y="625"/>
                  </a:lnTo>
                  <a:lnTo>
                    <a:pt x="735" y="626"/>
                  </a:lnTo>
                  <a:lnTo>
                    <a:pt x="734" y="627"/>
                  </a:lnTo>
                  <a:lnTo>
                    <a:pt x="734" y="628"/>
                  </a:lnTo>
                  <a:lnTo>
                    <a:pt x="733" y="628"/>
                  </a:lnTo>
                  <a:lnTo>
                    <a:pt x="732" y="628"/>
                  </a:lnTo>
                  <a:lnTo>
                    <a:pt x="732" y="628"/>
                  </a:lnTo>
                  <a:lnTo>
                    <a:pt x="731" y="628"/>
                  </a:lnTo>
                  <a:lnTo>
                    <a:pt x="730" y="629"/>
                  </a:lnTo>
                  <a:lnTo>
                    <a:pt x="729" y="629"/>
                  </a:lnTo>
                  <a:lnTo>
                    <a:pt x="728" y="630"/>
                  </a:lnTo>
                  <a:lnTo>
                    <a:pt x="728" y="631"/>
                  </a:lnTo>
                  <a:lnTo>
                    <a:pt x="727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6" y="632"/>
                  </a:lnTo>
                  <a:lnTo>
                    <a:pt x="726" y="632"/>
                  </a:lnTo>
                  <a:lnTo>
                    <a:pt x="725" y="632"/>
                  </a:lnTo>
                  <a:lnTo>
                    <a:pt x="724" y="632"/>
                  </a:lnTo>
                  <a:lnTo>
                    <a:pt x="724" y="631"/>
                  </a:lnTo>
                  <a:lnTo>
                    <a:pt x="723" y="632"/>
                  </a:lnTo>
                  <a:lnTo>
                    <a:pt x="722" y="632"/>
                  </a:lnTo>
                  <a:lnTo>
                    <a:pt x="722" y="631"/>
                  </a:lnTo>
                  <a:lnTo>
                    <a:pt x="722" y="630"/>
                  </a:lnTo>
                  <a:lnTo>
                    <a:pt x="721" y="630"/>
                  </a:lnTo>
                  <a:lnTo>
                    <a:pt x="721" y="629"/>
                  </a:lnTo>
                  <a:lnTo>
                    <a:pt x="721" y="628"/>
                  </a:lnTo>
                  <a:lnTo>
                    <a:pt x="721" y="628"/>
                  </a:lnTo>
                  <a:lnTo>
                    <a:pt x="722" y="628"/>
                  </a:lnTo>
                  <a:lnTo>
                    <a:pt x="722" y="627"/>
                  </a:lnTo>
                  <a:lnTo>
                    <a:pt x="721" y="627"/>
                  </a:lnTo>
                  <a:lnTo>
                    <a:pt x="720" y="628"/>
                  </a:lnTo>
                  <a:lnTo>
                    <a:pt x="720" y="628"/>
                  </a:lnTo>
                  <a:lnTo>
                    <a:pt x="720" y="629"/>
                  </a:lnTo>
                  <a:lnTo>
                    <a:pt x="720" y="630"/>
                  </a:lnTo>
                  <a:lnTo>
                    <a:pt x="721" y="631"/>
                  </a:lnTo>
                  <a:lnTo>
                    <a:pt x="721" y="632"/>
                  </a:lnTo>
                  <a:lnTo>
                    <a:pt x="722" y="632"/>
                  </a:lnTo>
                  <a:lnTo>
                    <a:pt x="723" y="633"/>
                  </a:lnTo>
                  <a:lnTo>
                    <a:pt x="724" y="632"/>
                  </a:lnTo>
                  <a:lnTo>
                    <a:pt x="725" y="632"/>
                  </a:lnTo>
                  <a:lnTo>
                    <a:pt x="726" y="632"/>
                  </a:lnTo>
                  <a:lnTo>
                    <a:pt x="726" y="633"/>
                  </a:lnTo>
                  <a:lnTo>
                    <a:pt x="727" y="634"/>
                  </a:lnTo>
                  <a:lnTo>
                    <a:pt x="727" y="633"/>
                  </a:lnTo>
                  <a:lnTo>
                    <a:pt x="728" y="634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29" y="635"/>
                  </a:lnTo>
                  <a:lnTo>
                    <a:pt x="730" y="635"/>
                  </a:lnTo>
                  <a:lnTo>
                    <a:pt x="730" y="636"/>
                  </a:lnTo>
                  <a:lnTo>
                    <a:pt x="730" y="637"/>
                  </a:lnTo>
                  <a:lnTo>
                    <a:pt x="730" y="638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9" y="641"/>
                  </a:lnTo>
                  <a:lnTo>
                    <a:pt x="729" y="642"/>
                  </a:lnTo>
                  <a:lnTo>
                    <a:pt x="728" y="643"/>
                  </a:lnTo>
                  <a:lnTo>
                    <a:pt x="727" y="644"/>
                  </a:lnTo>
                  <a:lnTo>
                    <a:pt x="727" y="645"/>
                  </a:lnTo>
                  <a:lnTo>
                    <a:pt x="727" y="646"/>
                  </a:lnTo>
                  <a:lnTo>
                    <a:pt x="727" y="647"/>
                  </a:lnTo>
                  <a:lnTo>
                    <a:pt x="726" y="647"/>
                  </a:lnTo>
                  <a:lnTo>
                    <a:pt x="726" y="648"/>
                  </a:lnTo>
                  <a:lnTo>
                    <a:pt x="726" y="648"/>
                  </a:lnTo>
                  <a:lnTo>
                    <a:pt x="726" y="649"/>
                  </a:lnTo>
                  <a:lnTo>
                    <a:pt x="726" y="650"/>
                  </a:lnTo>
                  <a:lnTo>
                    <a:pt x="725" y="651"/>
                  </a:lnTo>
                  <a:lnTo>
                    <a:pt x="725" y="652"/>
                  </a:lnTo>
                  <a:lnTo>
                    <a:pt x="725" y="653"/>
                  </a:lnTo>
                  <a:lnTo>
                    <a:pt x="725" y="654"/>
                  </a:lnTo>
                  <a:lnTo>
                    <a:pt x="724" y="654"/>
                  </a:lnTo>
                  <a:lnTo>
                    <a:pt x="724" y="655"/>
                  </a:lnTo>
                  <a:lnTo>
                    <a:pt x="723" y="656"/>
                  </a:lnTo>
                  <a:lnTo>
                    <a:pt x="722" y="656"/>
                  </a:lnTo>
                  <a:lnTo>
                    <a:pt x="721" y="657"/>
                  </a:lnTo>
                  <a:lnTo>
                    <a:pt x="720" y="658"/>
                  </a:lnTo>
                  <a:lnTo>
                    <a:pt x="720" y="659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1"/>
                  </a:lnTo>
                  <a:lnTo>
                    <a:pt x="720" y="662"/>
                  </a:lnTo>
                  <a:lnTo>
                    <a:pt x="720" y="663"/>
                  </a:lnTo>
                  <a:lnTo>
                    <a:pt x="720" y="664"/>
                  </a:lnTo>
                  <a:lnTo>
                    <a:pt x="720" y="665"/>
                  </a:lnTo>
                  <a:lnTo>
                    <a:pt x="719" y="665"/>
                  </a:lnTo>
                  <a:lnTo>
                    <a:pt x="718" y="665"/>
                  </a:lnTo>
                  <a:lnTo>
                    <a:pt x="717" y="666"/>
                  </a:lnTo>
                  <a:lnTo>
                    <a:pt x="716" y="666"/>
                  </a:lnTo>
                  <a:lnTo>
                    <a:pt x="715" y="667"/>
                  </a:lnTo>
                  <a:lnTo>
                    <a:pt x="715" y="666"/>
                  </a:lnTo>
                  <a:lnTo>
                    <a:pt x="714" y="666"/>
                  </a:lnTo>
                  <a:lnTo>
                    <a:pt x="713" y="666"/>
                  </a:lnTo>
                  <a:lnTo>
                    <a:pt x="713" y="667"/>
                  </a:lnTo>
                  <a:lnTo>
                    <a:pt x="713" y="668"/>
                  </a:lnTo>
                  <a:lnTo>
                    <a:pt x="712" y="668"/>
                  </a:lnTo>
                  <a:lnTo>
                    <a:pt x="712" y="669"/>
                  </a:lnTo>
                  <a:lnTo>
                    <a:pt x="713" y="669"/>
                  </a:lnTo>
                  <a:lnTo>
                    <a:pt x="713" y="668"/>
                  </a:lnTo>
                  <a:lnTo>
                    <a:pt x="713" y="667"/>
                  </a:lnTo>
                  <a:lnTo>
                    <a:pt x="714" y="667"/>
                  </a:lnTo>
                  <a:lnTo>
                    <a:pt x="714" y="668"/>
                  </a:lnTo>
                  <a:lnTo>
                    <a:pt x="715" y="669"/>
                  </a:lnTo>
                  <a:lnTo>
                    <a:pt x="714" y="669"/>
                  </a:lnTo>
                  <a:lnTo>
                    <a:pt x="714" y="670"/>
                  </a:lnTo>
                  <a:lnTo>
                    <a:pt x="713" y="671"/>
                  </a:lnTo>
                  <a:lnTo>
                    <a:pt x="713" y="672"/>
                  </a:lnTo>
                  <a:lnTo>
                    <a:pt x="713" y="673"/>
                  </a:lnTo>
                  <a:lnTo>
                    <a:pt x="712" y="673"/>
                  </a:lnTo>
                  <a:lnTo>
                    <a:pt x="713" y="674"/>
                  </a:lnTo>
                  <a:lnTo>
                    <a:pt x="713" y="675"/>
                  </a:lnTo>
                  <a:lnTo>
                    <a:pt x="713" y="676"/>
                  </a:lnTo>
                  <a:lnTo>
                    <a:pt x="713" y="677"/>
                  </a:lnTo>
                  <a:lnTo>
                    <a:pt x="713" y="677"/>
                  </a:lnTo>
                  <a:lnTo>
                    <a:pt x="713" y="678"/>
                  </a:lnTo>
                  <a:lnTo>
                    <a:pt x="713" y="679"/>
                  </a:lnTo>
                  <a:lnTo>
                    <a:pt x="713" y="679"/>
                  </a:lnTo>
                  <a:lnTo>
                    <a:pt x="713" y="680"/>
                  </a:lnTo>
                  <a:lnTo>
                    <a:pt x="713" y="681"/>
                  </a:lnTo>
                  <a:lnTo>
                    <a:pt x="712" y="682"/>
                  </a:lnTo>
                  <a:lnTo>
                    <a:pt x="712" y="683"/>
                  </a:lnTo>
                  <a:lnTo>
                    <a:pt x="712" y="684"/>
                  </a:lnTo>
                  <a:lnTo>
                    <a:pt x="712" y="685"/>
                  </a:lnTo>
                  <a:lnTo>
                    <a:pt x="711" y="685"/>
                  </a:lnTo>
                  <a:lnTo>
                    <a:pt x="710" y="685"/>
                  </a:lnTo>
                  <a:lnTo>
                    <a:pt x="709" y="686"/>
                  </a:lnTo>
                  <a:lnTo>
                    <a:pt x="709" y="687"/>
                  </a:lnTo>
                  <a:lnTo>
                    <a:pt x="708" y="688"/>
                  </a:lnTo>
                  <a:lnTo>
                    <a:pt x="708" y="689"/>
                  </a:lnTo>
                  <a:lnTo>
                    <a:pt x="707" y="690"/>
                  </a:lnTo>
                  <a:lnTo>
                    <a:pt x="707" y="690"/>
                  </a:lnTo>
                  <a:lnTo>
                    <a:pt x="707" y="691"/>
                  </a:lnTo>
                  <a:lnTo>
                    <a:pt x="707" y="692"/>
                  </a:lnTo>
                  <a:lnTo>
                    <a:pt x="707" y="692"/>
                  </a:lnTo>
                  <a:lnTo>
                    <a:pt x="706" y="692"/>
                  </a:lnTo>
                  <a:lnTo>
                    <a:pt x="706" y="693"/>
                  </a:lnTo>
                  <a:lnTo>
                    <a:pt x="705" y="694"/>
                  </a:lnTo>
                  <a:lnTo>
                    <a:pt x="705" y="695"/>
                  </a:lnTo>
                  <a:lnTo>
                    <a:pt x="704" y="696"/>
                  </a:lnTo>
                  <a:lnTo>
                    <a:pt x="703" y="697"/>
                  </a:lnTo>
                  <a:lnTo>
                    <a:pt x="703" y="698"/>
                  </a:lnTo>
                  <a:lnTo>
                    <a:pt x="702" y="698"/>
                  </a:lnTo>
                  <a:lnTo>
                    <a:pt x="702" y="699"/>
                  </a:lnTo>
                  <a:lnTo>
                    <a:pt x="702" y="700"/>
                  </a:lnTo>
                  <a:lnTo>
                    <a:pt x="701" y="701"/>
                  </a:lnTo>
                  <a:lnTo>
                    <a:pt x="701" y="701"/>
                  </a:lnTo>
                  <a:lnTo>
                    <a:pt x="701" y="702"/>
                  </a:lnTo>
                  <a:lnTo>
                    <a:pt x="701" y="703"/>
                  </a:lnTo>
                  <a:lnTo>
                    <a:pt x="700" y="704"/>
                  </a:lnTo>
                  <a:lnTo>
                    <a:pt x="700" y="704"/>
                  </a:lnTo>
                  <a:lnTo>
                    <a:pt x="700" y="705"/>
                  </a:lnTo>
                  <a:lnTo>
                    <a:pt x="700" y="706"/>
                  </a:lnTo>
                  <a:lnTo>
                    <a:pt x="700" y="707"/>
                  </a:lnTo>
                  <a:lnTo>
                    <a:pt x="700" y="708"/>
                  </a:lnTo>
                  <a:lnTo>
                    <a:pt x="700" y="709"/>
                  </a:lnTo>
                  <a:lnTo>
                    <a:pt x="700" y="710"/>
                  </a:lnTo>
                  <a:lnTo>
                    <a:pt x="700" y="711"/>
                  </a:lnTo>
                  <a:lnTo>
                    <a:pt x="700" y="711"/>
                  </a:lnTo>
                  <a:lnTo>
                    <a:pt x="700" y="712"/>
                  </a:lnTo>
                  <a:lnTo>
                    <a:pt x="701" y="713"/>
                  </a:lnTo>
                  <a:lnTo>
                    <a:pt x="701" y="714"/>
                  </a:lnTo>
                  <a:lnTo>
                    <a:pt x="700" y="715"/>
                  </a:lnTo>
                  <a:lnTo>
                    <a:pt x="700" y="716"/>
                  </a:lnTo>
                  <a:lnTo>
                    <a:pt x="700" y="717"/>
                  </a:lnTo>
                  <a:lnTo>
                    <a:pt x="700" y="717"/>
                  </a:lnTo>
                  <a:lnTo>
                    <a:pt x="700" y="718"/>
                  </a:lnTo>
                  <a:lnTo>
                    <a:pt x="700" y="719"/>
                  </a:lnTo>
                  <a:lnTo>
                    <a:pt x="699" y="720"/>
                  </a:lnTo>
                  <a:lnTo>
                    <a:pt x="699" y="721"/>
                  </a:lnTo>
                  <a:lnTo>
                    <a:pt x="698" y="721"/>
                  </a:lnTo>
                  <a:lnTo>
                    <a:pt x="697" y="721"/>
                  </a:lnTo>
                  <a:lnTo>
                    <a:pt x="697" y="722"/>
                  </a:lnTo>
                  <a:lnTo>
                    <a:pt x="696" y="722"/>
                  </a:lnTo>
                  <a:lnTo>
                    <a:pt x="696" y="723"/>
                  </a:lnTo>
                  <a:lnTo>
                    <a:pt x="696" y="723"/>
                  </a:lnTo>
                  <a:lnTo>
                    <a:pt x="695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3" y="723"/>
                  </a:lnTo>
                  <a:lnTo>
                    <a:pt x="692" y="723"/>
                  </a:lnTo>
                  <a:lnTo>
                    <a:pt x="691" y="722"/>
                  </a:lnTo>
                  <a:lnTo>
                    <a:pt x="691" y="721"/>
                  </a:lnTo>
                  <a:lnTo>
                    <a:pt x="690" y="721"/>
                  </a:lnTo>
                  <a:lnTo>
                    <a:pt x="689" y="720"/>
                  </a:lnTo>
                  <a:lnTo>
                    <a:pt x="688" y="720"/>
                  </a:lnTo>
                  <a:lnTo>
                    <a:pt x="688" y="720"/>
                  </a:lnTo>
                  <a:lnTo>
                    <a:pt x="687" y="720"/>
                  </a:lnTo>
                  <a:lnTo>
                    <a:pt x="687" y="719"/>
                  </a:lnTo>
                  <a:lnTo>
                    <a:pt x="686" y="719"/>
                  </a:lnTo>
                  <a:lnTo>
                    <a:pt x="685" y="719"/>
                  </a:lnTo>
                  <a:lnTo>
                    <a:pt x="684" y="719"/>
                  </a:lnTo>
                  <a:lnTo>
                    <a:pt x="683" y="718"/>
                  </a:lnTo>
                  <a:lnTo>
                    <a:pt x="682" y="718"/>
                  </a:lnTo>
                  <a:lnTo>
                    <a:pt x="681" y="719"/>
                  </a:lnTo>
                  <a:lnTo>
                    <a:pt x="681" y="720"/>
                  </a:lnTo>
                  <a:lnTo>
                    <a:pt x="681" y="720"/>
                  </a:lnTo>
                  <a:lnTo>
                    <a:pt x="680" y="721"/>
                  </a:lnTo>
                  <a:lnTo>
                    <a:pt x="680" y="722"/>
                  </a:lnTo>
                  <a:lnTo>
                    <a:pt x="680" y="723"/>
                  </a:lnTo>
                  <a:lnTo>
                    <a:pt x="679" y="723"/>
                  </a:lnTo>
                  <a:lnTo>
                    <a:pt x="678" y="723"/>
                  </a:lnTo>
                  <a:lnTo>
                    <a:pt x="677" y="723"/>
                  </a:lnTo>
                  <a:lnTo>
                    <a:pt x="676" y="722"/>
                  </a:lnTo>
                  <a:lnTo>
                    <a:pt x="675" y="721"/>
                  </a:lnTo>
                  <a:lnTo>
                    <a:pt x="675" y="721"/>
                  </a:lnTo>
                  <a:lnTo>
                    <a:pt x="674" y="720"/>
                  </a:lnTo>
                  <a:lnTo>
                    <a:pt x="674" y="721"/>
                  </a:lnTo>
                  <a:lnTo>
                    <a:pt x="673" y="721"/>
                  </a:lnTo>
                  <a:lnTo>
                    <a:pt x="672" y="721"/>
                  </a:lnTo>
                  <a:lnTo>
                    <a:pt x="671" y="722"/>
                  </a:lnTo>
                  <a:lnTo>
                    <a:pt x="670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8" y="724"/>
                  </a:lnTo>
                  <a:lnTo>
                    <a:pt x="668" y="725"/>
                  </a:lnTo>
                  <a:lnTo>
                    <a:pt x="667" y="726"/>
                  </a:lnTo>
                  <a:lnTo>
                    <a:pt x="666" y="727"/>
                  </a:lnTo>
                  <a:lnTo>
                    <a:pt x="665" y="727"/>
                  </a:lnTo>
                  <a:lnTo>
                    <a:pt x="664" y="726"/>
                  </a:lnTo>
                  <a:lnTo>
                    <a:pt x="663" y="727"/>
                  </a:lnTo>
                  <a:lnTo>
                    <a:pt x="663" y="726"/>
                  </a:lnTo>
                  <a:lnTo>
                    <a:pt x="663" y="725"/>
                  </a:lnTo>
                  <a:lnTo>
                    <a:pt x="662" y="725"/>
                  </a:lnTo>
                  <a:lnTo>
                    <a:pt x="662" y="725"/>
                  </a:lnTo>
                  <a:lnTo>
                    <a:pt x="662" y="726"/>
                  </a:lnTo>
                  <a:lnTo>
                    <a:pt x="662" y="727"/>
                  </a:lnTo>
                  <a:lnTo>
                    <a:pt x="662" y="728"/>
                  </a:lnTo>
                  <a:lnTo>
                    <a:pt x="661" y="728"/>
                  </a:lnTo>
                  <a:lnTo>
                    <a:pt x="661" y="729"/>
                  </a:lnTo>
                  <a:lnTo>
                    <a:pt x="660" y="729"/>
                  </a:lnTo>
                  <a:lnTo>
                    <a:pt x="660" y="730"/>
                  </a:lnTo>
                  <a:lnTo>
                    <a:pt x="659" y="730"/>
                  </a:lnTo>
                  <a:lnTo>
                    <a:pt x="659" y="730"/>
                  </a:lnTo>
                  <a:lnTo>
                    <a:pt x="658" y="730"/>
                  </a:lnTo>
                  <a:lnTo>
                    <a:pt x="658" y="731"/>
                  </a:lnTo>
                  <a:lnTo>
                    <a:pt x="657" y="732"/>
                  </a:lnTo>
                  <a:lnTo>
                    <a:pt x="656" y="732"/>
                  </a:lnTo>
                  <a:lnTo>
                    <a:pt x="656" y="732"/>
                  </a:lnTo>
                  <a:lnTo>
                    <a:pt x="655" y="732"/>
                  </a:lnTo>
                  <a:lnTo>
                    <a:pt x="655" y="731"/>
                  </a:lnTo>
                  <a:lnTo>
                    <a:pt x="656" y="730"/>
                  </a:lnTo>
                  <a:lnTo>
                    <a:pt x="656" y="730"/>
                  </a:lnTo>
                  <a:lnTo>
                    <a:pt x="655" y="730"/>
                  </a:lnTo>
                  <a:lnTo>
                    <a:pt x="654" y="730"/>
                  </a:lnTo>
                  <a:lnTo>
                    <a:pt x="653" y="730"/>
                  </a:lnTo>
                  <a:lnTo>
                    <a:pt x="652" y="730"/>
                  </a:lnTo>
                  <a:lnTo>
                    <a:pt x="652" y="730"/>
                  </a:lnTo>
                  <a:lnTo>
                    <a:pt x="651" y="730"/>
                  </a:lnTo>
                  <a:lnTo>
                    <a:pt x="650" y="730"/>
                  </a:lnTo>
                  <a:lnTo>
                    <a:pt x="650" y="730"/>
                  </a:lnTo>
                  <a:lnTo>
                    <a:pt x="649" y="730"/>
                  </a:lnTo>
                  <a:lnTo>
                    <a:pt x="647" y="730"/>
                  </a:lnTo>
                  <a:lnTo>
                    <a:pt x="646" y="730"/>
                  </a:lnTo>
                  <a:lnTo>
                    <a:pt x="645" y="730"/>
                  </a:lnTo>
                  <a:lnTo>
                    <a:pt x="644" y="730"/>
                  </a:lnTo>
                  <a:lnTo>
                    <a:pt x="643" y="730"/>
                  </a:lnTo>
                  <a:lnTo>
                    <a:pt x="643" y="730"/>
                  </a:lnTo>
                  <a:lnTo>
                    <a:pt x="642" y="730"/>
                  </a:lnTo>
                  <a:lnTo>
                    <a:pt x="642" y="730"/>
                  </a:lnTo>
                  <a:lnTo>
                    <a:pt x="642" y="731"/>
                  </a:lnTo>
                  <a:lnTo>
                    <a:pt x="641" y="731"/>
                  </a:lnTo>
                  <a:lnTo>
                    <a:pt x="641" y="732"/>
                  </a:lnTo>
                  <a:lnTo>
                    <a:pt x="640" y="732"/>
                  </a:lnTo>
                  <a:lnTo>
                    <a:pt x="639" y="732"/>
                  </a:lnTo>
                  <a:lnTo>
                    <a:pt x="638" y="732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36" y="731"/>
                  </a:lnTo>
                  <a:lnTo>
                    <a:pt x="635" y="732"/>
                  </a:lnTo>
                  <a:lnTo>
                    <a:pt x="634" y="732"/>
                  </a:lnTo>
                  <a:lnTo>
                    <a:pt x="633" y="732"/>
                  </a:lnTo>
                  <a:lnTo>
                    <a:pt x="633" y="731"/>
                  </a:lnTo>
                  <a:lnTo>
                    <a:pt x="632" y="731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29"/>
                  </a:lnTo>
                  <a:lnTo>
                    <a:pt x="630" y="728"/>
                  </a:lnTo>
                  <a:lnTo>
                    <a:pt x="629" y="727"/>
                  </a:lnTo>
                  <a:lnTo>
                    <a:pt x="628" y="727"/>
                  </a:lnTo>
                  <a:lnTo>
                    <a:pt x="628" y="726"/>
                  </a:lnTo>
                  <a:lnTo>
                    <a:pt x="627" y="727"/>
                  </a:lnTo>
                  <a:lnTo>
                    <a:pt x="626" y="727"/>
                  </a:lnTo>
                  <a:lnTo>
                    <a:pt x="625" y="727"/>
                  </a:lnTo>
                  <a:lnTo>
                    <a:pt x="624" y="727"/>
                  </a:lnTo>
                  <a:lnTo>
                    <a:pt x="624" y="727"/>
                  </a:lnTo>
                  <a:lnTo>
                    <a:pt x="624" y="726"/>
                  </a:lnTo>
                  <a:lnTo>
                    <a:pt x="623" y="726"/>
                  </a:lnTo>
                  <a:lnTo>
                    <a:pt x="622" y="726"/>
                  </a:lnTo>
                  <a:lnTo>
                    <a:pt x="621" y="726"/>
                  </a:lnTo>
                  <a:lnTo>
                    <a:pt x="621" y="725"/>
                  </a:lnTo>
                  <a:lnTo>
                    <a:pt x="620" y="724"/>
                  </a:lnTo>
                  <a:lnTo>
                    <a:pt x="619" y="723"/>
                  </a:lnTo>
                  <a:lnTo>
                    <a:pt x="618" y="723"/>
                  </a:lnTo>
                  <a:lnTo>
                    <a:pt x="618" y="723"/>
                  </a:lnTo>
                  <a:lnTo>
                    <a:pt x="618" y="722"/>
                  </a:lnTo>
                  <a:lnTo>
                    <a:pt x="618" y="721"/>
                  </a:lnTo>
                  <a:lnTo>
                    <a:pt x="617" y="720"/>
                  </a:lnTo>
                  <a:lnTo>
                    <a:pt x="616" y="720"/>
                  </a:lnTo>
                  <a:lnTo>
                    <a:pt x="615" y="719"/>
                  </a:lnTo>
                  <a:lnTo>
                    <a:pt x="615" y="718"/>
                  </a:lnTo>
                  <a:lnTo>
                    <a:pt x="614" y="717"/>
                  </a:lnTo>
                  <a:lnTo>
                    <a:pt x="613" y="718"/>
                  </a:lnTo>
                  <a:lnTo>
                    <a:pt x="612" y="718"/>
                  </a:lnTo>
                  <a:lnTo>
                    <a:pt x="612" y="717"/>
                  </a:lnTo>
                  <a:lnTo>
                    <a:pt x="611" y="717"/>
                  </a:lnTo>
                  <a:lnTo>
                    <a:pt x="611" y="717"/>
                  </a:lnTo>
                  <a:lnTo>
                    <a:pt x="610" y="717"/>
                  </a:lnTo>
                  <a:lnTo>
                    <a:pt x="609" y="717"/>
                  </a:lnTo>
                  <a:lnTo>
                    <a:pt x="608" y="717"/>
                  </a:lnTo>
                  <a:lnTo>
                    <a:pt x="607" y="716"/>
                  </a:lnTo>
                  <a:lnTo>
                    <a:pt x="607" y="717"/>
                  </a:lnTo>
                  <a:lnTo>
                    <a:pt x="606" y="717"/>
                  </a:lnTo>
                  <a:lnTo>
                    <a:pt x="605" y="717"/>
                  </a:lnTo>
                  <a:lnTo>
                    <a:pt x="605" y="717"/>
                  </a:lnTo>
                  <a:lnTo>
                    <a:pt x="604" y="717"/>
                  </a:lnTo>
                  <a:lnTo>
                    <a:pt x="603" y="717"/>
                  </a:lnTo>
                  <a:lnTo>
                    <a:pt x="602" y="717"/>
                  </a:lnTo>
                  <a:lnTo>
                    <a:pt x="601" y="717"/>
                  </a:lnTo>
                  <a:lnTo>
                    <a:pt x="601" y="716"/>
                  </a:lnTo>
                  <a:lnTo>
                    <a:pt x="601" y="715"/>
                  </a:lnTo>
                  <a:lnTo>
                    <a:pt x="599" y="715"/>
                  </a:lnTo>
                  <a:lnTo>
                    <a:pt x="599" y="714"/>
                  </a:lnTo>
                  <a:lnTo>
                    <a:pt x="599" y="713"/>
                  </a:lnTo>
                  <a:lnTo>
                    <a:pt x="598" y="712"/>
                  </a:lnTo>
                  <a:lnTo>
                    <a:pt x="597" y="711"/>
                  </a:lnTo>
                  <a:lnTo>
                    <a:pt x="596" y="711"/>
                  </a:lnTo>
                  <a:lnTo>
                    <a:pt x="594" y="711"/>
                  </a:lnTo>
                  <a:lnTo>
                    <a:pt x="594" y="711"/>
                  </a:lnTo>
                  <a:lnTo>
                    <a:pt x="595" y="711"/>
                  </a:lnTo>
                  <a:lnTo>
                    <a:pt x="595" y="710"/>
                  </a:lnTo>
                  <a:lnTo>
                    <a:pt x="596" y="710"/>
                  </a:lnTo>
                  <a:lnTo>
                    <a:pt x="595" y="709"/>
                  </a:lnTo>
                  <a:lnTo>
                    <a:pt x="595" y="708"/>
                  </a:lnTo>
                  <a:lnTo>
                    <a:pt x="594" y="708"/>
                  </a:lnTo>
                  <a:lnTo>
                    <a:pt x="593" y="708"/>
                  </a:lnTo>
                  <a:lnTo>
                    <a:pt x="592" y="708"/>
                  </a:lnTo>
                  <a:lnTo>
                    <a:pt x="592" y="708"/>
                  </a:lnTo>
                  <a:lnTo>
                    <a:pt x="591" y="707"/>
                  </a:lnTo>
                  <a:lnTo>
                    <a:pt x="590" y="707"/>
                  </a:lnTo>
                  <a:lnTo>
                    <a:pt x="589" y="707"/>
                  </a:lnTo>
                  <a:lnTo>
                    <a:pt x="588" y="707"/>
                  </a:lnTo>
                  <a:lnTo>
                    <a:pt x="588" y="706"/>
                  </a:lnTo>
                  <a:lnTo>
                    <a:pt x="588" y="705"/>
                  </a:lnTo>
                  <a:lnTo>
                    <a:pt x="587" y="704"/>
                  </a:lnTo>
                  <a:lnTo>
                    <a:pt x="586" y="704"/>
                  </a:lnTo>
                  <a:lnTo>
                    <a:pt x="586" y="704"/>
                  </a:lnTo>
                  <a:lnTo>
                    <a:pt x="585" y="704"/>
                  </a:lnTo>
                  <a:lnTo>
                    <a:pt x="584" y="704"/>
                  </a:lnTo>
                  <a:lnTo>
                    <a:pt x="584" y="705"/>
                  </a:lnTo>
                  <a:lnTo>
                    <a:pt x="584" y="706"/>
                  </a:lnTo>
                  <a:lnTo>
                    <a:pt x="583" y="705"/>
                  </a:lnTo>
                  <a:lnTo>
                    <a:pt x="582" y="705"/>
                  </a:lnTo>
                  <a:lnTo>
                    <a:pt x="582" y="704"/>
                  </a:lnTo>
                  <a:lnTo>
                    <a:pt x="581" y="704"/>
                  </a:lnTo>
                  <a:lnTo>
                    <a:pt x="580" y="704"/>
                  </a:lnTo>
                  <a:lnTo>
                    <a:pt x="580" y="704"/>
                  </a:lnTo>
                  <a:lnTo>
                    <a:pt x="579" y="704"/>
                  </a:lnTo>
                  <a:lnTo>
                    <a:pt x="578" y="704"/>
                  </a:lnTo>
                  <a:lnTo>
                    <a:pt x="577" y="704"/>
                  </a:lnTo>
                  <a:lnTo>
                    <a:pt x="576" y="703"/>
                  </a:lnTo>
                  <a:lnTo>
                    <a:pt x="564" y="704"/>
                  </a:lnTo>
                  <a:lnTo>
                    <a:pt x="537" y="709"/>
                  </a:lnTo>
                  <a:lnTo>
                    <a:pt x="527" y="711"/>
                  </a:lnTo>
                  <a:lnTo>
                    <a:pt x="526" y="711"/>
                  </a:lnTo>
                  <a:lnTo>
                    <a:pt x="525" y="711"/>
                  </a:lnTo>
                  <a:lnTo>
                    <a:pt x="524" y="711"/>
                  </a:lnTo>
                  <a:lnTo>
                    <a:pt x="524" y="711"/>
                  </a:lnTo>
                  <a:lnTo>
                    <a:pt x="523" y="711"/>
                  </a:lnTo>
                  <a:lnTo>
                    <a:pt x="523" y="711"/>
                  </a:lnTo>
                  <a:lnTo>
                    <a:pt x="522" y="711"/>
                  </a:lnTo>
                  <a:lnTo>
                    <a:pt x="522" y="711"/>
                  </a:lnTo>
                  <a:lnTo>
                    <a:pt x="522" y="710"/>
                  </a:lnTo>
                  <a:lnTo>
                    <a:pt x="520" y="710"/>
                  </a:lnTo>
                  <a:lnTo>
                    <a:pt x="519" y="710"/>
                  </a:lnTo>
                  <a:lnTo>
                    <a:pt x="518" y="709"/>
                  </a:lnTo>
                  <a:lnTo>
                    <a:pt x="518" y="708"/>
                  </a:lnTo>
                  <a:lnTo>
                    <a:pt x="517" y="707"/>
                  </a:lnTo>
                  <a:lnTo>
                    <a:pt x="516" y="707"/>
                  </a:lnTo>
                  <a:lnTo>
                    <a:pt x="516" y="706"/>
                  </a:lnTo>
                  <a:lnTo>
                    <a:pt x="516" y="707"/>
                  </a:lnTo>
                  <a:lnTo>
                    <a:pt x="512" y="705"/>
                  </a:lnTo>
                  <a:lnTo>
                    <a:pt x="510" y="705"/>
                  </a:lnTo>
                  <a:lnTo>
                    <a:pt x="507" y="705"/>
                  </a:lnTo>
                  <a:lnTo>
                    <a:pt x="505" y="705"/>
                  </a:lnTo>
                  <a:lnTo>
                    <a:pt x="503" y="705"/>
                  </a:lnTo>
                  <a:lnTo>
                    <a:pt x="502" y="705"/>
                  </a:lnTo>
                  <a:lnTo>
                    <a:pt x="499" y="705"/>
                  </a:lnTo>
                  <a:lnTo>
                    <a:pt x="498" y="705"/>
                  </a:lnTo>
                  <a:lnTo>
                    <a:pt x="497" y="705"/>
                  </a:lnTo>
                  <a:lnTo>
                    <a:pt x="496" y="705"/>
                  </a:lnTo>
                  <a:lnTo>
                    <a:pt x="495" y="704"/>
                  </a:lnTo>
                  <a:lnTo>
                    <a:pt x="494" y="704"/>
                  </a:lnTo>
                  <a:lnTo>
                    <a:pt x="493" y="704"/>
                  </a:lnTo>
                  <a:lnTo>
                    <a:pt x="492" y="704"/>
                  </a:lnTo>
                  <a:lnTo>
                    <a:pt x="490" y="703"/>
                  </a:lnTo>
                  <a:lnTo>
                    <a:pt x="486" y="702"/>
                  </a:lnTo>
                  <a:lnTo>
                    <a:pt x="484" y="698"/>
                  </a:lnTo>
                  <a:lnTo>
                    <a:pt x="480" y="698"/>
                  </a:lnTo>
                  <a:lnTo>
                    <a:pt x="477" y="698"/>
                  </a:lnTo>
                  <a:lnTo>
                    <a:pt x="476" y="698"/>
                  </a:lnTo>
                  <a:lnTo>
                    <a:pt x="474" y="699"/>
                  </a:lnTo>
                  <a:lnTo>
                    <a:pt x="471" y="699"/>
                  </a:lnTo>
                  <a:lnTo>
                    <a:pt x="470" y="697"/>
                  </a:lnTo>
                  <a:lnTo>
                    <a:pt x="466" y="695"/>
                  </a:lnTo>
                  <a:lnTo>
                    <a:pt x="465" y="696"/>
                  </a:lnTo>
                  <a:lnTo>
                    <a:pt x="463" y="697"/>
                  </a:lnTo>
                  <a:lnTo>
                    <a:pt x="460" y="698"/>
                  </a:lnTo>
                  <a:lnTo>
                    <a:pt x="459" y="700"/>
                  </a:lnTo>
                  <a:lnTo>
                    <a:pt x="459" y="701"/>
                  </a:lnTo>
                  <a:lnTo>
                    <a:pt x="458" y="705"/>
                  </a:lnTo>
                  <a:lnTo>
                    <a:pt x="457" y="708"/>
                  </a:lnTo>
                  <a:lnTo>
                    <a:pt x="456" y="712"/>
                  </a:lnTo>
                  <a:lnTo>
                    <a:pt x="456" y="716"/>
                  </a:lnTo>
                  <a:lnTo>
                    <a:pt x="454" y="718"/>
                  </a:lnTo>
                  <a:lnTo>
                    <a:pt x="452" y="720"/>
                  </a:lnTo>
                  <a:lnTo>
                    <a:pt x="451" y="721"/>
                  </a:lnTo>
                  <a:lnTo>
                    <a:pt x="451" y="722"/>
                  </a:lnTo>
                  <a:lnTo>
                    <a:pt x="451" y="723"/>
                  </a:lnTo>
                  <a:lnTo>
                    <a:pt x="450" y="725"/>
                  </a:lnTo>
                  <a:lnTo>
                    <a:pt x="423" y="729"/>
                  </a:lnTo>
                  <a:lnTo>
                    <a:pt x="417" y="730"/>
                  </a:lnTo>
                  <a:lnTo>
                    <a:pt x="415" y="729"/>
                  </a:lnTo>
                  <a:lnTo>
                    <a:pt x="399" y="719"/>
                  </a:lnTo>
                  <a:lnTo>
                    <a:pt x="398" y="720"/>
                  </a:lnTo>
                  <a:lnTo>
                    <a:pt x="360" y="719"/>
                  </a:lnTo>
                  <a:lnTo>
                    <a:pt x="356" y="720"/>
                  </a:lnTo>
                  <a:lnTo>
                    <a:pt x="339" y="719"/>
                  </a:lnTo>
                  <a:lnTo>
                    <a:pt x="318" y="685"/>
                  </a:lnTo>
                  <a:lnTo>
                    <a:pt x="304" y="677"/>
                  </a:lnTo>
                  <a:lnTo>
                    <a:pt x="293" y="666"/>
                  </a:lnTo>
                  <a:lnTo>
                    <a:pt x="288" y="658"/>
                  </a:lnTo>
                  <a:lnTo>
                    <a:pt x="267" y="641"/>
                  </a:lnTo>
                  <a:lnTo>
                    <a:pt x="265" y="640"/>
                  </a:lnTo>
                  <a:lnTo>
                    <a:pt x="274" y="620"/>
                  </a:lnTo>
                  <a:lnTo>
                    <a:pt x="271" y="607"/>
                  </a:lnTo>
                  <a:lnTo>
                    <a:pt x="261" y="607"/>
                  </a:lnTo>
                  <a:lnTo>
                    <a:pt x="272" y="559"/>
                  </a:lnTo>
                  <a:lnTo>
                    <a:pt x="287" y="507"/>
                  </a:lnTo>
                  <a:lnTo>
                    <a:pt x="273" y="476"/>
                  </a:lnTo>
                  <a:lnTo>
                    <a:pt x="272" y="461"/>
                  </a:lnTo>
                  <a:lnTo>
                    <a:pt x="271" y="420"/>
                  </a:lnTo>
                  <a:lnTo>
                    <a:pt x="220" y="443"/>
                  </a:lnTo>
                  <a:lnTo>
                    <a:pt x="210" y="448"/>
                  </a:lnTo>
                  <a:lnTo>
                    <a:pt x="207" y="446"/>
                  </a:lnTo>
                  <a:lnTo>
                    <a:pt x="204" y="445"/>
                  </a:lnTo>
                  <a:lnTo>
                    <a:pt x="202" y="444"/>
                  </a:lnTo>
                  <a:lnTo>
                    <a:pt x="199" y="444"/>
                  </a:lnTo>
                  <a:lnTo>
                    <a:pt x="197" y="444"/>
                  </a:lnTo>
                  <a:lnTo>
                    <a:pt x="195" y="444"/>
                  </a:lnTo>
                  <a:lnTo>
                    <a:pt x="192" y="444"/>
                  </a:lnTo>
                  <a:lnTo>
                    <a:pt x="191" y="442"/>
                  </a:lnTo>
                  <a:lnTo>
                    <a:pt x="186" y="453"/>
                  </a:lnTo>
                  <a:lnTo>
                    <a:pt x="185" y="455"/>
                  </a:lnTo>
                  <a:lnTo>
                    <a:pt x="183" y="456"/>
                  </a:lnTo>
                  <a:lnTo>
                    <a:pt x="182" y="457"/>
                  </a:lnTo>
                  <a:lnTo>
                    <a:pt x="181" y="457"/>
                  </a:lnTo>
                  <a:lnTo>
                    <a:pt x="181" y="458"/>
                  </a:lnTo>
                  <a:lnTo>
                    <a:pt x="180" y="459"/>
                  </a:lnTo>
                  <a:lnTo>
                    <a:pt x="179" y="460"/>
                  </a:lnTo>
                  <a:lnTo>
                    <a:pt x="178" y="460"/>
                  </a:lnTo>
                  <a:lnTo>
                    <a:pt x="178" y="461"/>
                  </a:lnTo>
                  <a:lnTo>
                    <a:pt x="178" y="462"/>
                  </a:lnTo>
                  <a:lnTo>
                    <a:pt x="177" y="463"/>
                  </a:lnTo>
                  <a:lnTo>
                    <a:pt x="176" y="463"/>
                  </a:lnTo>
                  <a:lnTo>
                    <a:pt x="175" y="463"/>
                  </a:lnTo>
                  <a:lnTo>
                    <a:pt x="175" y="464"/>
                  </a:lnTo>
                  <a:lnTo>
                    <a:pt x="174" y="464"/>
                  </a:lnTo>
                  <a:lnTo>
                    <a:pt x="174" y="465"/>
                  </a:lnTo>
                  <a:lnTo>
                    <a:pt x="173" y="465"/>
                  </a:lnTo>
                  <a:lnTo>
                    <a:pt x="172" y="465"/>
                  </a:lnTo>
                  <a:lnTo>
                    <a:pt x="172" y="465"/>
                  </a:lnTo>
                  <a:lnTo>
                    <a:pt x="172" y="466"/>
                  </a:lnTo>
                  <a:lnTo>
                    <a:pt x="171" y="466"/>
                  </a:lnTo>
                  <a:lnTo>
                    <a:pt x="171" y="467"/>
                  </a:lnTo>
                  <a:lnTo>
                    <a:pt x="170" y="468"/>
                  </a:lnTo>
                  <a:lnTo>
                    <a:pt x="169" y="468"/>
                  </a:lnTo>
                  <a:lnTo>
                    <a:pt x="169" y="469"/>
                  </a:lnTo>
                  <a:lnTo>
                    <a:pt x="168" y="469"/>
                  </a:lnTo>
                  <a:lnTo>
                    <a:pt x="167" y="470"/>
                  </a:lnTo>
                  <a:lnTo>
                    <a:pt x="166" y="470"/>
                  </a:lnTo>
                  <a:lnTo>
                    <a:pt x="166" y="470"/>
                  </a:lnTo>
                  <a:lnTo>
                    <a:pt x="166" y="471"/>
                  </a:lnTo>
                  <a:lnTo>
                    <a:pt x="165" y="471"/>
                  </a:lnTo>
                  <a:lnTo>
                    <a:pt x="164" y="471"/>
                  </a:lnTo>
                  <a:lnTo>
                    <a:pt x="163" y="471"/>
                  </a:lnTo>
                  <a:lnTo>
                    <a:pt x="163" y="472"/>
                  </a:lnTo>
                  <a:lnTo>
                    <a:pt x="162" y="473"/>
                  </a:lnTo>
                  <a:lnTo>
                    <a:pt x="162" y="474"/>
                  </a:lnTo>
                  <a:lnTo>
                    <a:pt x="162" y="475"/>
                  </a:lnTo>
                  <a:lnTo>
                    <a:pt x="161" y="476"/>
                  </a:lnTo>
                  <a:lnTo>
                    <a:pt x="161" y="477"/>
                  </a:lnTo>
                  <a:lnTo>
                    <a:pt x="162" y="478"/>
                  </a:lnTo>
                  <a:lnTo>
                    <a:pt x="162" y="479"/>
                  </a:lnTo>
                  <a:lnTo>
                    <a:pt x="162" y="480"/>
                  </a:lnTo>
                  <a:lnTo>
                    <a:pt x="162" y="481"/>
                  </a:lnTo>
                  <a:lnTo>
                    <a:pt x="163" y="481"/>
                  </a:lnTo>
                  <a:lnTo>
                    <a:pt x="163" y="482"/>
                  </a:lnTo>
                  <a:lnTo>
                    <a:pt x="163" y="483"/>
                  </a:lnTo>
                  <a:lnTo>
                    <a:pt x="159" y="496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40" y="534"/>
                  </a:lnTo>
                  <a:lnTo>
                    <a:pt x="138" y="534"/>
                  </a:lnTo>
                  <a:lnTo>
                    <a:pt x="137" y="534"/>
                  </a:lnTo>
                  <a:lnTo>
                    <a:pt x="136" y="534"/>
                  </a:lnTo>
                  <a:lnTo>
                    <a:pt x="135" y="535"/>
                  </a:lnTo>
                  <a:lnTo>
                    <a:pt x="134" y="535"/>
                  </a:lnTo>
                  <a:lnTo>
                    <a:pt x="134" y="535"/>
                  </a:lnTo>
                  <a:lnTo>
                    <a:pt x="132" y="536"/>
                  </a:lnTo>
                  <a:lnTo>
                    <a:pt x="131" y="535"/>
                  </a:lnTo>
                  <a:lnTo>
                    <a:pt x="130" y="535"/>
                  </a:lnTo>
                  <a:lnTo>
                    <a:pt x="129" y="535"/>
                  </a:lnTo>
                  <a:lnTo>
                    <a:pt x="128" y="535"/>
                  </a:lnTo>
                  <a:lnTo>
                    <a:pt x="127" y="535"/>
                  </a:lnTo>
                  <a:lnTo>
                    <a:pt x="126" y="535"/>
                  </a:lnTo>
                  <a:lnTo>
                    <a:pt x="124" y="535"/>
                  </a:lnTo>
                  <a:lnTo>
                    <a:pt x="122" y="535"/>
                  </a:lnTo>
                  <a:lnTo>
                    <a:pt x="121" y="535"/>
                  </a:lnTo>
                  <a:lnTo>
                    <a:pt x="121" y="536"/>
                  </a:lnTo>
                  <a:lnTo>
                    <a:pt x="120" y="536"/>
                  </a:lnTo>
                  <a:lnTo>
                    <a:pt x="119" y="535"/>
                  </a:lnTo>
                  <a:lnTo>
                    <a:pt x="118" y="535"/>
                  </a:lnTo>
                  <a:lnTo>
                    <a:pt x="117" y="535"/>
                  </a:lnTo>
                  <a:lnTo>
                    <a:pt x="115" y="536"/>
                  </a:lnTo>
                  <a:lnTo>
                    <a:pt x="115" y="536"/>
                  </a:lnTo>
                  <a:lnTo>
                    <a:pt x="113" y="535"/>
                  </a:lnTo>
                  <a:lnTo>
                    <a:pt x="112" y="535"/>
                  </a:lnTo>
                  <a:lnTo>
                    <a:pt x="111" y="534"/>
                  </a:lnTo>
                  <a:lnTo>
                    <a:pt x="109" y="534"/>
                  </a:lnTo>
                  <a:lnTo>
                    <a:pt x="108" y="534"/>
                  </a:lnTo>
                  <a:lnTo>
                    <a:pt x="108" y="534"/>
                  </a:lnTo>
                  <a:lnTo>
                    <a:pt x="79" y="519"/>
                  </a:lnTo>
                  <a:lnTo>
                    <a:pt x="78" y="518"/>
                  </a:lnTo>
                  <a:lnTo>
                    <a:pt x="78" y="517"/>
                  </a:lnTo>
                  <a:lnTo>
                    <a:pt x="77" y="515"/>
                  </a:lnTo>
                  <a:lnTo>
                    <a:pt x="77" y="514"/>
                  </a:lnTo>
                  <a:lnTo>
                    <a:pt x="77" y="512"/>
                  </a:lnTo>
                  <a:lnTo>
                    <a:pt x="76" y="510"/>
                  </a:lnTo>
                  <a:lnTo>
                    <a:pt x="76" y="509"/>
                  </a:lnTo>
                  <a:lnTo>
                    <a:pt x="76" y="508"/>
                  </a:lnTo>
                  <a:lnTo>
                    <a:pt x="76" y="507"/>
                  </a:lnTo>
                  <a:lnTo>
                    <a:pt x="76" y="504"/>
                  </a:lnTo>
                  <a:lnTo>
                    <a:pt x="76" y="502"/>
                  </a:lnTo>
                  <a:lnTo>
                    <a:pt x="75" y="501"/>
                  </a:lnTo>
                  <a:lnTo>
                    <a:pt x="75" y="500"/>
                  </a:lnTo>
                  <a:lnTo>
                    <a:pt x="74" y="499"/>
                  </a:lnTo>
                  <a:lnTo>
                    <a:pt x="74" y="498"/>
                  </a:lnTo>
                  <a:lnTo>
                    <a:pt x="64" y="498"/>
                  </a:lnTo>
                  <a:lnTo>
                    <a:pt x="49" y="473"/>
                  </a:lnTo>
                  <a:lnTo>
                    <a:pt x="19" y="470"/>
                  </a:lnTo>
                  <a:lnTo>
                    <a:pt x="33" y="439"/>
                  </a:lnTo>
                  <a:lnTo>
                    <a:pt x="45" y="416"/>
                  </a:lnTo>
                  <a:lnTo>
                    <a:pt x="60" y="399"/>
                  </a:lnTo>
                  <a:lnTo>
                    <a:pt x="48" y="389"/>
                  </a:lnTo>
                  <a:lnTo>
                    <a:pt x="24" y="367"/>
                  </a:lnTo>
                  <a:lnTo>
                    <a:pt x="18" y="362"/>
                  </a:lnTo>
                  <a:lnTo>
                    <a:pt x="17" y="361"/>
                  </a:lnTo>
                  <a:lnTo>
                    <a:pt x="16" y="360"/>
                  </a:lnTo>
                  <a:lnTo>
                    <a:pt x="15" y="360"/>
                  </a:lnTo>
                  <a:lnTo>
                    <a:pt x="14" y="359"/>
                  </a:lnTo>
                  <a:lnTo>
                    <a:pt x="14" y="358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5"/>
                  </a:lnTo>
                  <a:lnTo>
                    <a:pt x="14" y="355"/>
                  </a:lnTo>
                  <a:lnTo>
                    <a:pt x="13" y="355"/>
                  </a:lnTo>
                  <a:lnTo>
                    <a:pt x="13" y="355"/>
                  </a:lnTo>
                  <a:lnTo>
                    <a:pt x="12" y="355"/>
                  </a:lnTo>
                  <a:lnTo>
                    <a:pt x="11" y="355"/>
                  </a:lnTo>
                  <a:lnTo>
                    <a:pt x="10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9" y="354"/>
                  </a:lnTo>
                  <a:lnTo>
                    <a:pt x="9" y="353"/>
                  </a:lnTo>
                  <a:lnTo>
                    <a:pt x="9" y="352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7" y="350"/>
                  </a:lnTo>
                  <a:lnTo>
                    <a:pt x="6" y="350"/>
                  </a:lnTo>
                  <a:lnTo>
                    <a:pt x="6" y="351"/>
                  </a:lnTo>
                  <a:lnTo>
                    <a:pt x="6" y="352"/>
                  </a:lnTo>
                  <a:lnTo>
                    <a:pt x="6" y="351"/>
                  </a:lnTo>
                  <a:lnTo>
                    <a:pt x="5" y="350"/>
                  </a:lnTo>
                  <a:lnTo>
                    <a:pt x="4" y="351"/>
                  </a:lnTo>
                  <a:lnTo>
                    <a:pt x="3" y="351"/>
                  </a:lnTo>
                  <a:lnTo>
                    <a:pt x="3" y="352"/>
                  </a:lnTo>
                  <a:lnTo>
                    <a:pt x="2" y="352"/>
                  </a:lnTo>
                  <a:lnTo>
                    <a:pt x="1" y="353"/>
                  </a:lnTo>
                  <a:lnTo>
                    <a:pt x="0" y="353"/>
                  </a:lnTo>
                  <a:lnTo>
                    <a:pt x="0" y="353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50"/>
                  </a:lnTo>
                  <a:lnTo>
                    <a:pt x="1" y="349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3" y="348"/>
                  </a:lnTo>
                  <a:lnTo>
                    <a:pt x="4" y="348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4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3"/>
                  </a:lnTo>
                  <a:lnTo>
                    <a:pt x="7" y="342"/>
                  </a:lnTo>
                  <a:lnTo>
                    <a:pt x="7" y="341"/>
                  </a:lnTo>
                  <a:lnTo>
                    <a:pt x="6" y="341"/>
                  </a:lnTo>
                  <a:lnTo>
                    <a:pt x="6" y="340"/>
                  </a:lnTo>
                  <a:lnTo>
                    <a:pt x="6" y="339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7" y="338"/>
                  </a:lnTo>
                  <a:lnTo>
                    <a:pt x="8" y="337"/>
                  </a:lnTo>
                  <a:lnTo>
                    <a:pt x="9" y="337"/>
                  </a:lnTo>
                  <a:lnTo>
                    <a:pt x="10" y="337"/>
                  </a:lnTo>
                  <a:lnTo>
                    <a:pt x="10" y="336"/>
                  </a:lnTo>
                  <a:lnTo>
                    <a:pt x="11" y="336"/>
                  </a:lnTo>
                  <a:lnTo>
                    <a:pt x="12" y="336"/>
                  </a:lnTo>
                  <a:lnTo>
                    <a:pt x="13" y="335"/>
                  </a:lnTo>
                  <a:lnTo>
                    <a:pt x="13" y="335"/>
                  </a:lnTo>
                  <a:lnTo>
                    <a:pt x="14" y="335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7" y="332"/>
                  </a:lnTo>
                  <a:lnTo>
                    <a:pt x="18" y="332"/>
                  </a:lnTo>
                  <a:lnTo>
                    <a:pt x="19" y="332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20" y="330"/>
                  </a:lnTo>
                  <a:lnTo>
                    <a:pt x="21" y="330"/>
                  </a:lnTo>
                  <a:lnTo>
                    <a:pt x="21" y="329"/>
                  </a:lnTo>
                  <a:lnTo>
                    <a:pt x="21" y="328"/>
                  </a:lnTo>
                  <a:lnTo>
                    <a:pt x="20" y="328"/>
                  </a:lnTo>
                  <a:lnTo>
                    <a:pt x="20" y="327"/>
                  </a:lnTo>
                  <a:lnTo>
                    <a:pt x="20" y="326"/>
                  </a:lnTo>
                  <a:lnTo>
                    <a:pt x="20" y="325"/>
                  </a:lnTo>
                  <a:lnTo>
                    <a:pt x="21" y="324"/>
                  </a:lnTo>
                  <a:lnTo>
                    <a:pt x="22" y="324"/>
                  </a:lnTo>
                  <a:lnTo>
                    <a:pt x="23" y="324"/>
                  </a:lnTo>
                  <a:lnTo>
                    <a:pt x="24" y="324"/>
                  </a:lnTo>
                  <a:lnTo>
                    <a:pt x="25" y="324"/>
                  </a:lnTo>
                  <a:lnTo>
                    <a:pt x="25" y="324"/>
                  </a:lnTo>
                  <a:lnTo>
                    <a:pt x="26" y="324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0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1" y="219"/>
                  </a:lnTo>
                  <a:lnTo>
                    <a:pt x="31" y="203"/>
                  </a:lnTo>
                  <a:lnTo>
                    <a:pt x="48" y="217"/>
                  </a:lnTo>
                  <a:lnTo>
                    <a:pt x="48" y="218"/>
                  </a:lnTo>
                  <a:lnTo>
                    <a:pt x="47" y="219"/>
                  </a:lnTo>
                  <a:lnTo>
                    <a:pt x="47" y="220"/>
                  </a:lnTo>
                  <a:lnTo>
                    <a:pt x="48" y="221"/>
                  </a:lnTo>
                  <a:lnTo>
                    <a:pt x="49" y="221"/>
                  </a:lnTo>
                  <a:lnTo>
                    <a:pt x="50" y="221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1"/>
                  </a:lnTo>
                  <a:lnTo>
                    <a:pt x="53" y="220"/>
                  </a:lnTo>
                  <a:lnTo>
                    <a:pt x="52" y="219"/>
                  </a:lnTo>
                  <a:lnTo>
                    <a:pt x="51" y="215"/>
                  </a:lnTo>
                  <a:lnTo>
                    <a:pt x="54" y="214"/>
                  </a:lnTo>
                  <a:lnTo>
                    <a:pt x="55" y="214"/>
                  </a:lnTo>
                  <a:lnTo>
                    <a:pt x="56" y="214"/>
                  </a:lnTo>
                  <a:lnTo>
                    <a:pt x="57" y="213"/>
                  </a:lnTo>
                  <a:lnTo>
                    <a:pt x="58" y="212"/>
                  </a:lnTo>
                  <a:lnTo>
                    <a:pt x="59" y="212"/>
                  </a:lnTo>
                  <a:lnTo>
                    <a:pt x="59" y="211"/>
                  </a:lnTo>
                  <a:lnTo>
                    <a:pt x="60" y="211"/>
                  </a:lnTo>
                  <a:lnTo>
                    <a:pt x="61" y="210"/>
                  </a:lnTo>
                  <a:lnTo>
                    <a:pt x="62" y="210"/>
                  </a:ln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6" y="208"/>
                  </a:lnTo>
                  <a:lnTo>
                    <a:pt x="68" y="207"/>
                  </a:lnTo>
                  <a:lnTo>
                    <a:pt x="69" y="206"/>
                  </a:lnTo>
                  <a:lnTo>
                    <a:pt x="70" y="205"/>
                  </a:lnTo>
                  <a:lnTo>
                    <a:pt x="71" y="205"/>
                  </a:lnTo>
                  <a:lnTo>
                    <a:pt x="72" y="204"/>
                  </a:lnTo>
                  <a:lnTo>
                    <a:pt x="73" y="204"/>
                  </a:lnTo>
                  <a:lnTo>
                    <a:pt x="74" y="203"/>
                  </a:lnTo>
                  <a:lnTo>
                    <a:pt x="75" y="203"/>
                  </a:lnTo>
                  <a:lnTo>
                    <a:pt x="75" y="201"/>
                  </a:lnTo>
                  <a:lnTo>
                    <a:pt x="80" y="177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6" y="146"/>
                  </a:lnTo>
                  <a:lnTo>
                    <a:pt x="87" y="145"/>
                  </a:lnTo>
                  <a:lnTo>
                    <a:pt x="87" y="143"/>
                  </a:lnTo>
                  <a:lnTo>
                    <a:pt x="87" y="142"/>
                  </a:lnTo>
                  <a:lnTo>
                    <a:pt x="87" y="141"/>
                  </a:lnTo>
                  <a:lnTo>
                    <a:pt x="88" y="138"/>
                  </a:lnTo>
                  <a:lnTo>
                    <a:pt x="88" y="137"/>
                  </a:lnTo>
                  <a:lnTo>
                    <a:pt x="95" y="110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5" y="95"/>
                  </a:lnTo>
                  <a:lnTo>
                    <a:pt x="94" y="92"/>
                  </a:lnTo>
                  <a:lnTo>
                    <a:pt x="94" y="91"/>
                  </a:lnTo>
                  <a:lnTo>
                    <a:pt x="94" y="89"/>
                  </a:lnTo>
                  <a:lnTo>
                    <a:pt x="93" y="87"/>
                  </a:lnTo>
                  <a:lnTo>
                    <a:pt x="92" y="84"/>
                  </a:lnTo>
                  <a:lnTo>
                    <a:pt x="92" y="82"/>
                  </a:lnTo>
                  <a:lnTo>
                    <a:pt x="86" y="60"/>
                  </a:lnTo>
                  <a:lnTo>
                    <a:pt x="89" y="49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89" y="49"/>
                  </a:lnTo>
                  <a:lnTo>
                    <a:pt x="220" y="67"/>
                  </a:lnTo>
                  <a:lnTo>
                    <a:pt x="224" y="69"/>
                  </a:lnTo>
                  <a:lnTo>
                    <a:pt x="452" y="197"/>
                  </a:lnTo>
                  <a:lnTo>
                    <a:pt x="453" y="197"/>
                  </a:lnTo>
                  <a:lnTo>
                    <a:pt x="492" y="219"/>
                  </a:lnTo>
                  <a:lnTo>
                    <a:pt x="504" y="226"/>
                  </a:lnTo>
                  <a:lnTo>
                    <a:pt x="505" y="230"/>
                  </a:lnTo>
                  <a:lnTo>
                    <a:pt x="509" y="254"/>
                  </a:lnTo>
                  <a:lnTo>
                    <a:pt x="511" y="272"/>
                  </a:lnTo>
                  <a:lnTo>
                    <a:pt x="511" y="273"/>
                  </a:lnTo>
                  <a:lnTo>
                    <a:pt x="510" y="273"/>
                  </a:lnTo>
                  <a:lnTo>
                    <a:pt x="510" y="274"/>
                  </a:lnTo>
                  <a:lnTo>
                    <a:pt x="509" y="274"/>
                  </a:lnTo>
                  <a:lnTo>
                    <a:pt x="508" y="273"/>
                  </a:lnTo>
                  <a:lnTo>
                    <a:pt x="507" y="274"/>
                  </a:lnTo>
                  <a:lnTo>
                    <a:pt x="507" y="277"/>
                  </a:lnTo>
                  <a:lnTo>
                    <a:pt x="507" y="278"/>
                  </a:lnTo>
                  <a:lnTo>
                    <a:pt x="507" y="279"/>
                  </a:lnTo>
                  <a:lnTo>
                    <a:pt x="506" y="279"/>
                  </a:lnTo>
                  <a:lnTo>
                    <a:pt x="505" y="279"/>
                  </a:lnTo>
                  <a:lnTo>
                    <a:pt x="504" y="279"/>
                  </a:lnTo>
                  <a:lnTo>
                    <a:pt x="503" y="279"/>
                  </a:lnTo>
                  <a:lnTo>
                    <a:pt x="503" y="280"/>
                  </a:lnTo>
                  <a:lnTo>
                    <a:pt x="501" y="282"/>
                  </a:lnTo>
                  <a:lnTo>
                    <a:pt x="500" y="283"/>
                  </a:lnTo>
                  <a:lnTo>
                    <a:pt x="497" y="285"/>
                  </a:lnTo>
                  <a:lnTo>
                    <a:pt x="497" y="286"/>
                  </a:lnTo>
                  <a:lnTo>
                    <a:pt x="496" y="287"/>
                  </a:lnTo>
                  <a:lnTo>
                    <a:pt x="495" y="288"/>
                  </a:lnTo>
                  <a:lnTo>
                    <a:pt x="495" y="289"/>
                  </a:lnTo>
                  <a:lnTo>
                    <a:pt x="490" y="29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335" y="1938"/>
              <a:ext cx="276" cy="21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7" y="7"/>
                </a:cxn>
                <a:cxn ang="0">
                  <a:pos x="7" y="10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4" y="13"/>
                </a:cxn>
                <a:cxn ang="0">
                  <a:pos x="3" y="15"/>
                </a:cxn>
                <a:cxn ang="0">
                  <a:pos x="4" y="16"/>
                </a:cxn>
                <a:cxn ang="0">
                  <a:pos x="5" y="17"/>
                </a:cxn>
                <a:cxn ang="0">
                  <a:pos x="7" y="16"/>
                </a:cxn>
                <a:cxn ang="0">
                  <a:pos x="8" y="16"/>
                </a:cxn>
                <a:cxn ang="0">
                  <a:pos x="10" y="15"/>
                </a:cxn>
                <a:cxn ang="0">
                  <a:pos x="12" y="14"/>
                </a:cxn>
                <a:cxn ang="0">
                  <a:pos x="13" y="13"/>
                </a:cxn>
                <a:cxn ang="0">
                  <a:pos x="14" y="13"/>
                </a:cxn>
                <a:cxn ang="0">
                  <a:pos x="15" y="14"/>
                </a:cxn>
                <a:cxn ang="0">
                  <a:pos x="17" y="15"/>
                </a:cxn>
                <a:cxn ang="0">
                  <a:pos x="18" y="16"/>
                </a:cxn>
                <a:cxn ang="0">
                  <a:pos x="20" y="17"/>
                </a:cxn>
                <a:cxn ang="0">
                  <a:pos x="21" y="18"/>
                </a:cxn>
                <a:cxn ang="0">
                  <a:pos x="23" y="18"/>
                </a:cxn>
                <a:cxn ang="0">
                  <a:pos x="24" y="19"/>
                </a:cxn>
                <a:cxn ang="0">
                  <a:pos x="26" y="19"/>
                </a:cxn>
                <a:cxn ang="0">
                  <a:pos x="27" y="21"/>
                </a:cxn>
                <a:cxn ang="0">
                  <a:pos x="27" y="23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9" y="27"/>
                </a:cxn>
                <a:cxn ang="0">
                  <a:pos x="29" y="29"/>
                </a:cxn>
                <a:cxn ang="0">
                  <a:pos x="30" y="32"/>
                </a:cxn>
                <a:cxn ang="0">
                  <a:pos x="32" y="36"/>
                </a:cxn>
                <a:cxn ang="0">
                  <a:pos x="32" y="38"/>
                </a:cxn>
                <a:cxn ang="0">
                  <a:pos x="34" y="42"/>
                </a:cxn>
                <a:cxn ang="0">
                  <a:pos x="39" y="45"/>
                </a:cxn>
                <a:cxn ang="0">
                  <a:pos x="45" y="50"/>
                </a:cxn>
                <a:cxn ang="0">
                  <a:pos x="58" y="59"/>
                </a:cxn>
                <a:cxn ang="0">
                  <a:pos x="61" y="62"/>
                </a:cxn>
                <a:cxn ang="0">
                  <a:pos x="70" y="68"/>
                </a:cxn>
                <a:cxn ang="0">
                  <a:pos x="84" y="77"/>
                </a:cxn>
                <a:cxn ang="0">
                  <a:pos x="87" y="79"/>
                </a:cxn>
                <a:cxn ang="0">
                  <a:pos x="106" y="93"/>
                </a:cxn>
                <a:cxn ang="0">
                  <a:pos x="141" y="117"/>
                </a:cxn>
                <a:cxn ang="0">
                  <a:pos x="240" y="187"/>
                </a:cxn>
                <a:cxn ang="0">
                  <a:pos x="276" y="212"/>
                </a:cxn>
              </a:cxnLst>
              <a:rect l="0" t="0" r="r" b="b"/>
              <a:pathLst>
                <a:path w="276" h="21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3" y="15"/>
                  </a:lnTo>
                  <a:lnTo>
                    <a:pt x="3" y="16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1" y="14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5" y="14"/>
                  </a:lnTo>
                  <a:lnTo>
                    <a:pt x="16" y="14"/>
                  </a:lnTo>
                  <a:lnTo>
                    <a:pt x="17" y="15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3" y="18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5" y="19"/>
                  </a:lnTo>
                  <a:lnTo>
                    <a:pt x="26" y="19"/>
                  </a:lnTo>
                  <a:lnTo>
                    <a:pt x="26" y="20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3"/>
                  </a:lnTo>
                  <a:lnTo>
                    <a:pt x="27" y="24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30" y="33"/>
                  </a:lnTo>
                  <a:lnTo>
                    <a:pt x="32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2"/>
                  </a:lnTo>
                  <a:lnTo>
                    <a:pt x="38" y="44"/>
                  </a:lnTo>
                  <a:lnTo>
                    <a:pt x="39" y="45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9" y="53"/>
                  </a:lnTo>
                  <a:lnTo>
                    <a:pt x="58" y="59"/>
                  </a:lnTo>
                  <a:lnTo>
                    <a:pt x="59" y="60"/>
                  </a:lnTo>
                  <a:lnTo>
                    <a:pt x="61" y="62"/>
                  </a:lnTo>
                  <a:lnTo>
                    <a:pt x="62" y="62"/>
                  </a:lnTo>
                  <a:lnTo>
                    <a:pt x="70" y="68"/>
                  </a:lnTo>
                  <a:lnTo>
                    <a:pt x="72" y="70"/>
                  </a:lnTo>
                  <a:lnTo>
                    <a:pt x="84" y="77"/>
                  </a:lnTo>
                  <a:lnTo>
                    <a:pt x="85" y="78"/>
                  </a:lnTo>
                  <a:lnTo>
                    <a:pt x="87" y="79"/>
                  </a:lnTo>
                  <a:lnTo>
                    <a:pt x="103" y="91"/>
                  </a:lnTo>
                  <a:lnTo>
                    <a:pt x="106" y="93"/>
                  </a:lnTo>
                  <a:lnTo>
                    <a:pt x="112" y="97"/>
                  </a:lnTo>
                  <a:lnTo>
                    <a:pt x="141" y="117"/>
                  </a:lnTo>
                  <a:lnTo>
                    <a:pt x="204" y="161"/>
                  </a:lnTo>
                  <a:lnTo>
                    <a:pt x="240" y="187"/>
                  </a:lnTo>
                  <a:lnTo>
                    <a:pt x="275" y="211"/>
                  </a:lnTo>
                  <a:lnTo>
                    <a:pt x="276" y="212"/>
                  </a:lnTo>
                  <a:lnTo>
                    <a:pt x="275" y="2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4"/>
            <p:cNvSpPr>
              <a:spLocks noEditPoints="1"/>
            </p:cNvSpPr>
            <p:nvPr/>
          </p:nvSpPr>
          <p:spPr bwMode="auto">
            <a:xfrm>
              <a:off x="2792" y="2707"/>
              <a:ext cx="1030" cy="646"/>
            </a:xfrm>
            <a:custGeom>
              <a:avLst/>
              <a:gdLst/>
              <a:ahLst/>
              <a:cxnLst>
                <a:cxn ang="0">
                  <a:pos x="846" y="171"/>
                </a:cxn>
                <a:cxn ang="0">
                  <a:pos x="855" y="161"/>
                </a:cxn>
                <a:cxn ang="0">
                  <a:pos x="842" y="169"/>
                </a:cxn>
                <a:cxn ang="0">
                  <a:pos x="863" y="164"/>
                </a:cxn>
                <a:cxn ang="0">
                  <a:pos x="868" y="189"/>
                </a:cxn>
                <a:cxn ang="0">
                  <a:pos x="881" y="195"/>
                </a:cxn>
                <a:cxn ang="0">
                  <a:pos x="886" y="186"/>
                </a:cxn>
                <a:cxn ang="0">
                  <a:pos x="894" y="232"/>
                </a:cxn>
                <a:cxn ang="0">
                  <a:pos x="894" y="257"/>
                </a:cxn>
                <a:cxn ang="0">
                  <a:pos x="906" y="284"/>
                </a:cxn>
                <a:cxn ang="0">
                  <a:pos x="920" y="318"/>
                </a:cxn>
                <a:cxn ang="0">
                  <a:pos x="904" y="345"/>
                </a:cxn>
                <a:cxn ang="0">
                  <a:pos x="925" y="348"/>
                </a:cxn>
                <a:cxn ang="0">
                  <a:pos x="951" y="378"/>
                </a:cxn>
                <a:cxn ang="0">
                  <a:pos x="973" y="389"/>
                </a:cxn>
                <a:cxn ang="0">
                  <a:pos x="996" y="397"/>
                </a:cxn>
                <a:cxn ang="0">
                  <a:pos x="1004" y="393"/>
                </a:cxn>
                <a:cxn ang="0">
                  <a:pos x="1027" y="404"/>
                </a:cxn>
                <a:cxn ang="0">
                  <a:pos x="1026" y="428"/>
                </a:cxn>
                <a:cxn ang="0">
                  <a:pos x="987" y="459"/>
                </a:cxn>
                <a:cxn ang="0">
                  <a:pos x="938" y="491"/>
                </a:cxn>
                <a:cxn ang="0">
                  <a:pos x="888" y="511"/>
                </a:cxn>
                <a:cxn ang="0">
                  <a:pos x="838" y="541"/>
                </a:cxn>
                <a:cxn ang="0">
                  <a:pos x="782" y="548"/>
                </a:cxn>
                <a:cxn ang="0">
                  <a:pos x="727" y="566"/>
                </a:cxn>
                <a:cxn ang="0">
                  <a:pos x="677" y="583"/>
                </a:cxn>
                <a:cxn ang="0">
                  <a:pos x="633" y="562"/>
                </a:cxn>
                <a:cxn ang="0">
                  <a:pos x="584" y="579"/>
                </a:cxn>
                <a:cxn ang="0">
                  <a:pos x="555" y="616"/>
                </a:cxn>
                <a:cxn ang="0">
                  <a:pos x="505" y="633"/>
                </a:cxn>
                <a:cxn ang="0">
                  <a:pos x="454" y="621"/>
                </a:cxn>
                <a:cxn ang="0">
                  <a:pos x="409" y="620"/>
                </a:cxn>
                <a:cxn ang="0">
                  <a:pos x="365" y="644"/>
                </a:cxn>
                <a:cxn ang="0">
                  <a:pos x="320" y="636"/>
                </a:cxn>
                <a:cxn ang="0">
                  <a:pos x="295" y="611"/>
                </a:cxn>
                <a:cxn ang="0">
                  <a:pos x="262" y="591"/>
                </a:cxn>
                <a:cxn ang="0">
                  <a:pos x="223" y="604"/>
                </a:cxn>
                <a:cxn ang="0">
                  <a:pos x="184" y="613"/>
                </a:cxn>
                <a:cxn ang="0">
                  <a:pos x="6" y="520"/>
                </a:cxn>
                <a:cxn ang="0">
                  <a:pos x="64" y="428"/>
                </a:cxn>
                <a:cxn ang="0">
                  <a:pos x="104" y="400"/>
                </a:cxn>
                <a:cxn ang="0">
                  <a:pos x="118" y="380"/>
                </a:cxn>
                <a:cxn ang="0">
                  <a:pos x="139" y="344"/>
                </a:cxn>
                <a:cxn ang="0">
                  <a:pos x="124" y="305"/>
                </a:cxn>
                <a:cxn ang="0">
                  <a:pos x="171" y="274"/>
                </a:cxn>
                <a:cxn ang="0">
                  <a:pos x="212" y="242"/>
                </a:cxn>
                <a:cxn ang="0">
                  <a:pos x="252" y="212"/>
                </a:cxn>
                <a:cxn ang="0">
                  <a:pos x="259" y="253"/>
                </a:cxn>
                <a:cxn ang="0">
                  <a:pos x="236" y="296"/>
                </a:cxn>
                <a:cxn ang="0">
                  <a:pos x="237" y="331"/>
                </a:cxn>
                <a:cxn ang="0">
                  <a:pos x="289" y="302"/>
                </a:cxn>
                <a:cxn ang="0">
                  <a:pos x="338" y="302"/>
                </a:cxn>
                <a:cxn ang="0">
                  <a:pos x="357" y="279"/>
                </a:cxn>
                <a:cxn ang="0">
                  <a:pos x="356" y="341"/>
                </a:cxn>
                <a:cxn ang="0">
                  <a:pos x="448" y="281"/>
                </a:cxn>
                <a:cxn ang="0">
                  <a:pos x="499" y="203"/>
                </a:cxn>
                <a:cxn ang="0">
                  <a:pos x="502" y="122"/>
                </a:cxn>
                <a:cxn ang="0">
                  <a:pos x="580" y="0"/>
                </a:cxn>
                <a:cxn ang="0">
                  <a:pos x="834" y="71"/>
                </a:cxn>
                <a:cxn ang="0">
                  <a:pos x="841" y="107"/>
                </a:cxn>
                <a:cxn ang="0">
                  <a:pos x="863" y="147"/>
                </a:cxn>
                <a:cxn ang="0">
                  <a:pos x="874" y="166"/>
                </a:cxn>
                <a:cxn ang="0">
                  <a:pos x="897" y="360"/>
                </a:cxn>
              </a:cxnLst>
              <a:rect l="0" t="0" r="r" b="b"/>
              <a:pathLst>
                <a:path w="1030" h="646">
                  <a:moveTo>
                    <a:pt x="1018" y="396"/>
                  </a:moveTo>
                  <a:lnTo>
                    <a:pt x="1017" y="396"/>
                  </a:lnTo>
                  <a:lnTo>
                    <a:pt x="1017" y="395"/>
                  </a:lnTo>
                  <a:lnTo>
                    <a:pt x="1017" y="394"/>
                  </a:lnTo>
                  <a:lnTo>
                    <a:pt x="1018" y="394"/>
                  </a:lnTo>
                  <a:lnTo>
                    <a:pt x="1019" y="395"/>
                  </a:lnTo>
                  <a:lnTo>
                    <a:pt x="1019" y="396"/>
                  </a:lnTo>
                  <a:lnTo>
                    <a:pt x="1018" y="396"/>
                  </a:lnTo>
                  <a:close/>
                  <a:moveTo>
                    <a:pt x="1013" y="390"/>
                  </a:moveTo>
                  <a:lnTo>
                    <a:pt x="1013" y="391"/>
                  </a:lnTo>
                  <a:lnTo>
                    <a:pt x="1014" y="391"/>
                  </a:lnTo>
                  <a:lnTo>
                    <a:pt x="1014" y="392"/>
                  </a:lnTo>
                  <a:lnTo>
                    <a:pt x="1014" y="392"/>
                  </a:lnTo>
                  <a:lnTo>
                    <a:pt x="1012" y="392"/>
                  </a:lnTo>
                  <a:lnTo>
                    <a:pt x="1012" y="391"/>
                  </a:lnTo>
                  <a:lnTo>
                    <a:pt x="1011" y="390"/>
                  </a:lnTo>
                  <a:lnTo>
                    <a:pt x="1011" y="391"/>
                  </a:lnTo>
                  <a:lnTo>
                    <a:pt x="1010" y="392"/>
                  </a:lnTo>
                  <a:lnTo>
                    <a:pt x="1010" y="391"/>
                  </a:lnTo>
                  <a:lnTo>
                    <a:pt x="1010" y="390"/>
                  </a:lnTo>
                  <a:lnTo>
                    <a:pt x="1009" y="390"/>
                  </a:lnTo>
                  <a:lnTo>
                    <a:pt x="1009" y="389"/>
                  </a:lnTo>
                  <a:lnTo>
                    <a:pt x="1008" y="389"/>
                  </a:lnTo>
                  <a:lnTo>
                    <a:pt x="1008" y="388"/>
                  </a:lnTo>
                  <a:lnTo>
                    <a:pt x="1009" y="388"/>
                  </a:lnTo>
                  <a:lnTo>
                    <a:pt x="1009" y="387"/>
                  </a:lnTo>
                  <a:lnTo>
                    <a:pt x="1010" y="388"/>
                  </a:lnTo>
                  <a:lnTo>
                    <a:pt x="1011" y="389"/>
                  </a:lnTo>
                  <a:lnTo>
                    <a:pt x="1012" y="389"/>
                  </a:lnTo>
                  <a:lnTo>
                    <a:pt x="1013" y="389"/>
                  </a:lnTo>
                  <a:lnTo>
                    <a:pt x="1013" y="390"/>
                  </a:lnTo>
                  <a:close/>
                  <a:moveTo>
                    <a:pt x="869" y="204"/>
                  </a:moveTo>
                  <a:lnTo>
                    <a:pt x="869" y="203"/>
                  </a:lnTo>
                  <a:lnTo>
                    <a:pt x="870" y="202"/>
                  </a:lnTo>
                  <a:lnTo>
                    <a:pt x="870" y="203"/>
                  </a:lnTo>
                  <a:lnTo>
                    <a:pt x="870" y="204"/>
                  </a:lnTo>
                  <a:lnTo>
                    <a:pt x="870" y="205"/>
                  </a:lnTo>
                  <a:lnTo>
                    <a:pt x="869" y="204"/>
                  </a:lnTo>
                  <a:close/>
                  <a:moveTo>
                    <a:pt x="873" y="188"/>
                  </a:moveTo>
                  <a:lnTo>
                    <a:pt x="872" y="188"/>
                  </a:lnTo>
                  <a:lnTo>
                    <a:pt x="872" y="187"/>
                  </a:lnTo>
                  <a:lnTo>
                    <a:pt x="872" y="186"/>
                  </a:lnTo>
                  <a:lnTo>
                    <a:pt x="873" y="185"/>
                  </a:lnTo>
                  <a:lnTo>
                    <a:pt x="874" y="185"/>
                  </a:lnTo>
                  <a:lnTo>
                    <a:pt x="875" y="186"/>
                  </a:lnTo>
                  <a:lnTo>
                    <a:pt x="874" y="187"/>
                  </a:lnTo>
                  <a:lnTo>
                    <a:pt x="873" y="188"/>
                  </a:lnTo>
                  <a:close/>
                  <a:moveTo>
                    <a:pt x="875" y="177"/>
                  </a:moveTo>
                  <a:lnTo>
                    <a:pt x="875" y="177"/>
                  </a:lnTo>
                  <a:lnTo>
                    <a:pt x="875" y="177"/>
                  </a:lnTo>
                  <a:close/>
                  <a:moveTo>
                    <a:pt x="846" y="171"/>
                  </a:moveTo>
                  <a:lnTo>
                    <a:pt x="845" y="171"/>
                  </a:lnTo>
                  <a:lnTo>
                    <a:pt x="846" y="172"/>
                  </a:lnTo>
                  <a:lnTo>
                    <a:pt x="846" y="173"/>
                  </a:lnTo>
                  <a:lnTo>
                    <a:pt x="845" y="173"/>
                  </a:lnTo>
                  <a:lnTo>
                    <a:pt x="844" y="174"/>
                  </a:lnTo>
                  <a:lnTo>
                    <a:pt x="844" y="173"/>
                  </a:lnTo>
                  <a:lnTo>
                    <a:pt x="843" y="172"/>
                  </a:lnTo>
                  <a:lnTo>
                    <a:pt x="843" y="171"/>
                  </a:lnTo>
                  <a:lnTo>
                    <a:pt x="843" y="170"/>
                  </a:lnTo>
                  <a:lnTo>
                    <a:pt x="844" y="170"/>
                  </a:lnTo>
                  <a:lnTo>
                    <a:pt x="844" y="170"/>
                  </a:lnTo>
                  <a:lnTo>
                    <a:pt x="844" y="169"/>
                  </a:lnTo>
                  <a:lnTo>
                    <a:pt x="845" y="169"/>
                  </a:lnTo>
                  <a:lnTo>
                    <a:pt x="846" y="169"/>
                  </a:lnTo>
                  <a:lnTo>
                    <a:pt x="846" y="170"/>
                  </a:lnTo>
                  <a:lnTo>
                    <a:pt x="846" y="170"/>
                  </a:lnTo>
                  <a:lnTo>
                    <a:pt x="846" y="171"/>
                  </a:lnTo>
                  <a:close/>
                  <a:moveTo>
                    <a:pt x="875" y="177"/>
                  </a:moveTo>
                  <a:lnTo>
                    <a:pt x="875" y="178"/>
                  </a:lnTo>
                  <a:lnTo>
                    <a:pt x="875" y="179"/>
                  </a:lnTo>
                  <a:lnTo>
                    <a:pt x="874" y="179"/>
                  </a:lnTo>
                  <a:lnTo>
                    <a:pt x="873" y="179"/>
                  </a:lnTo>
                  <a:lnTo>
                    <a:pt x="872" y="179"/>
                  </a:lnTo>
                  <a:lnTo>
                    <a:pt x="871" y="179"/>
                  </a:lnTo>
                  <a:lnTo>
                    <a:pt x="870" y="178"/>
                  </a:lnTo>
                  <a:lnTo>
                    <a:pt x="870" y="177"/>
                  </a:lnTo>
                  <a:lnTo>
                    <a:pt x="871" y="177"/>
                  </a:lnTo>
                  <a:lnTo>
                    <a:pt x="870" y="177"/>
                  </a:lnTo>
                  <a:lnTo>
                    <a:pt x="870" y="176"/>
                  </a:lnTo>
                  <a:lnTo>
                    <a:pt x="869" y="176"/>
                  </a:lnTo>
                  <a:lnTo>
                    <a:pt x="868" y="175"/>
                  </a:lnTo>
                  <a:lnTo>
                    <a:pt x="868" y="174"/>
                  </a:lnTo>
                  <a:lnTo>
                    <a:pt x="868" y="173"/>
                  </a:lnTo>
                  <a:lnTo>
                    <a:pt x="867" y="172"/>
                  </a:lnTo>
                  <a:lnTo>
                    <a:pt x="867" y="171"/>
                  </a:lnTo>
                  <a:lnTo>
                    <a:pt x="867" y="170"/>
                  </a:lnTo>
                  <a:lnTo>
                    <a:pt x="868" y="170"/>
                  </a:lnTo>
                  <a:lnTo>
                    <a:pt x="868" y="170"/>
                  </a:lnTo>
                  <a:lnTo>
                    <a:pt x="869" y="170"/>
                  </a:lnTo>
                  <a:lnTo>
                    <a:pt x="870" y="170"/>
                  </a:lnTo>
                  <a:lnTo>
                    <a:pt x="871" y="170"/>
                  </a:lnTo>
                  <a:lnTo>
                    <a:pt x="872" y="170"/>
                  </a:lnTo>
                  <a:lnTo>
                    <a:pt x="872" y="169"/>
                  </a:lnTo>
                  <a:lnTo>
                    <a:pt x="873" y="169"/>
                  </a:lnTo>
                  <a:lnTo>
                    <a:pt x="874" y="169"/>
                  </a:lnTo>
                  <a:lnTo>
                    <a:pt x="875" y="169"/>
                  </a:lnTo>
                  <a:lnTo>
                    <a:pt x="875" y="169"/>
                  </a:lnTo>
                  <a:lnTo>
                    <a:pt x="875" y="170"/>
                  </a:lnTo>
                  <a:lnTo>
                    <a:pt x="875" y="170"/>
                  </a:lnTo>
                  <a:lnTo>
                    <a:pt x="875" y="171"/>
                  </a:lnTo>
                  <a:lnTo>
                    <a:pt x="874" y="172"/>
                  </a:lnTo>
                  <a:lnTo>
                    <a:pt x="873" y="172"/>
                  </a:lnTo>
                  <a:lnTo>
                    <a:pt x="873" y="173"/>
                  </a:lnTo>
                  <a:lnTo>
                    <a:pt x="873" y="174"/>
                  </a:lnTo>
                  <a:lnTo>
                    <a:pt x="873" y="175"/>
                  </a:lnTo>
                  <a:lnTo>
                    <a:pt x="874" y="175"/>
                  </a:lnTo>
                  <a:lnTo>
                    <a:pt x="875" y="176"/>
                  </a:lnTo>
                  <a:lnTo>
                    <a:pt x="875" y="176"/>
                  </a:lnTo>
                  <a:lnTo>
                    <a:pt x="875" y="177"/>
                  </a:lnTo>
                  <a:lnTo>
                    <a:pt x="875" y="177"/>
                  </a:lnTo>
                  <a:close/>
                  <a:moveTo>
                    <a:pt x="866" y="165"/>
                  </a:moveTo>
                  <a:lnTo>
                    <a:pt x="866" y="164"/>
                  </a:lnTo>
                  <a:lnTo>
                    <a:pt x="867" y="165"/>
                  </a:lnTo>
                  <a:lnTo>
                    <a:pt x="866" y="165"/>
                  </a:lnTo>
                  <a:close/>
                  <a:moveTo>
                    <a:pt x="851" y="163"/>
                  </a:moveTo>
                  <a:lnTo>
                    <a:pt x="849" y="163"/>
                  </a:lnTo>
                  <a:lnTo>
                    <a:pt x="850" y="162"/>
                  </a:lnTo>
                  <a:lnTo>
                    <a:pt x="851" y="161"/>
                  </a:lnTo>
                  <a:lnTo>
                    <a:pt x="852" y="160"/>
                  </a:lnTo>
                  <a:lnTo>
                    <a:pt x="853" y="160"/>
                  </a:lnTo>
                  <a:lnTo>
                    <a:pt x="853" y="159"/>
                  </a:lnTo>
                  <a:lnTo>
                    <a:pt x="854" y="158"/>
                  </a:lnTo>
                  <a:lnTo>
                    <a:pt x="855" y="158"/>
                  </a:lnTo>
                  <a:lnTo>
                    <a:pt x="856" y="158"/>
                  </a:lnTo>
                  <a:lnTo>
                    <a:pt x="856" y="158"/>
                  </a:lnTo>
                  <a:lnTo>
                    <a:pt x="857" y="159"/>
                  </a:lnTo>
                  <a:lnTo>
                    <a:pt x="858" y="159"/>
                  </a:lnTo>
                  <a:lnTo>
                    <a:pt x="859" y="160"/>
                  </a:lnTo>
                  <a:lnTo>
                    <a:pt x="858" y="160"/>
                  </a:lnTo>
                  <a:lnTo>
                    <a:pt x="857" y="159"/>
                  </a:lnTo>
                  <a:lnTo>
                    <a:pt x="857" y="160"/>
                  </a:lnTo>
                  <a:lnTo>
                    <a:pt x="856" y="160"/>
                  </a:lnTo>
                  <a:lnTo>
                    <a:pt x="856" y="160"/>
                  </a:lnTo>
                  <a:lnTo>
                    <a:pt x="855" y="160"/>
                  </a:lnTo>
                  <a:lnTo>
                    <a:pt x="855" y="161"/>
                  </a:lnTo>
                  <a:lnTo>
                    <a:pt x="854" y="161"/>
                  </a:lnTo>
                  <a:lnTo>
                    <a:pt x="853" y="162"/>
                  </a:lnTo>
                  <a:lnTo>
                    <a:pt x="852" y="162"/>
                  </a:lnTo>
                  <a:lnTo>
                    <a:pt x="851" y="163"/>
                  </a:lnTo>
                  <a:close/>
                  <a:moveTo>
                    <a:pt x="859" y="157"/>
                  </a:moveTo>
                  <a:lnTo>
                    <a:pt x="859" y="158"/>
                  </a:lnTo>
                  <a:lnTo>
                    <a:pt x="858" y="158"/>
                  </a:lnTo>
                  <a:lnTo>
                    <a:pt x="857" y="157"/>
                  </a:lnTo>
                  <a:lnTo>
                    <a:pt x="856" y="157"/>
                  </a:lnTo>
                  <a:lnTo>
                    <a:pt x="856" y="157"/>
                  </a:lnTo>
                  <a:lnTo>
                    <a:pt x="857" y="157"/>
                  </a:lnTo>
                  <a:lnTo>
                    <a:pt x="858" y="157"/>
                  </a:lnTo>
                  <a:lnTo>
                    <a:pt x="859" y="157"/>
                  </a:lnTo>
                  <a:close/>
                  <a:moveTo>
                    <a:pt x="857" y="117"/>
                  </a:moveTo>
                  <a:lnTo>
                    <a:pt x="858" y="117"/>
                  </a:lnTo>
                  <a:lnTo>
                    <a:pt x="857" y="117"/>
                  </a:lnTo>
                  <a:close/>
                  <a:moveTo>
                    <a:pt x="881" y="114"/>
                  </a:moveTo>
                  <a:lnTo>
                    <a:pt x="880" y="115"/>
                  </a:lnTo>
                  <a:lnTo>
                    <a:pt x="880" y="114"/>
                  </a:lnTo>
                  <a:lnTo>
                    <a:pt x="881" y="114"/>
                  </a:lnTo>
                  <a:close/>
                  <a:moveTo>
                    <a:pt x="881" y="114"/>
                  </a:moveTo>
                  <a:lnTo>
                    <a:pt x="881" y="113"/>
                  </a:lnTo>
                  <a:lnTo>
                    <a:pt x="881" y="113"/>
                  </a:lnTo>
                  <a:lnTo>
                    <a:pt x="881" y="113"/>
                  </a:lnTo>
                  <a:lnTo>
                    <a:pt x="881" y="114"/>
                  </a:lnTo>
                  <a:close/>
                  <a:moveTo>
                    <a:pt x="881" y="113"/>
                  </a:moveTo>
                  <a:lnTo>
                    <a:pt x="882" y="112"/>
                  </a:lnTo>
                  <a:lnTo>
                    <a:pt x="882" y="111"/>
                  </a:lnTo>
                  <a:lnTo>
                    <a:pt x="882" y="112"/>
                  </a:lnTo>
                  <a:lnTo>
                    <a:pt x="881" y="113"/>
                  </a:lnTo>
                  <a:close/>
                  <a:moveTo>
                    <a:pt x="882" y="111"/>
                  </a:moveTo>
                  <a:lnTo>
                    <a:pt x="882" y="110"/>
                  </a:lnTo>
                  <a:lnTo>
                    <a:pt x="882" y="109"/>
                  </a:lnTo>
                  <a:lnTo>
                    <a:pt x="882" y="108"/>
                  </a:lnTo>
                  <a:lnTo>
                    <a:pt x="882" y="109"/>
                  </a:lnTo>
                  <a:lnTo>
                    <a:pt x="883" y="110"/>
                  </a:lnTo>
                  <a:lnTo>
                    <a:pt x="882" y="111"/>
                  </a:lnTo>
                  <a:close/>
                  <a:moveTo>
                    <a:pt x="850" y="157"/>
                  </a:moveTo>
                  <a:lnTo>
                    <a:pt x="851" y="156"/>
                  </a:lnTo>
                  <a:lnTo>
                    <a:pt x="850" y="155"/>
                  </a:lnTo>
                  <a:lnTo>
                    <a:pt x="850" y="156"/>
                  </a:lnTo>
                  <a:lnTo>
                    <a:pt x="850" y="157"/>
                  </a:lnTo>
                  <a:lnTo>
                    <a:pt x="850" y="157"/>
                  </a:lnTo>
                  <a:lnTo>
                    <a:pt x="851" y="157"/>
                  </a:lnTo>
                  <a:lnTo>
                    <a:pt x="852" y="157"/>
                  </a:lnTo>
                  <a:lnTo>
                    <a:pt x="853" y="157"/>
                  </a:lnTo>
                  <a:lnTo>
                    <a:pt x="852" y="158"/>
                  </a:lnTo>
                  <a:lnTo>
                    <a:pt x="852" y="159"/>
                  </a:lnTo>
                  <a:lnTo>
                    <a:pt x="851" y="159"/>
                  </a:lnTo>
                  <a:lnTo>
                    <a:pt x="850" y="160"/>
                  </a:lnTo>
                  <a:lnTo>
                    <a:pt x="850" y="161"/>
                  </a:lnTo>
                  <a:lnTo>
                    <a:pt x="849" y="161"/>
                  </a:lnTo>
                  <a:lnTo>
                    <a:pt x="849" y="162"/>
                  </a:lnTo>
                  <a:lnTo>
                    <a:pt x="849" y="163"/>
                  </a:lnTo>
                  <a:lnTo>
                    <a:pt x="849" y="164"/>
                  </a:lnTo>
                  <a:lnTo>
                    <a:pt x="849" y="164"/>
                  </a:lnTo>
                  <a:lnTo>
                    <a:pt x="848" y="165"/>
                  </a:lnTo>
                  <a:lnTo>
                    <a:pt x="848" y="166"/>
                  </a:lnTo>
                  <a:lnTo>
                    <a:pt x="848" y="167"/>
                  </a:lnTo>
                  <a:lnTo>
                    <a:pt x="847" y="167"/>
                  </a:lnTo>
                  <a:lnTo>
                    <a:pt x="847" y="168"/>
                  </a:lnTo>
                  <a:lnTo>
                    <a:pt x="846" y="168"/>
                  </a:lnTo>
                  <a:lnTo>
                    <a:pt x="845" y="168"/>
                  </a:lnTo>
                  <a:lnTo>
                    <a:pt x="844" y="168"/>
                  </a:lnTo>
                  <a:lnTo>
                    <a:pt x="843" y="168"/>
                  </a:lnTo>
                  <a:lnTo>
                    <a:pt x="843" y="168"/>
                  </a:lnTo>
                  <a:lnTo>
                    <a:pt x="843" y="169"/>
                  </a:lnTo>
                  <a:lnTo>
                    <a:pt x="842" y="169"/>
                  </a:lnTo>
                  <a:lnTo>
                    <a:pt x="841" y="169"/>
                  </a:lnTo>
                  <a:lnTo>
                    <a:pt x="840" y="169"/>
                  </a:lnTo>
                  <a:lnTo>
                    <a:pt x="839" y="169"/>
                  </a:lnTo>
                  <a:lnTo>
                    <a:pt x="839" y="170"/>
                  </a:lnTo>
                  <a:lnTo>
                    <a:pt x="839" y="170"/>
                  </a:lnTo>
                  <a:lnTo>
                    <a:pt x="840" y="170"/>
                  </a:lnTo>
                  <a:lnTo>
                    <a:pt x="840" y="171"/>
                  </a:lnTo>
                  <a:lnTo>
                    <a:pt x="841" y="170"/>
                  </a:lnTo>
                  <a:lnTo>
                    <a:pt x="842" y="170"/>
                  </a:lnTo>
                  <a:lnTo>
                    <a:pt x="842" y="170"/>
                  </a:lnTo>
                  <a:lnTo>
                    <a:pt x="843" y="169"/>
                  </a:lnTo>
                  <a:lnTo>
                    <a:pt x="843" y="170"/>
                  </a:lnTo>
                  <a:lnTo>
                    <a:pt x="843" y="170"/>
                  </a:lnTo>
                  <a:lnTo>
                    <a:pt x="843" y="171"/>
                  </a:lnTo>
                  <a:lnTo>
                    <a:pt x="843" y="172"/>
                  </a:lnTo>
                  <a:lnTo>
                    <a:pt x="843" y="173"/>
                  </a:lnTo>
                  <a:lnTo>
                    <a:pt x="843" y="174"/>
                  </a:lnTo>
                  <a:lnTo>
                    <a:pt x="843" y="174"/>
                  </a:lnTo>
                  <a:lnTo>
                    <a:pt x="843" y="175"/>
                  </a:lnTo>
                  <a:lnTo>
                    <a:pt x="844" y="174"/>
                  </a:lnTo>
                  <a:lnTo>
                    <a:pt x="844" y="175"/>
                  </a:lnTo>
                  <a:lnTo>
                    <a:pt x="845" y="176"/>
                  </a:lnTo>
                  <a:lnTo>
                    <a:pt x="845" y="175"/>
                  </a:lnTo>
                  <a:lnTo>
                    <a:pt x="846" y="175"/>
                  </a:lnTo>
                  <a:lnTo>
                    <a:pt x="846" y="174"/>
                  </a:lnTo>
                  <a:lnTo>
                    <a:pt x="846" y="173"/>
                  </a:lnTo>
                  <a:lnTo>
                    <a:pt x="846" y="172"/>
                  </a:lnTo>
                  <a:lnTo>
                    <a:pt x="846" y="171"/>
                  </a:lnTo>
                  <a:lnTo>
                    <a:pt x="846" y="170"/>
                  </a:lnTo>
                  <a:lnTo>
                    <a:pt x="847" y="170"/>
                  </a:lnTo>
                  <a:lnTo>
                    <a:pt x="847" y="169"/>
                  </a:lnTo>
                  <a:lnTo>
                    <a:pt x="847" y="168"/>
                  </a:lnTo>
                  <a:lnTo>
                    <a:pt x="848" y="167"/>
                  </a:lnTo>
                  <a:lnTo>
                    <a:pt x="849" y="166"/>
                  </a:lnTo>
                  <a:lnTo>
                    <a:pt x="849" y="165"/>
                  </a:lnTo>
                  <a:lnTo>
                    <a:pt x="849" y="164"/>
                  </a:lnTo>
                  <a:lnTo>
                    <a:pt x="849" y="164"/>
                  </a:lnTo>
                  <a:lnTo>
                    <a:pt x="849" y="163"/>
                  </a:lnTo>
                  <a:lnTo>
                    <a:pt x="850" y="163"/>
                  </a:lnTo>
                  <a:lnTo>
                    <a:pt x="850" y="164"/>
                  </a:lnTo>
                  <a:lnTo>
                    <a:pt x="851" y="163"/>
                  </a:lnTo>
                  <a:lnTo>
                    <a:pt x="852" y="163"/>
                  </a:lnTo>
                  <a:lnTo>
                    <a:pt x="853" y="163"/>
                  </a:lnTo>
                  <a:lnTo>
                    <a:pt x="854" y="162"/>
                  </a:lnTo>
                  <a:lnTo>
                    <a:pt x="855" y="161"/>
                  </a:lnTo>
                  <a:lnTo>
                    <a:pt x="856" y="161"/>
                  </a:lnTo>
                  <a:lnTo>
                    <a:pt x="856" y="161"/>
                  </a:lnTo>
                  <a:lnTo>
                    <a:pt x="857" y="161"/>
                  </a:lnTo>
                  <a:lnTo>
                    <a:pt x="858" y="161"/>
                  </a:lnTo>
                  <a:lnTo>
                    <a:pt x="859" y="161"/>
                  </a:lnTo>
                  <a:lnTo>
                    <a:pt x="860" y="161"/>
                  </a:lnTo>
                  <a:lnTo>
                    <a:pt x="861" y="162"/>
                  </a:lnTo>
                  <a:lnTo>
                    <a:pt x="862" y="162"/>
                  </a:lnTo>
                  <a:lnTo>
                    <a:pt x="862" y="162"/>
                  </a:lnTo>
                  <a:lnTo>
                    <a:pt x="863" y="163"/>
                  </a:lnTo>
                  <a:lnTo>
                    <a:pt x="864" y="163"/>
                  </a:lnTo>
                  <a:lnTo>
                    <a:pt x="863" y="164"/>
                  </a:lnTo>
                  <a:lnTo>
                    <a:pt x="862" y="164"/>
                  </a:lnTo>
                  <a:lnTo>
                    <a:pt x="862" y="164"/>
                  </a:lnTo>
                  <a:lnTo>
                    <a:pt x="861" y="164"/>
                  </a:lnTo>
                  <a:lnTo>
                    <a:pt x="860" y="164"/>
                  </a:lnTo>
                  <a:lnTo>
                    <a:pt x="860" y="164"/>
                  </a:lnTo>
                  <a:lnTo>
                    <a:pt x="859" y="165"/>
                  </a:lnTo>
                  <a:lnTo>
                    <a:pt x="860" y="164"/>
                  </a:lnTo>
                  <a:lnTo>
                    <a:pt x="861" y="164"/>
                  </a:lnTo>
                  <a:lnTo>
                    <a:pt x="862" y="164"/>
                  </a:lnTo>
                  <a:lnTo>
                    <a:pt x="862" y="164"/>
                  </a:lnTo>
                  <a:lnTo>
                    <a:pt x="863" y="164"/>
                  </a:lnTo>
                  <a:lnTo>
                    <a:pt x="863" y="164"/>
                  </a:lnTo>
                  <a:lnTo>
                    <a:pt x="864" y="164"/>
                  </a:lnTo>
                  <a:lnTo>
                    <a:pt x="865" y="164"/>
                  </a:lnTo>
                  <a:lnTo>
                    <a:pt x="865" y="164"/>
                  </a:lnTo>
                  <a:lnTo>
                    <a:pt x="865" y="165"/>
                  </a:lnTo>
                  <a:lnTo>
                    <a:pt x="864" y="165"/>
                  </a:lnTo>
                  <a:lnTo>
                    <a:pt x="863" y="164"/>
                  </a:lnTo>
                  <a:lnTo>
                    <a:pt x="862" y="165"/>
                  </a:lnTo>
                  <a:lnTo>
                    <a:pt x="862" y="166"/>
                  </a:lnTo>
                  <a:lnTo>
                    <a:pt x="862" y="167"/>
                  </a:lnTo>
                  <a:lnTo>
                    <a:pt x="861" y="167"/>
                  </a:lnTo>
                  <a:lnTo>
                    <a:pt x="861" y="168"/>
                  </a:lnTo>
                  <a:lnTo>
                    <a:pt x="860" y="169"/>
                  </a:lnTo>
                  <a:lnTo>
                    <a:pt x="860" y="170"/>
                  </a:lnTo>
                  <a:lnTo>
                    <a:pt x="861" y="170"/>
                  </a:lnTo>
                  <a:lnTo>
                    <a:pt x="861" y="169"/>
                  </a:lnTo>
                  <a:lnTo>
                    <a:pt x="862" y="169"/>
                  </a:lnTo>
                  <a:lnTo>
                    <a:pt x="862" y="168"/>
                  </a:lnTo>
                  <a:lnTo>
                    <a:pt x="862" y="168"/>
                  </a:lnTo>
                  <a:lnTo>
                    <a:pt x="862" y="167"/>
                  </a:lnTo>
                  <a:lnTo>
                    <a:pt x="863" y="167"/>
                  </a:lnTo>
                  <a:lnTo>
                    <a:pt x="863" y="166"/>
                  </a:lnTo>
                  <a:lnTo>
                    <a:pt x="864" y="166"/>
                  </a:lnTo>
                  <a:lnTo>
                    <a:pt x="865" y="166"/>
                  </a:lnTo>
                  <a:lnTo>
                    <a:pt x="866" y="165"/>
                  </a:lnTo>
                  <a:lnTo>
                    <a:pt x="867" y="166"/>
                  </a:lnTo>
                  <a:lnTo>
                    <a:pt x="866" y="167"/>
                  </a:lnTo>
                  <a:lnTo>
                    <a:pt x="867" y="168"/>
                  </a:lnTo>
                  <a:lnTo>
                    <a:pt x="867" y="169"/>
                  </a:lnTo>
                  <a:lnTo>
                    <a:pt x="866" y="169"/>
                  </a:lnTo>
                  <a:lnTo>
                    <a:pt x="865" y="170"/>
                  </a:lnTo>
                  <a:lnTo>
                    <a:pt x="865" y="170"/>
                  </a:lnTo>
                  <a:lnTo>
                    <a:pt x="865" y="171"/>
                  </a:lnTo>
                  <a:lnTo>
                    <a:pt x="865" y="172"/>
                  </a:lnTo>
                  <a:lnTo>
                    <a:pt x="865" y="173"/>
                  </a:lnTo>
                  <a:lnTo>
                    <a:pt x="865" y="174"/>
                  </a:lnTo>
                  <a:lnTo>
                    <a:pt x="865" y="175"/>
                  </a:lnTo>
                  <a:lnTo>
                    <a:pt x="866" y="176"/>
                  </a:lnTo>
                  <a:lnTo>
                    <a:pt x="866" y="177"/>
                  </a:lnTo>
                  <a:lnTo>
                    <a:pt x="866" y="177"/>
                  </a:lnTo>
                  <a:lnTo>
                    <a:pt x="867" y="177"/>
                  </a:lnTo>
                  <a:lnTo>
                    <a:pt x="868" y="178"/>
                  </a:lnTo>
                  <a:lnTo>
                    <a:pt x="868" y="179"/>
                  </a:lnTo>
                  <a:lnTo>
                    <a:pt x="868" y="180"/>
                  </a:lnTo>
                  <a:lnTo>
                    <a:pt x="868" y="180"/>
                  </a:lnTo>
                  <a:lnTo>
                    <a:pt x="868" y="181"/>
                  </a:lnTo>
                  <a:lnTo>
                    <a:pt x="868" y="182"/>
                  </a:lnTo>
                  <a:lnTo>
                    <a:pt x="868" y="182"/>
                  </a:lnTo>
                  <a:lnTo>
                    <a:pt x="868" y="183"/>
                  </a:lnTo>
                  <a:lnTo>
                    <a:pt x="868" y="183"/>
                  </a:lnTo>
                  <a:lnTo>
                    <a:pt x="868" y="184"/>
                  </a:lnTo>
                  <a:lnTo>
                    <a:pt x="868" y="184"/>
                  </a:lnTo>
                  <a:lnTo>
                    <a:pt x="867" y="184"/>
                  </a:lnTo>
                  <a:lnTo>
                    <a:pt x="866" y="184"/>
                  </a:lnTo>
                  <a:lnTo>
                    <a:pt x="866" y="185"/>
                  </a:lnTo>
                  <a:lnTo>
                    <a:pt x="867" y="185"/>
                  </a:lnTo>
                  <a:lnTo>
                    <a:pt x="868" y="185"/>
                  </a:lnTo>
                  <a:lnTo>
                    <a:pt x="868" y="186"/>
                  </a:lnTo>
                  <a:lnTo>
                    <a:pt x="867" y="186"/>
                  </a:lnTo>
                  <a:lnTo>
                    <a:pt x="867" y="187"/>
                  </a:lnTo>
                  <a:lnTo>
                    <a:pt x="868" y="187"/>
                  </a:lnTo>
                  <a:lnTo>
                    <a:pt x="868" y="187"/>
                  </a:lnTo>
                  <a:lnTo>
                    <a:pt x="869" y="187"/>
                  </a:lnTo>
                  <a:lnTo>
                    <a:pt x="870" y="188"/>
                  </a:lnTo>
                  <a:lnTo>
                    <a:pt x="870" y="189"/>
                  </a:lnTo>
                  <a:lnTo>
                    <a:pt x="869" y="189"/>
                  </a:lnTo>
                  <a:lnTo>
                    <a:pt x="868" y="189"/>
                  </a:lnTo>
                  <a:lnTo>
                    <a:pt x="868" y="189"/>
                  </a:lnTo>
                  <a:lnTo>
                    <a:pt x="868" y="190"/>
                  </a:lnTo>
                  <a:lnTo>
                    <a:pt x="867" y="190"/>
                  </a:lnTo>
                  <a:lnTo>
                    <a:pt x="866" y="191"/>
                  </a:lnTo>
                  <a:lnTo>
                    <a:pt x="866" y="192"/>
                  </a:lnTo>
                  <a:lnTo>
                    <a:pt x="865" y="192"/>
                  </a:lnTo>
                  <a:lnTo>
                    <a:pt x="865" y="193"/>
                  </a:lnTo>
                  <a:lnTo>
                    <a:pt x="865" y="194"/>
                  </a:lnTo>
                  <a:lnTo>
                    <a:pt x="866" y="194"/>
                  </a:lnTo>
                  <a:lnTo>
                    <a:pt x="867" y="194"/>
                  </a:lnTo>
                  <a:lnTo>
                    <a:pt x="868" y="195"/>
                  </a:lnTo>
                  <a:lnTo>
                    <a:pt x="868" y="195"/>
                  </a:lnTo>
                  <a:lnTo>
                    <a:pt x="869" y="195"/>
                  </a:lnTo>
                  <a:lnTo>
                    <a:pt x="869" y="196"/>
                  </a:lnTo>
                  <a:lnTo>
                    <a:pt x="869" y="196"/>
                  </a:lnTo>
                  <a:lnTo>
                    <a:pt x="869" y="197"/>
                  </a:lnTo>
                  <a:lnTo>
                    <a:pt x="868" y="197"/>
                  </a:lnTo>
                  <a:lnTo>
                    <a:pt x="868" y="198"/>
                  </a:lnTo>
                  <a:lnTo>
                    <a:pt x="868" y="198"/>
                  </a:lnTo>
                  <a:lnTo>
                    <a:pt x="867" y="199"/>
                  </a:lnTo>
                  <a:lnTo>
                    <a:pt x="868" y="199"/>
                  </a:lnTo>
                  <a:lnTo>
                    <a:pt x="868" y="199"/>
                  </a:lnTo>
                  <a:lnTo>
                    <a:pt x="869" y="199"/>
                  </a:lnTo>
                  <a:lnTo>
                    <a:pt x="869" y="200"/>
                  </a:lnTo>
                  <a:lnTo>
                    <a:pt x="869" y="201"/>
                  </a:lnTo>
                  <a:lnTo>
                    <a:pt x="869" y="202"/>
                  </a:lnTo>
                  <a:lnTo>
                    <a:pt x="869" y="202"/>
                  </a:lnTo>
                  <a:lnTo>
                    <a:pt x="869" y="203"/>
                  </a:lnTo>
                  <a:lnTo>
                    <a:pt x="869" y="204"/>
                  </a:lnTo>
                  <a:lnTo>
                    <a:pt x="868" y="205"/>
                  </a:lnTo>
                  <a:lnTo>
                    <a:pt x="868" y="206"/>
                  </a:lnTo>
                  <a:lnTo>
                    <a:pt x="868" y="207"/>
                  </a:lnTo>
                  <a:lnTo>
                    <a:pt x="868" y="207"/>
                  </a:lnTo>
                  <a:lnTo>
                    <a:pt x="868" y="208"/>
                  </a:lnTo>
                  <a:lnTo>
                    <a:pt x="868" y="208"/>
                  </a:lnTo>
                  <a:lnTo>
                    <a:pt x="868" y="209"/>
                  </a:lnTo>
                  <a:lnTo>
                    <a:pt x="868" y="210"/>
                  </a:lnTo>
                  <a:lnTo>
                    <a:pt x="868" y="209"/>
                  </a:lnTo>
                  <a:lnTo>
                    <a:pt x="869" y="208"/>
                  </a:lnTo>
                  <a:lnTo>
                    <a:pt x="869" y="208"/>
                  </a:lnTo>
                  <a:lnTo>
                    <a:pt x="869" y="207"/>
                  </a:lnTo>
                  <a:lnTo>
                    <a:pt x="870" y="206"/>
                  </a:lnTo>
                  <a:lnTo>
                    <a:pt x="870" y="205"/>
                  </a:lnTo>
                  <a:lnTo>
                    <a:pt x="871" y="205"/>
                  </a:lnTo>
                  <a:lnTo>
                    <a:pt x="871" y="204"/>
                  </a:lnTo>
                  <a:lnTo>
                    <a:pt x="871" y="203"/>
                  </a:lnTo>
                  <a:lnTo>
                    <a:pt x="871" y="202"/>
                  </a:lnTo>
                  <a:lnTo>
                    <a:pt x="871" y="202"/>
                  </a:lnTo>
                  <a:lnTo>
                    <a:pt x="871" y="201"/>
                  </a:lnTo>
                  <a:lnTo>
                    <a:pt x="870" y="201"/>
                  </a:lnTo>
                  <a:lnTo>
                    <a:pt x="870" y="200"/>
                  </a:lnTo>
                  <a:lnTo>
                    <a:pt x="870" y="199"/>
                  </a:lnTo>
                  <a:lnTo>
                    <a:pt x="870" y="198"/>
                  </a:lnTo>
                  <a:lnTo>
                    <a:pt x="870" y="197"/>
                  </a:lnTo>
                  <a:lnTo>
                    <a:pt x="871" y="197"/>
                  </a:lnTo>
                  <a:lnTo>
                    <a:pt x="872" y="196"/>
                  </a:lnTo>
                  <a:lnTo>
                    <a:pt x="872" y="196"/>
                  </a:lnTo>
                  <a:lnTo>
                    <a:pt x="873" y="195"/>
                  </a:lnTo>
                  <a:lnTo>
                    <a:pt x="874" y="195"/>
                  </a:lnTo>
                  <a:lnTo>
                    <a:pt x="875" y="195"/>
                  </a:lnTo>
                  <a:lnTo>
                    <a:pt x="875" y="196"/>
                  </a:lnTo>
                  <a:lnTo>
                    <a:pt x="875" y="195"/>
                  </a:lnTo>
                  <a:lnTo>
                    <a:pt x="876" y="194"/>
                  </a:lnTo>
                  <a:lnTo>
                    <a:pt x="876" y="193"/>
                  </a:lnTo>
                  <a:lnTo>
                    <a:pt x="877" y="193"/>
                  </a:lnTo>
                  <a:lnTo>
                    <a:pt x="878" y="193"/>
                  </a:lnTo>
                  <a:lnTo>
                    <a:pt x="879" y="193"/>
                  </a:lnTo>
                  <a:lnTo>
                    <a:pt x="880" y="194"/>
                  </a:lnTo>
                  <a:lnTo>
                    <a:pt x="881" y="195"/>
                  </a:lnTo>
                  <a:lnTo>
                    <a:pt x="881" y="195"/>
                  </a:lnTo>
                  <a:lnTo>
                    <a:pt x="881" y="196"/>
                  </a:lnTo>
                  <a:lnTo>
                    <a:pt x="882" y="196"/>
                  </a:lnTo>
                  <a:lnTo>
                    <a:pt x="882" y="196"/>
                  </a:lnTo>
                  <a:lnTo>
                    <a:pt x="882" y="197"/>
                  </a:lnTo>
                  <a:lnTo>
                    <a:pt x="882" y="198"/>
                  </a:lnTo>
                  <a:lnTo>
                    <a:pt x="883" y="199"/>
                  </a:lnTo>
                  <a:lnTo>
                    <a:pt x="884" y="199"/>
                  </a:lnTo>
                  <a:lnTo>
                    <a:pt x="884" y="200"/>
                  </a:lnTo>
                  <a:lnTo>
                    <a:pt x="884" y="201"/>
                  </a:lnTo>
                  <a:lnTo>
                    <a:pt x="885" y="201"/>
                  </a:lnTo>
                  <a:lnTo>
                    <a:pt x="884" y="200"/>
                  </a:lnTo>
                  <a:lnTo>
                    <a:pt x="884" y="199"/>
                  </a:lnTo>
                  <a:lnTo>
                    <a:pt x="884" y="198"/>
                  </a:lnTo>
                  <a:lnTo>
                    <a:pt x="884" y="197"/>
                  </a:lnTo>
                  <a:lnTo>
                    <a:pt x="884" y="196"/>
                  </a:lnTo>
                  <a:lnTo>
                    <a:pt x="885" y="196"/>
                  </a:lnTo>
                  <a:lnTo>
                    <a:pt x="885" y="196"/>
                  </a:lnTo>
                  <a:lnTo>
                    <a:pt x="885" y="195"/>
                  </a:lnTo>
                  <a:lnTo>
                    <a:pt x="884" y="194"/>
                  </a:lnTo>
                  <a:lnTo>
                    <a:pt x="883" y="194"/>
                  </a:lnTo>
                  <a:lnTo>
                    <a:pt x="882" y="194"/>
                  </a:lnTo>
                  <a:lnTo>
                    <a:pt x="881" y="193"/>
                  </a:lnTo>
                  <a:lnTo>
                    <a:pt x="881" y="193"/>
                  </a:lnTo>
                  <a:lnTo>
                    <a:pt x="881" y="193"/>
                  </a:lnTo>
                  <a:lnTo>
                    <a:pt x="881" y="192"/>
                  </a:lnTo>
                  <a:lnTo>
                    <a:pt x="881" y="191"/>
                  </a:lnTo>
                  <a:lnTo>
                    <a:pt x="881" y="192"/>
                  </a:lnTo>
                  <a:lnTo>
                    <a:pt x="880" y="193"/>
                  </a:lnTo>
                  <a:lnTo>
                    <a:pt x="880" y="192"/>
                  </a:lnTo>
                  <a:lnTo>
                    <a:pt x="879" y="193"/>
                  </a:lnTo>
                  <a:lnTo>
                    <a:pt x="878" y="193"/>
                  </a:lnTo>
                  <a:lnTo>
                    <a:pt x="878" y="192"/>
                  </a:lnTo>
                  <a:lnTo>
                    <a:pt x="877" y="191"/>
                  </a:lnTo>
                  <a:lnTo>
                    <a:pt x="877" y="190"/>
                  </a:lnTo>
                  <a:lnTo>
                    <a:pt x="877" y="189"/>
                  </a:lnTo>
                  <a:lnTo>
                    <a:pt x="877" y="189"/>
                  </a:lnTo>
                  <a:lnTo>
                    <a:pt x="876" y="188"/>
                  </a:lnTo>
                  <a:lnTo>
                    <a:pt x="877" y="187"/>
                  </a:lnTo>
                  <a:lnTo>
                    <a:pt x="878" y="187"/>
                  </a:lnTo>
                  <a:lnTo>
                    <a:pt x="877" y="187"/>
                  </a:lnTo>
                  <a:lnTo>
                    <a:pt x="877" y="186"/>
                  </a:lnTo>
                  <a:lnTo>
                    <a:pt x="877" y="185"/>
                  </a:lnTo>
                  <a:lnTo>
                    <a:pt x="876" y="184"/>
                  </a:lnTo>
                  <a:lnTo>
                    <a:pt x="876" y="183"/>
                  </a:lnTo>
                  <a:lnTo>
                    <a:pt x="876" y="183"/>
                  </a:lnTo>
                  <a:lnTo>
                    <a:pt x="877" y="183"/>
                  </a:lnTo>
                  <a:lnTo>
                    <a:pt x="877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0" y="183"/>
                  </a:lnTo>
                  <a:lnTo>
                    <a:pt x="881" y="183"/>
                  </a:lnTo>
                  <a:lnTo>
                    <a:pt x="880" y="183"/>
                  </a:lnTo>
                  <a:lnTo>
                    <a:pt x="879" y="182"/>
                  </a:lnTo>
                  <a:lnTo>
                    <a:pt x="878" y="182"/>
                  </a:lnTo>
                  <a:lnTo>
                    <a:pt x="878" y="181"/>
                  </a:lnTo>
                  <a:lnTo>
                    <a:pt x="879" y="182"/>
                  </a:lnTo>
                  <a:lnTo>
                    <a:pt x="880" y="182"/>
                  </a:lnTo>
                  <a:lnTo>
                    <a:pt x="881" y="183"/>
                  </a:lnTo>
                  <a:lnTo>
                    <a:pt x="881" y="183"/>
                  </a:lnTo>
                  <a:lnTo>
                    <a:pt x="881" y="183"/>
                  </a:lnTo>
                  <a:lnTo>
                    <a:pt x="882" y="183"/>
                  </a:lnTo>
                  <a:lnTo>
                    <a:pt x="882" y="184"/>
                  </a:lnTo>
                  <a:lnTo>
                    <a:pt x="883" y="184"/>
                  </a:lnTo>
                  <a:lnTo>
                    <a:pt x="883" y="185"/>
                  </a:lnTo>
                  <a:lnTo>
                    <a:pt x="884" y="185"/>
                  </a:lnTo>
                  <a:lnTo>
                    <a:pt x="885" y="185"/>
                  </a:lnTo>
                  <a:lnTo>
                    <a:pt x="886" y="186"/>
                  </a:lnTo>
                  <a:lnTo>
                    <a:pt x="887" y="186"/>
                  </a:lnTo>
                  <a:lnTo>
                    <a:pt x="887" y="187"/>
                  </a:lnTo>
                  <a:lnTo>
                    <a:pt x="888" y="187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9"/>
                  </a:lnTo>
                  <a:lnTo>
                    <a:pt x="890" y="189"/>
                  </a:lnTo>
                  <a:lnTo>
                    <a:pt x="889" y="190"/>
                  </a:lnTo>
                  <a:lnTo>
                    <a:pt x="889" y="191"/>
                  </a:lnTo>
                  <a:lnTo>
                    <a:pt x="889" y="192"/>
                  </a:lnTo>
                  <a:lnTo>
                    <a:pt x="888" y="192"/>
                  </a:lnTo>
                  <a:lnTo>
                    <a:pt x="888" y="193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7" y="196"/>
                  </a:lnTo>
                  <a:lnTo>
                    <a:pt x="887" y="196"/>
                  </a:lnTo>
                  <a:lnTo>
                    <a:pt x="887" y="197"/>
                  </a:lnTo>
                  <a:lnTo>
                    <a:pt x="887" y="197"/>
                  </a:lnTo>
                  <a:lnTo>
                    <a:pt x="886" y="197"/>
                  </a:lnTo>
                  <a:lnTo>
                    <a:pt x="886" y="198"/>
                  </a:lnTo>
                  <a:lnTo>
                    <a:pt x="886" y="199"/>
                  </a:lnTo>
                  <a:lnTo>
                    <a:pt x="886" y="200"/>
                  </a:lnTo>
                  <a:lnTo>
                    <a:pt x="887" y="201"/>
                  </a:lnTo>
                  <a:lnTo>
                    <a:pt x="887" y="202"/>
                  </a:lnTo>
                  <a:lnTo>
                    <a:pt x="887" y="202"/>
                  </a:lnTo>
                  <a:lnTo>
                    <a:pt x="887" y="202"/>
                  </a:lnTo>
                  <a:lnTo>
                    <a:pt x="888" y="203"/>
                  </a:lnTo>
                  <a:lnTo>
                    <a:pt x="888" y="204"/>
                  </a:lnTo>
                  <a:lnTo>
                    <a:pt x="888" y="205"/>
                  </a:lnTo>
                  <a:lnTo>
                    <a:pt x="889" y="205"/>
                  </a:lnTo>
                  <a:lnTo>
                    <a:pt x="890" y="205"/>
                  </a:lnTo>
                  <a:lnTo>
                    <a:pt x="891" y="206"/>
                  </a:lnTo>
                  <a:lnTo>
                    <a:pt x="891" y="207"/>
                  </a:lnTo>
                  <a:lnTo>
                    <a:pt x="892" y="208"/>
                  </a:lnTo>
                  <a:lnTo>
                    <a:pt x="892" y="208"/>
                  </a:lnTo>
                  <a:lnTo>
                    <a:pt x="892" y="209"/>
                  </a:lnTo>
                  <a:lnTo>
                    <a:pt x="893" y="210"/>
                  </a:lnTo>
                  <a:lnTo>
                    <a:pt x="893" y="211"/>
                  </a:lnTo>
                  <a:lnTo>
                    <a:pt x="893" y="213"/>
                  </a:lnTo>
                  <a:lnTo>
                    <a:pt x="892" y="214"/>
                  </a:lnTo>
                  <a:lnTo>
                    <a:pt x="893" y="215"/>
                  </a:lnTo>
                  <a:lnTo>
                    <a:pt x="893" y="215"/>
                  </a:lnTo>
                  <a:lnTo>
                    <a:pt x="893" y="216"/>
                  </a:lnTo>
                  <a:lnTo>
                    <a:pt x="893" y="217"/>
                  </a:lnTo>
                  <a:lnTo>
                    <a:pt x="893" y="218"/>
                  </a:lnTo>
                  <a:lnTo>
                    <a:pt x="893" y="219"/>
                  </a:lnTo>
                  <a:lnTo>
                    <a:pt x="892" y="219"/>
                  </a:lnTo>
                  <a:lnTo>
                    <a:pt x="891" y="219"/>
                  </a:lnTo>
                  <a:lnTo>
                    <a:pt x="890" y="219"/>
                  </a:lnTo>
                  <a:lnTo>
                    <a:pt x="890" y="220"/>
                  </a:lnTo>
                  <a:lnTo>
                    <a:pt x="890" y="221"/>
                  </a:lnTo>
                  <a:lnTo>
                    <a:pt x="890" y="221"/>
                  </a:lnTo>
                  <a:lnTo>
                    <a:pt x="891" y="221"/>
                  </a:lnTo>
                  <a:lnTo>
                    <a:pt x="892" y="221"/>
                  </a:lnTo>
                  <a:lnTo>
                    <a:pt x="893" y="221"/>
                  </a:lnTo>
                  <a:lnTo>
                    <a:pt x="894" y="222"/>
                  </a:lnTo>
                  <a:lnTo>
                    <a:pt x="894" y="223"/>
                  </a:lnTo>
                  <a:lnTo>
                    <a:pt x="894" y="224"/>
                  </a:lnTo>
                  <a:lnTo>
                    <a:pt x="894" y="225"/>
                  </a:lnTo>
                  <a:lnTo>
                    <a:pt x="894" y="226"/>
                  </a:lnTo>
                  <a:lnTo>
                    <a:pt x="894" y="227"/>
                  </a:lnTo>
                  <a:lnTo>
                    <a:pt x="894" y="227"/>
                  </a:lnTo>
                  <a:lnTo>
                    <a:pt x="894" y="228"/>
                  </a:lnTo>
                  <a:lnTo>
                    <a:pt x="894" y="228"/>
                  </a:lnTo>
                  <a:lnTo>
                    <a:pt x="894" y="229"/>
                  </a:lnTo>
                  <a:lnTo>
                    <a:pt x="894" y="230"/>
                  </a:lnTo>
                  <a:lnTo>
                    <a:pt x="894" y="231"/>
                  </a:lnTo>
                  <a:lnTo>
                    <a:pt x="894" y="232"/>
                  </a:lnTo>
                  <a:lnTo>
                    <a:pt x="894" y="233"/>
                  </a:lnTo>
                  <a:lnTo>
                    <a:pt x="894" y="234"/>
                  </a:lnTo>
                  <a:lnTo>
                    <a:pt x="894" y="234"/>
                  </a:lnTo>
                  <a:lnTo>
                    <a:pt x="894" y="235"/>
                  </a:lnTo>
                  <a:lnTo>
                    <a:pt x="894" y="236"/>
                  </a:lnTo>
                  <a:lnTo>
                    <a:pt x="895" y="237"/>
                  </a:lnTo>
                  <a:lnTo>
                    <a:pt x="895" y="238"/>
                  </a:lnTo>
                  <a:lnTo>
                    <a:pt x="895" y="239"/>
                  </a:lnTo>
                  <a:lnTo>
                    <a:pt x="895" y="240"/>
                  </a:lnTo>
                  <a:lnTo>
                    <a:pt x="894" y="240"/>
                  </a:lnTo>
                  <a:lnTo>
                    <a:pt x="894" y="241"/>
                  </a:lnTo>
                  <a:lnTo>
                    <a:pt x="893" y="242"/>
                  </a:lnTo>
                  <a:lnTo>
                    <a:pt x="892" y="242"/>
                  </a:lnTo>
                  <a:lnTo>
                    <a:pt x="891" y="243"/>
                  </a:lnTo>
                  <a:lnTo>
                    <a:pt x="890" y="243"/>
                  </a:lnTo>
                  <a:lnTo>
                    <a:pt x="889" y="244"/>
                  </a:lnTo>
                  <a:lnTo>
                    <a:pt x="889" y="245"/>
                  </a:lnTo>
                  <a:lnTo>
                    <a:pt x="888" y="246"/>
                  </a:lnTo>
                  <a:lnTo>
                    <a:pt x="887" y="246"/>
                  </a:lnTo>
                  <a:lnTo>
                    <a:pt x="887" y="246"/>
                  </a:lnTo>
                  <a:lnTo>
                    <a:pt x="887" y="247"/>
                  </a:lnTo>
                  <a:lnTo>
                    <a:pt x="886" y="247"/>
                  </a:lnTo>
                  <a:lnTo>
                    <a:pt x="885" y="247"/>
                  </a:lnTo>
                  <a:lnTo>
                    <a:pt x="884" y="246"/>
                  </a:lnTo>
                  <a:lnTo>
                    <a:pt x="883" y="246"/>
                  </a:lnTo>
                  <a:lnTo>
                    <a:pt x="882" y="246"/>
                  </a:lnTo>
                  <a:lnTo>
                    <a:pt x="882" y="246"/>
                  </a:lnTo>
                  <a:lnTo>
                    <a:pt x="881" y="245"/>
                  </a:lnTo>
                  <a:lnTo>
                    <a:pt x="881" y="245"/>
                  </a:lnTo>
                  <a:lnTo>
                    <a:pt x="881" y="244"/>
                  </a:lnTo>
                  <a:lnTo>
                    <a:pt x="880" y="243"/>
                  </a:lnTo>
                  <a:lnTo>
                    <a:pt x="879" y="243"/>
                  </a:lnTo>
                  <a:lnTo>
                    <a:pt x="878" y="244"/>
                  </a:lnTo>
                  <a:lnTo>
                    <a:pt x="879" y="244"/>
                  </a:lnTo>
                  <a:lnTo>
                    <a:pt x="880" y="244"/>
                  </a:lnTo>
                  <a:lnTo>
                    <a:pt x="881" y="245"/>
                  </a:lnTo>
                  <a:lnTo>
                    <a:pt x="881" y="246"/>
                  </a:lnTo>
                  <a:lnTo>
                    <a:pt x="881" y="246"/>
                  </a:lnTo>
                  <a:lnTo>
                    <a:pt x="880" y="246"/>
                  </a:lnTo>
                  <a:lnTo>
                    <a:pt x="879" y="246"/>
                  </a:lnTo>
                  <a:lnTo>
                    <a:pt x="879" y="247"/>
                  </a:lnTo>
                  <a:lnTo>
                    <a:pt x="879" y="248"/>
                  </a:lnTo>
                  <a:lnTo>
                    <a:pt x="879" y="249"/>
                  </a:lnTo>
                  <a:lnTo>
                    <a:pt x="879" y="250"/>
                  </a:lnTo>
                  <a:lnTo>
                    <a:pt x="880" y="251"/>
                  </a:lnTo>
                  <a:lnTo>
                    <a:pt x="881" y="251"/>
                  </a:lnTo>
                  <a:lnTo>
                    <a:pt x="881" y="251"/>
                  </a:lnTo>
                  <a:lnTo>
                    <a:pt x="882" y="251"/>
                  </a:lnTo>
                  <a:lnTo>
                    <a:pt x="883" y="251"/>
                  </a:lnTo>
                  <a:lnTo>
                    <a:pt x="884" y="250"/>
                  </a:lnTo>
                  <a:lnTo>
                    <a:pt x="885" y="250"/>
                  </a:lnTo>
                  <a:lnTo>
                    <a:pt x="886" y="249"/>
                  </a:lnTo>
                  <a:lnTo>
                    <a:pt x="887" y="250"/>
                  </a:lnTo>
                  <a:lnTo>
                    <a:pt x="887" y="250"/>
                  </a:lnTo>
                  <a:lnTo>
                    <a:pt x="887" y="249"/>
                  </a:lnTo>
                  <a:lnTo>
                    <a:pt x="888" y="249"/>
                  </a:lnTo>
                  <a:lnTo>
                    <a:pt x="889" y="249"/>
                  </a:lnTo>
                  <a:lnTo>
                    <a:pt x="890" y="249"/>
                  </a:lnTo>
                  <a:lnTo>
                    <a:pt x="891" y="250"/>
                  </a:lnTo>
                  <a:lnTo>
                    <a:pt x="892" y="251"/>
                  </a:lnTo>
                  <a:lnTo>
                    <a:pt x="892" y="252"/>
                  </a:lnTo>
                  <a:lnTo>
                    <a:pt x="892" y="253"/>
                  </a:lnTo>
                  <a:lnTo>
                    <a:pt x="893" y="253"/>
                  </a:lnTo>
                  <a:lnTo>
                    <a:pt x="894" y="253"/>
                  </a:lnTo>
                  <a:lnTo>
                    <a:pt x="894" y="254"/>
                  </a:lnTo>
                  <a:lnTo>
                    <a:pt x="894" y="255"/>
                  </a:lnTo>
                  <a:lnTo>
                    <a:pt x="894" y="256"/>
                  </a:lnTo>
                  <a:lnTo>
                    <a:pt x="894" y="257"/>
                  </a:lnTo>
                  <a:lnTo>
                    <a:pt x="894" y="258"/>
                  </a:lnTo>
                  <a:lnTo>
                    <a:pt x="895" y="259"/>
                  </a:lnTo>
                  <a:lnTo>
                    <a:pt x="894" y="259"/>
                  </a:lnTo>
                  <a:lnTo>
                    <a:pt x="894" y="258"/>
                  </a:lnTo>
                  <a:lnTo>
                    <a:pt x="893" y="259"/>
                  </a:lnTo>
                  <a:lnTo>
                    <a:pt x="892" y="259"/>
                  </a:lnTo>
                  <a:lnTo>
                    <a:pt x="891" y="259"/>
                  </a:lnTo>
                  <a:lnTo>
                    <a:pt x="891" y="259"/>
                  </a:lnTo>
                  <a:lnTo>
                    <a:pt x="890" y="259"/>
                  </a:lnTo>
                  <a:lnTo>
                    <a:pt x="889" y="259"/>
                  </a:lnTo>
                  <a:lnTo>
                    <a:pt x="888" y="260"/>
                  </a:lnTo>
                  <a:lnTo>
                    <a:pt x="888" y="261"/>
                  </a:lnTo>
                  <a:lnTo>
                    <a:pt x="887" y="261"/>
                  </a:lnTo>
                  <a:lnTo>
                    <a:pt x="887" y="260"/>
                  </a:lnTo>
                  <a:lnTo>
                    <a:pt x="887" y="260"/>
                  </a:lnTo>
                  <a:lnTo>
                    <a:pt x="887" y="261"/>
                  </a:lnTo>
                  <a:lnTo>
                    <a:pt x="887" y="262"/>
                  </a:lnTo>
                  <a:lnTo>
                    <a:pt x="888" y="261"/>
                  </a:lnTo>
                  <a:lnTo>
                    <a:pt x="889" y="261"/>
                  </a:lnTo>
                  <a:lnTo>
                    <a:pt x="889" y="262"/>
                  </a:lnTo>
                  <a:lnTo>
                    <a:pt x="890" y="263"/>
                  </a:lnTo>
                  <a:lnTo>
                    <a:pt x="890" y="262"/>
                  </a:lnTo>
                  <a:lnTo>
                    <a:pt x="891" y="262"/>
                  </a:lnTo>
                  <a:lnTo>
                    <a:pt x="891" y="261"/>
                  </a:lnTo>
                  <a:lnTo>
                    <a:pt x="892" y="260"/>
                  </a:lnTo>
                  <a:lnTo>
                    <a:pt x="893" y="259"/>
                  </a:lnTo>
                  <a:lnTo>
                    <a:pt x="894" y="259"/>
                  </a:lnTo>
                  <a:lnTo>
                    <a:pt x="894" y="259"/>
                  </a:lnTo>
                  <a:lnTo>
                    <a:pt x="894" y="260"/>
                  </a:lnTo>
                  <a:lnTo>
                    <a:pt x="895" y="259"/>
                  </a:lnTo>
                  <a:lnTo>
                    <a:pt x="896" y="260"/>
                  </a:lnTo>
                  <a:lnTo>
                    <a:pt x="896" y="261"/>
                  </a:lnTo>
                  <a:lnTo>
                    <a:pt x="897" y="261"/>
                  </a:lnTo>
                  <a:lnTo>
                    <a:pt x="898" y="261"/>
                  </a:lnTo>
                  <a:lnTo>
                    <a:pt x="899" y="261"/>
                  </a:lnTo>
                  <a:lnTo>
                    <a:pt x="900" y="261"/>
                  </a:lnTo>
                  <a:lnTo>
                    <a:pt x="900" y="262"/>
                  </a:lnTo>
                  <a:lnTo>
                    <a:pt x="900" y="263"/>
                  </a:lnTo>
                  <a:lnTo>
                    <a:pt x="901" y="264"/>
                  </a:lnTo>
                  <a:lnTo>
                    <a:pt x="901" y="265"/>
                  </a:lnTo>
                  <a:lnTo>
                    <a:pt x="901" y="265"/>
                  </a:lnTo>
                  <a:lnTo>
                    <a:pt x="902" y="265"/>
                  </a:lnTo>
                  <a:lnTo>
                    <a:pt x="903" y="266"/>
                  </a:lnTo>
                  <a:lnTo>
                    <a:pt x="903" y="267"/>
                  </a:lnTo>
                  <a:lnTo>
                    <a:pt x="903" y="268"/>
                  </a:lnTo>
                  <a:lnTo>
                    <a:pt x="903" y="269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3" y="272"/>
                  </a:lnTo>
                  <a:lnTo>
                    <a:pt x="904" y="272"/>
                  </a:lnTo>
                  <a:lnTo>
                    <a:pt x="904" y="272"/>
                  </a:lnTo>
                  <a:lnTo>
                    <a:pt x="905" y="273"/>
                  </a:lnTo>
                  <a:lnTo>
                    <a:pt x="905" y="274"/>
                  </a:lnTo>
                  <a:lnTo>
                    <a:pt x="905" y="275"/>
                  </a:lnTo>
                  <a:lnTo>
                    <a:pt x="905" y="276"/>
                  </a:lnTo>
                  <a:lnTo>
                    <a:pt x="905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8"/>
                  </a:lnTo>
                  <a:lnTo>
                    <a:pt x="907" y="278"/>
                  </a:lnTo>
                  <a:lnTo>
                    <a:pt x="907" y="279"/>
                  </a:lnTo>
                  <a:lnTo>
                    <a:pt x="907" y="280"/>
                  </a:lnTo>
                  <a:lnTo>
                    <a:pt x="907" y="281"/>
                  </a:lnTo>
                  <a:lnTo>
                    <a:pt x="907" y="282"/>
                  </a:lnTo>
                  <a:lnTo>
                    <a:pt x="906" y="283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06" y="285"/>
                  </a:lnTo>
                  <a:lnTo>
                    <a:pt x="906" y="285"/>
                  </a:lnTo>
                  <a:lnTo>
                    <a:pt x="907" y="286"/>
                  </a:lnTo>
                  <a:lnTo>
                    <a:pt x="908" y="286"/>
                  </a:lnTo>
                  <a:lnTo>
                    <a:pt x="909" y="287"/>
                  </a:lnTo>
                  <a:lnTo>
                    <a:pt x="910" y="287"/>
                  </a:lnTo>
                  <a:lnTo>
                    <a:pt x="910" y="288"/>
                  </a:lnTo>
                  <a:lnTo>
                    <a:pt x="911" y="288"/>
                  </a:lnTo>
                  <a:lnTo>
                    <a:pt x="911" y="289"/>
                  </a:lnTo>
                  <a:lnTo>
                    <a:pt x="911" y="290"/>
                  </a:lnTo>
                  <a:lnTo>
                    <a:pt x="911" y="291"/>
                  </a:lnTo>
                  <a:lnTo>
                    <a:pt x="910" y="291"/>
                  </a:lnTo>
                  <a:lnTo>
                    <a:pt x="910" y="292"/>
                  </a:lnTo>
                  <a:lnTo>
                    <a:pt x="909" y="292"/>
                  </a:lnTo>
                  <a:lnTo>
                    <a:pt x="909" y="293"/>
                  </a:lnTo>
                  <a:lnTo>
                    <a:pt x="908" y="294"/>
                  </a:lnTo>
                  <a:lnTo>
                    <a:pt x="907" y="295"/>
                  </a:lnTo>
                  <a:lnTo>
                    <a:pt x="906" y="295"/>
                  </a:lnTo>
                  <a:lnTo>
                    <a:pt x="906" y="294"/>
                  </a:lnTo>
                  <a:lnTo>
                    <a:pt x="905" y="295"/>
                  </a:lnTo>
                  <a:lnTo>
                    <a:pt x="906" y="295"/>
                  </a:lnTo>
                  <a:lnTo>
                    <a:pt x="906" y="295"/>
                  </a:lnTo>
                  <a:lnTo>
                    <a:pt x="907" y="295"/>
                  </a:lnTo>
                  <a:lnTo>
                    <a:pt x="908" y="295"/>
                  </a:lnTo>
                  <a:lnTo>
                    <a:pt x="909" y="296"/>
                  </a:lnTo>
                  <a:lnTo>
                    <a:pt x="910" y="296"/>
                  </a:lnTo>
                  <a:lnTo>
                    <a:pt x="911" y="296"/>
                  </a:lnTo>
                  <a:lnTo>
                    <a:pt x="911" y="297"/>
                  </a:lnTo>
                  <a:lnTo>
                    <a:pt x="912" y="297"/>
                  </a:lnTo>
                  <a:lnTo>
                    <a:pt x="911" y="297"/>
                  </a:lnTo>
                  <a:lnTo>
                    <a:pt x="911" y="298"/>
                  </a:lnTo>
                  <a:lnTo>
                    <a:pt x="910" y="299"/>
                  </a:lnTo>
                  <a:lnTo>
                    <a:pt x="909" y="299"/>
                  </a:lnTo>
                  <a:lnTo>
                    <a:pt x="908" y="299"/>
                  </a:lnTo>
                  <a:lnTo>
                    <a:pt x="907" y="300"/>
                  </a:lnTo>
                  <a:lnTo>
                    <a:pt x="906" y="300"/>
                  </a:lnTo>
                  <a:lnTo>
                    <a:pt x="906" y="301"/>
                  </a:lnTo>
                  <a:lnTo>
                    <a:pt x="906" y="302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7" y="304"/>
                  </a:lnTo>
                  <a:lnTo>
                    <a:pt x="908" y="303"/>
                  </a:lnTo>
                  <a:lnTo>
                    <a:pt x="909" y="303"/>
                  </a:lnTo>
                  <a:lnTo>
                    <a:pt x="910" y="304"/>
                  </a:lnTo>
                  <a:lnTo>
                    <a:pt x="911" y="304"/>
                  </a:lnTo>
                  <a:lnTo>
                    <a:pt x="912" y="304"/>
                  </a:lnTo>
                  <a:lnTo>
                    <a:pt x="912" y="305"/>
                  </a:lnTo>
                  <a:lnTo>
                    <a:pt x="912" y="306"/>
                  </a:lnTo>
                  <a:lnTo>
                    <a:pt x="912" y="307"/>
                  </a:lnTo>
                  <a:lnTo>
                    <a:pt x="912" y="308"/>
                  </a:lnTo>
                  <a:lnTo>
                    <a:pt x="912" y="309"/>
                  </a:lnTo>
                  <a:lnTo>
                    <a:pt x="912" y="310"/>
                  </a:lnTo>
                  <a:lnTo>
                    <a:pt x="913" y="310"/>
                  </a:lnTo>
                  <a:lnTo>
                    <a:pt x="913" y="310"/>
                  </a:lnTo>
                  <a:lnTo>
                    <a:pt x="913" y="311"/>
                  </a:lnTo>
                  <a:lnTo>
                    <a:pt x="914" y="312"/>
                  </a:lnTo>
                  <a:lnTo>
                    <a:pt x="915" y="311"/>
                  </a:lnTo>
                  <a:lnTo>
                    <a:pt x="916" y="311"/>
                  </a:lnTo>
                  <a:lnTo>
                    <a:pt x="917" y="312"/>
                  </a:lnTo>
                  <a:lnTo>
                    <a:pt x="918" y="312"/>
                  </a:lnTo>
                  <a:lnTo>
                    <a:pt x="919" y="313"/>
                  </a:lnTo>
                  <a:lnTo>
                    <a:pt x="919" y="314"/>
                  </a:lnTo>
                  <a:lnTo>
                    <a:pt x="919" y="315"/>
                  </a:lnTo>
                  <a:lnTo>
                    <a:pt x="919" y="316"/>
                  </a:lnTo>
                  <a:lnTo>
                    <a:pt x="920" y="316"/>
                  </a:lnTo>
                  <a:lnTo>
                    <a:pt x="920" y="317"/>
                  </a:lnTo>
                  <a:lnTo>
                    <a:pt x="920" y="318"/>
                  </a:lnTo>
                  <a:lnTo>
                    <a:pt x="921" y="319"/>
                  </a:lnTo>
                  <a:lnTo>
                    <a:pt x="921" y="320"/>
                  </a:lnTo>
                  <a:lnTo>
                    <a:pt x="921" y="321"/>
                  </a:lnTo>
                  <a:lnTo>
                    <a:pt x="921" y="322"/>
                  </a:lnTo>
                  <a:lnTo>
                    <a:pt x="921" y="323"/>
                  </a:lnTo>
                  <a:lnTo>
                    <a:pt x="920" y="323"/>
                  </a:lnTo>
                  <a:lnTo>
                    <a:pt x="920" y="324"/>
                  </a:lnTo>
                  <a:lnTo>
                    <a:pt x="920" y="325"/>
                  </a:lnTo>
                  <a:lnTo>
                    <a:pt x="920" y="326"/>
                  </a:lnTo>
                  <a:lnTo>
                    <a:pt x="919" y="327"/>
                  </a:lnTo>
                  <a:lnTo>
                    <a:pt x="919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8" y="329"/>
                  </a:lnTo>
                  <a:lnTo>
                    <a:pt x="918" y="328"/>
                  </a:lnTo>
                  <a:lnTo>
                    <a:pt x="917" y="329"/>
                  </a:lnTo>
                  <a:lnTo>
                    <a:pt x="916" y="329"/>
                  </a:lnTo>
                  <a:lnTo>
                    <a:pt x="915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3" y="328"/>
                  </a:lnTo>
                  <a:lnTo>
                    <a:pt x="912" y="329"/>
                  </a:lnTo>
                  <a:lnTo>
                    <a:pt x="911" y="328"/>
                  </a:lnTo>
                  <a:lnTo>
                    <a:pt x="911" y="327"/>
                  </a:lnTo>
                  <a:lnTo>
                    <a:pt x="910" y="327"/>
                  </a:lnTo>
                  <a:lnTo>
                    <a:pt x="909" y="328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10" y="329"/>
                  </a:lnTo>
                  <a:lnTo>
                    <a:pt x="910" y="329"/>
                  </a:lnTo>
                  <a:lnTo>
                    <a:pt x="911" y="329"/>
                  </a:lnTo>
                  <a:lnTo>
                    <a:pt x="912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4" y="329"/>
                  </a:lnTo>
                  <a:lnTo>
                    <a:pt x="915" y="329"/>
                  </a:lnTo>
                  <a:lnTo>
                    <a:pt x="915" y="330"/>
                  </a:lnTo>
                  <a:lnTo>
                    <a:pt x="916" y="331"/>
                  </a:lnTo>
                  <a:lnTo>
                    <a:pt x="917" y="332"/>
                  </a:lnTo>
                  <a:lnTo>
                    <a:pt x="917" y="333"/>
                  </a:lnTo>
                  <a:lnTo>
                    <a:pt x="918" y="334"/>
                  </a:lnTo>
                  <a:lnTo>
                    <a:pt x="917" y="335"/>
                  </a:lnTo>
                  <a:lnTo>
                    <a:pt x="916" y="335"/>
                  </a:lnTo>
                  <a:lnTo>
                    <a:pt x="915" y="335"/>
                  </a:lnTo>
                  <a:lnTo>
                    <a:pt x="914" y="335"/>
                  </a:lnTo>
                  <a:lnTo>
                    <a:pt x="914" y="336"/>
                  </a:lnTo>
                  <a:lnTo>
                    <a:pt x="913" y="336"/>
                  </a:lnTo>
                  <a:lnTo>
                    <a:pt x="913" y="335"/>
                  </a:lnTo>
                  <a:lnTo>
                    <a:pt x="913" y="335"/>
                  </a:lnTo>
                  <a:lnTo>
                    <a:pt x="912" y="335"/>
                  </a:lnTo>
                  <a:lnTo>
                    <a:pt x="911" y="335"/>
                  </a:lnTo>
                  <a:lnTo>
                    <a:pt x="910" y="336"/>
                  </a:lnTo>
                  <a:lnTo>
                    <a:pt x="910" y="337"/>
                  </a:lnTo>
                  <a:lnTo>
                    <a:pt x="909" y="337"/>
                  </a:lnTo>
                  <a:lnTo>
                    <a:pt x="908" y="338"/>
                  </a:lnTo>
                  <a:lnTo>
                    <a:pt x="907" y="338"/>
                  </a:lnTo>
                  <a:lnTo>
                    <a:pt x="906" y="338"/>
                  </a:lnTo>
                  <a:lnTo>
                    <a:pt x="906" y="339"/>
                  </a:lnTo>
                  <a:lnTo>
                    <a:pt x="905" y="339"/>
                  </a:lnTo>
                  <a:lnTo>
                    <a:pt x="905" y="340"/>
                  </a:lnTo>
                  <a:lnTo>
                    <a:pt x="904" y="341"/>
                  </a:lnTo>
                  <a:lnTo>
                    <a:pt x="904" y="342"/>
                  </a:lnTo>
                  <a:lnTo>
                    <a:pt x="903" y="342"/>
                  </a:lnTo>
                  <a:lnTo>
                    <a:pt x="903" y="342"/>
                  </a:lnTo>
                  <a:lnTo>
                    <a:pt x="904" y="343"/>
                  </a:lnTo>
                  <a:lnTo>
                    <a:pt x="904" y="344"/>
                  </a:lnTo>
                  <a:lnTo>
                    <a:pt x="904" y="345"/>
                  </a:lnTo>
                  <a:lnTo>
                    <a:pt x="905" y="345"/>
                  </a:lnTo>
                  <a:lnTo>
                    <a:pt x="905" y="346"/>
                  </a:lnTo>
                  <a:lnTo>
                    <a:pt x="906" y="347"/>
                  </a:lnTo>
                  <a:lnTo>
                    <a:pt x="906" y="348"/>
                  </a:lnTo>
                  <a:lnTo>
                    <a:pt x="906" y="348"/>
                  </a:lnTo>
                  <a:lnTo>
                    <a:pt x="905" y="349"/>
                  </a:lnTo>
                  <a:lnTo>
                    <a:pt x="905" y="350"/>
                  </a:lnTo>
                  <a:lnTo>
                    <a:pt x="904" y="350"/>
                  </a:lnTo>
                  <a:lnTo>
                    <a:pt x="904" y="351"/>
                  </a:lnTo>
                  <a:lnTo>
                    <a:pt x="904" y="352"/>
                  </a:lnTo>
                  <a:lnTo>
                    <a:pt x="904" y="353"/>
                  </a:lnTo>
                  <a:lnTo>
                    <a:pt x="903" y="353"/>
                  </a:lnTo>
                  <a:lnTo>
                    <a:pt x="902" y="354"/>
                  </a:lnTo>
                  <a:lnTo>
                    <a:pt x="901" y="354"/>
                  </a:lnTo>
                  <a:lnTo>
                    <a:pt x="900" y="354"/>
                  </a:lnTo>
                  <a:lnTo>
                    <a:pt x="900" y="354"/>
                  </a:lnTo>
                  <a:lnTo>
                    <a:pt x="900" y="354"/>
                  </a:lnTo>
                  <a:lnTo>
                    <a:pt x="900" y="355"/>
                  </a:lnTo>
                  <a:lnTo>
                    <a:pt x="899" y="355"/>
                  </a:lnTo>
                  <a:lnTo>
                    <a:pt x="899" y="356"/>
                  </a:lnTo>
                  <a:lnTo>
                    <a:pt x="898" y="357"/>
                  </a:lnTo>
                  <a:lnTo>
                    <a:pt x="898" y="358"/>
                  </a:lnTo>
                  <a:lnTo>
                    <a:pt x="897" y="358"/>
                  </a:lnTo>
                  <a:lnTo>
                    <a:pt x="898" y="358"/>
                  </a:lnTo>
                  <a:lnTo>
                    <a:pt x="899" y="357"/>
                  </a:lnTo>
                  <a:lnTo>
                    <a:pt x="899" y="358"/>
                  </a:lnTo>
                  <a:lnTo>
                    <a:pt x="899" y="359"/>
                  </a:lnTo>
                  <a:lnTo>
                    <a:pt x="899" y="358"/>
                  </a:lnTo>
                  <a:lnTo>
                    <a:pt x="900" y="357"/>
                  </a:lnTo>
                  <a:lnTo>
                    <a:pt x="900" y="356"/>
                  </a:lnTo>
                  <a:lnTo>
                    <a:pt x="901" y="355"/>
                  </a:lnTo>
                  <a:lnTo>
                    <a:pt x="902" y="354"/>
                  </a:lnTo>
                  <a:lnTo>
                    <a:pt x="903" y="354"/>
                  </a:lnTo>
                  <a:lnTo>
                    <a:pt x="904" y="354"/>
                  </a:lnTo>
                  <a:lnTo>
                    <a:pt x="905" y="354"/>
                  </a:lnTo>
                  <a:lnTo>
                    <a:pt x="905" y="353"/>
                  </a:lnTo>
                  <a:lnTo>
                    <a:pt x="906" y="352"/>
                  </a:lnTo>
                  <a:lnTo>
                    <a:pt x="906" y="351"/>
                  </a:lnTo>
                  <a:lnTo>
                    <a:pt x="906" y="350"/>
                  </a:lnTo>
                  <a:lnTo>
                    <a:pt x="907" y="349"/>
                  </a:lnTo>
                  <a:lnTo>
                    <a:pt x="906" y="348"/>
                  </a:lnTo>
                  <a:lnTo>
                    <a:pt x="906" y="348"/>
                  </a:lnTo>
                  <a:lnTo>
                    <a:pt x="906" y="347"/>
                  </a:lnTo>
                  <a:lnTo>
                    <a:pt x="907" y="346"/>
                  </a:lnTo>
                  <a:lnTo>
                    <a:pt x="908" y="345"/>
                  </a:lnTo>
                  <a:lnTo>
                    <a:pt x="909" y="345"/>
                  </a:lnTo>
                  <a:lnTo>
                    <a:pt x="909" y="344"/>
                  </a:lnTo>
                  <a:lnTo>
                    <a:pt x="910" y="344"/>
                  </a:lnTo>
                  <a:lnTo>
                    <a:pt x="911" y="344"/>
                  </a:lnTo>
                  <a:lnTo>
                    <a:pt x="912" y="343"/>
                  </a:lnTo>
                  <a:lnTo>
                    <a:pt x="913" y="343"/>
                  </a:lnTo>
                  <a:lnTo>
                    <a:pt x="914" y="343"/>
                  </a:lnTo>
                  <a:lnTo>
                    <a:pt x="915" y="344"/>
                  </a:lnTo>
                  <a:lnTo>
                    <a:pt x="916" y="344"/>
                  </a:lnTo>
                  <a:lnTo>
                    <a:pt x="917" y="344"/>
                  </a:lnTo>
                  <a:lnTo>
                    <a:pt x="918" y="344"/>
                  </a:lnTo>
                  <a:lnTo>
                    <a:pt x="919" y="344"/>
                  </a:lnTo>
                  <a:lnTo>
                    <a:pt x="919" y="344"/>
                  </a:lnTo>
                  <a:lnTo>
                    <a:pt x="920" y="344"/>
                  </a:lnTo>
                  <a:lnTo>
                    <a:pt x="921" y="344"/>
                  </a:lnTo>
                  <a:lnTo>
                    <a:pt x="922" y="344"/>
                  </a:lnTo>
                  <a:lnTo>
                    <a:pt x="923" y="344"/>
                  </a:lnTo>
                  <a:lnTo>
                    <a:pt x="923" y="345"/>
                  </a:lnTo>
                  <a:lnTo>
                    <a:pt x="923" y="346"/>
                  </a:lnTo>
                  <a:lnTo>
                    <a:pt x="923" y="347"/>
                  </a:lnTo>
                  <a:lnTo>
                    <a:pt x="924" y="347"/>
                  </a:lnTo>
                  <a:lnTo>
                    <a:pt x="924" y="348"/>
                  </a:lnTo>
                  <a:lnTo>
                    <a:pt x="925" y="348"/>
                  </a:lnTo>
                  <a:lnTo>
                    <a:pt x="926" y="348"/>
                  </a:lnTo>
                  <a:lnTo>
                    <a:pt x="926" y="349"/>
                  </a:lnTo>
                  <a:lnTo>
                    <a:pt x="926" y="349"/>
                  </a:lnTo>
                  <a:lnTo>
                    <a:pt x="927" y="349"/>
                  </a:lnTo>
                  <a:lnTo>
                    <a:pt x="928" y="349"/>
                  </a:lnTo>
                  <a:lnTo>
                    <a:pt x="929" y="349"/>
                  </a:lnTo>
                  <a:lnTo>
                    <a:pt x="930" y="349"/>
                  </a:lnTo>
                  <a:lnTo>
                    <a:pt x="931" y="349"/>
                  </a:lnTo>
                  <a:lnTo>
                    <a:pt x="932" y="349"/>
                  </a:lnTo>
                  <a:lnTo>
                    <a:pt x="932" y="350"/>
                  </a:lnTo>
                  <a:lnTo>
                    <a:pt x="933" y="350"/>
                  </a:lnTo>
                  <a:lnTo>
                    <a:pt x="933" y="351"/>
                  </a:lnTo>
                  <a:lnTo>
                    <a:pt x="934" y="351"/>
                  </a:lnTo>
                  <a:lnTo>
                    <a:pt x="935" y="352"/>
                  </a:lnTo>
                  <a:lnTo>
                    <a:pt x="935" y="353"/>
                  </a:lnTo>
                  <a:lnTo>
                    <a:pt x="936" y="353"/>
                  </a:lnTo>
                  <a:lnTo>
                    <a:pt x="937" y="354"/>
                  </a:lnTo>
                  <a:lnTo>
                    <a:pt x="938" y="354"/>
                  </a:lnTo>
                  <a:lnTo>
                    <a:pt x="938" y="354"/>
                  </a:lnTo>
                  <a:lnTo>
                    <a:pt x="938" y="354"/>
                  </a:lnTo>
                  <a:lnTo>
                    <a:pt x="938" y="355"/>
                  </a:lnTo>
                  <a:lnTo>
                    <a:pt x="939" y="356"/>
                  </a:lnTo>
                  <a:lnTo>
                    <a:pt x="940" y="356"/>
                  </a:lnTo>
                  <a:lnTo>
                    <a:pt x="940" y="357"/>
                  </a:lnTo>
                  <a:lnTo>
                    <a:pt x="941" y="358"/>
                  </a:lnTo>
                  <a:lnTo>
                    <a:pt x="941" y="359"/>
                  </a:lnTo>
                  <a:lnTo>
                    <a:pt x="941" y="360"/>
                  </a:lnTo>
                  <a:lnTo>
                    <a:pt x="942" y="361"/>
                  </a:lnTo>
                  <a:lnTo>
                    <a:pt x="942" y="361"/>
                  </a:lnTo>
                  <a:lnTo>
                    <a:pt x="943" y="361"/>
                  </a:lnTo>
                  <a:lnTo>
                    <a:pt x="944" y="362"/>
                  </a:lnTo>
                  <a:lnTo>
                    <a:pt x="944" y="363"/>
                  </a:lnTo>
                  <a:lnTo>
                    <a:pt x="945" y="364"/>
                  </a:lnTo>
                  <a:lnTo>
                    <a:pt x="945" y="365"/>
                  </a:lnTo>
                  <a:lnTo>
                    <a:pt x="945" y="365"/>
                  </a:lnTo>
                  <a:lnTo>
                    <a:pt x="946" y="366"/>
                  </a:lnTo>
                  <a:lnTo>
                    <a:pt x="946" y="367"/>
                  </a:lnTo>
                  <a:lnTo>
                    <a:pt x="947" y="367"/>
                  </a:lnTo>
                  <a:lnTo>
                    <a:pt x="948" y="368"/>
                  </a:lnTo>
                  <a:lnTo>
                    <a:pt x="949" y="368"/>
                  </a:lnTo>
                  <a:lnTo>
                    <a:pt x="949" y="369"/>
                  </a:lnTo>
                  <a:lnTo>
                    <a:pt x="949" y="370"/>
                  </a:lnTo>
                  <a:lnTo>
                    <a:pt x="948" y="371"/>
                  </a:lnTo>
                  <a:lnTo>
                    <a:pt x="948" y="372"/>
                  </a:lnTo>
                  <a:lnTo>
                    <a:pt x="947" y="372"/>
                  </a:lnTo>
                  <a:lnTo>
                    <a:pt x="947" y="373"/>
                  </a:lnTo>
                  <a:lnTo>
                    <a:pt x="947" y="373"/>
                  </a:lnTo>
                  <a:lnTo>
                    <a:pt x="947" y="374"/>
                  </a:lnTo>
                  <a:lnTo>
                    <a:pt x="948" y="374"/>
                  </a:lnTo>
                  <a:lnTo>
                    <a:pt x="949" y="374"/>
                  </a:lnTo>
                  <a:lnTo>
                    <a:pt x="950" y="375"/>
                  </a:lnTo>
                  <a:lnTo>
                    <a:pt x="951" y="376"/>
                  </a:lnTo>
                  <a:lnTo>
                    <a:pt x="951" y="377"/>
                  </a:lnTo>
                  <a:lnTo>
                    <a:pt x="951" y="378"/>
                  </a:lnTo>
                  <a:lnTo>
                    <a:pt x="950" y="378"/>
                  </a:lnTo>
                  <a:lnTo>
                    <a:pt x="950" y="379"/>
                  </a:lnTo>
                  <a:lnTo>
                    <a:pt x="950" y="380"/>
                  </a:lnTo>
                  <a:lnTo>
                    <a:pt x="949" y="380"/>
                  </a:lnTo>
                  <a:lnTo>
                    <a:pt x="949" y="380"/>
                  </a:lnTo>
                  <a:lnTo>
                    <a:pt x="949" y="381"/>
                  </a:lnTo>
                  <a:lnTo>
                    <a:pt x="949" y="382"/>
                  </a:lnTo>
                  <a:lnTo>
                    <a:pt x="950" y="382"/>
                  </a:lnTo>
                  <a:lnTo>
                    <a:pt x="951" y="382"/>
                  </a:lnTo>
                  <a:lnTo>
                    <a:pt x="951" y="381"/>
                  </a:lnTo>
                  <a:lnTo>
                    <a:pt x="951" y="380"/>
                  </a:lnTo>
                  <a:lnTo>
                    <a:pt x="951" y="380"/>
                  </a:lnTo>
                  <a:lnTo>
                    <a:pt x="952" y="379"/>
                  </a:lnTo>
                  <a:lnTo>
                    <a:pt x="951" y="378"/>
                  </a:lnTo>
                  <a:lnTo>
                    <a:pt x="952" y="379"/>
                  </a:lnTo>
                  <a:lnTo>
                    <a:pt x="952" y="378"/>
                  </a:lnTo>
                  <a:lnTo>
                    <a:pt x="952" y="377"/>
                  </a:lnTo>
                  <a:lnTo>
                    <a:pt x="952" y="376"/>
                  </a:lnTo>
                  <a:lnTo>
                    <a:pt x="951" y="375"/>
                  </a:lnTo>
                  <a:lnTo>
                    <a:pt x="951" y="374"/>
                  </a:lnTo>
                  <a:lnTo>
                    <a:pt x="951" y="374"/>
                  </a:lnTo>
                  <a:lnTo>
                    <a:pt x="950" y="373"/>
                  </a:lnTo>
                  <a:lnTo>
                    <a:pt x="950" y="373"/>
                  </a:lnTo>
                  <a:lnTo>
                    <a:pt x="949" y="373"/>
                  </a:lnTo>
                  <a:lnTo>
                    <a:pt x="949" y="372"/>
                  </a:lnTo>
                  <a:lnTo>
                    <a:pt x="950" y="371"/>
                  </a:lnTo>
                  <a:lnTo>
                    <a:pt x="950" y="370"/>
                  </a:lnTo>
                  <a:lnTo>
                    <a:pt x="951" y="369"/>
                  </a:lnTo>
                  <a:lnTo>
                    <a:pt x="951" y="369"/>
                  </a:lnTo>
                  <a:lnTo>
                    <a:pt x="952" y="369"/>
                  </a:lnTo>
                  <a:lnTo>
                    <a:pt x="953" y="369"/>
                  </a:lnTo>
                  <a:lnTo>
                    <a:pt x="954" y="369"/>
                  </a:lnTo>
                  <a:lnTo>
                    <a:pt x="954" y="370"/>
                  </a:lnTo>
                  <a:lnTo>
                    <a:pt x="955" y="370"/>
                  </a:lnTo>
                  <a:lnTo>
                    <a:pt x="956" y="370"/>
                  </a:lnTo>
                  <a:lnTo>
                    <a:pt x="957" y="371"/>
                  </a:lnTo>
                  <a:lnTo>
                    <a:pt x="957" y="371"/>
                  </a:lnTo>
                  <a:lnTo>
                    <a:pt x="958" y="372"/>
                  </a:lnTo>
                  <a:lnTo>
                    <a:pt x="959" y="372"/>
                  </a:lnTo>
                  <a:lnTo>
                    <a:pt x="960" y="372"/>
                  </a:lnTo>
                  <a:lnTo>
                    <a:pt x="961" y="373"/>
                  </a:lnTo>
                  <a:lnTo>
                    <a:pt x="962" y="373"/>
                  </a:lnTo>
                  <a:lnTo>
                    <a:pt x="963" y="373"/>
                  </a:lnTo>
                  <a:lnTo>
                    <a:pt x="964" y="373"/>
                  </a:lnTo>
                  <a:lnTo>
                    <a:pt x="964" y="373"/>
                  </a:lnTo>
                  <a:lnTo>
                    <a:pt x="965" y="374"/>
                  </a:lnTo>
                  <a:lnTo>
                    <a:pt x="966" y="374"/>
                  </a:lnTo>
                  <a:lnTo>
                    <a:pt x="967" y="374"/>
                  </a:lnTo>
                  <a:lnTo>
                    <a:pt x="968" y="375"/>
                  </a:lnTo>
                  <a:lnTo>
                    <a:pt x="969" y="375"/>
                  </a:lnTo>
                  <a:lnTo>
                    <a:pt x="970" y="375"/>
                  </a:lnTo>
                  <a:lnTo>
                    <a:pt x="970" y="375"/>
                  </a:lnTo>
                  <a:lnTo>
                    <a:pt x="971" y="375"/>
                  </a:lnTo>
                  <a:lnTo>
                    <a:pt x="972" y="376"/>
                  </a:lnTo>
                  <a:lnTo>
                    <a:pt x="973" y="376"/>
                  </a:lnTo>
                  <a:lnTo>
                    <a:pt x="974" y="376"/>
                  </a:lnTo>
                  <a:lnTo>
                    <a:pt x="975" y="377"/>
                  </a:lnTo>
                  <a:lnTo>
                    <a:pt x="976" y="378"/>
                  </a:lnTo>
                  <a:lnTo>
                    <a:pt x="977" y="378"/>
                  </a:lnTo>
                  <a:lnTo>
                    <a:pt x="977" y="379"/>
                  </a:lnTo>
                  <a:lnTo>
                    <a:pt x="977" y="379"/>
                  </a:lnTo>
                  <a:lnTo>
                    <a:pt x="977" y="380"/>
                  </a:lnTo>
                  <a:lnTo>
                    <a:pt x="977" y="380"/>
                  </a:lnTo>
                  <a:lnTo>
                    <a:pt x="977" y="381"/>
                  </a:lnTo>
                  <a:lnTo>
                    <a:pt x="976" y="381"/>
                  </a:lnTo>
                  <a:lnTo>
                    <a:pt x="976" y="382"/>
                  </a:lnTo>
                  <a:lnTo>
                    <a:pt x="975" y="382"/>
                  </a:lnTo>
                  <a:lnTo>
                    <a:pt x="975" y="383"/>
                  </a:lnTo>
                  <a:lnTo>
                    <a:pt x="975" y="384"/>
                  </a:lnTo>
                  <a:lnTo>
                    <a:pt x="975" y="385"/>
                  </a:lnTo>
                  <a:lnTo>
                    <a:pt x="975" y="386"/>
                  </a:lnTo>
                  <a:lnTo>
                    <a:pt x="975" y="386"/>
                  </a:lnTo>
                  <a:lnTo>
                    <a:pt x="976" y="387"/>
                  </a:lnTo>
                  <a:lnTo>
                    <a:pt x="976" y="388"/>
                  </a:lnTo>
                  <a:lnTo>
                    <a:pt x="976" y="389"/>
                  </a:lnTo>
                  <a:lnTo>
                    <a:pt x="976" y="390"/>
                  </a:lnTo>
                  <a:lnTo>
                    <a:pt x="976" y="391"/>
                  </a:lnTo>
                  <a:lnTo>
                    <a:pt x="976" y="392"/>
                  </a:lnTo>
                  <a:lnTo>
                    <a:pt x="975" y="391"/>
                  </a:lnTo>
                  <a:lnTo>
                    <a:pt x="974" y="390"/>
                  </a:lnTo>
                  <a:lnTo>
                    <a:pt x="974" y="389"/>
                  </a:lnTo>
                  <a:lnTo>
                    <a:pt x="973" y="389"/>
                  </a:lnTo>
                  <a:lnTo>
                    <a:pt x="974" y="390"/>
                  </a:lnTo>
                  <a:lnTo>
                    <a:pt x="973" y="391"/>
                  </a:lnTo>
                  <a:lnTo>
                    <a:pt x="973" y="392"/>
                  </a:lnTo>
                  <a:lnTo>
                    <a:pt x="973" y="392"/>
                  </a:lnTo>
                  <a:lnTo>
                    <a:pt x="972" y="392"/>
                  </a:lnTo>
                  <a:lnTo>
                    <a:pt x="972" y="393"/>
                  </a:lnTo>
                  <a:lnTo>
                    <a:pt x="972" y="394"/>
                  </a:lnTo>
                  <a:lnTo>
                    <a:pt x="973" y="394"/>
                  </a:lnTo>
                  <a:lnTo>
                    <a:pt x="973" y="395"/>
                  </a:lnTo>
                  <a:lnTo>
                    <a:pt x="974" y="395"/>
                  </a:lnTo>
                  <a:lnTo>
                    <a:pt x="975" y="395"/>
                  </a:lnTo>
                  <a:lnTo>
                    <a:pt x="976" y="395"/>
                  </a:lnTo>
                  <a:lnTo>
                    <a:pt x="977" y="394"/>
                  </a:lnTo>
                  <a:lnTo>
                    <a:pt x="977" y="393"/>
                  </a:lnTo>
                  <a:lnTo>
                    <a:pt x="976" y="392"/>
                  </a:lnTo>
                  <a:lnTo>
                    <a:pt x="976" y="392"/>
                  </a:lnTo>
                  <a:lnTo>
                    <a:pt x="977" y="392"/>
                  </a:lnTo>
                  <a:lnTo>
                    <a:pt x="977" y="392"/>
                  </a:lnTo>
                  <a:lnTo>
                    <a:pt x="978" y="393"/>
                  </a:lnTo>
                  <a:lnTo>
                    <a:pt x="978" y="394"/>
                  </a:lnTo>
                  <a:lnTo>
                    <a:pt x="979" y="394"/>
                  </a:lnTo>
                  <a:lnTo>
                    <a:pt x="979" y="395"/>
                  </a:lnTo>
                  <a:lnTo>
                    <a:pt x="980" y="395"/>
                  </a:lnTo>
                  <a:lnTo>
                    <a:pt x="980" y="396"/>
                  </a:lnTo>
                  <a:lnTo>
                    <a:pt x="981" y="396"/>
                  </a:lnTo>
                  <a:lnTo>
                    <a:pt x="982" y="395"/>
                  </a:lnTo>
                  <a:lnTo>
                    <a:pt x="981" y="394"/>
                  </a:lnTo>
                  <a:lnTo>
                    <a:pt x="980" y="394"/>
                  </a:lnTo>
                  <a:lnTo>
                    <a:pt x="979" y="393"/>
                  </a:lnTo>
                  <a:lnTo>
                    <a:pt x="980" y="392"/>
                  </a:lnTo>
                  <a:lnTo>
                    <a:pt x="980" y="392"/>
                  </a:lnTo>
                  <a:lnTo>
                    <a:pt x="981" y="392"/>
                  </a:lnTo>
                  <a:lnTo>
                    <a:pt x="982" y="392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4" y="391"/>
                  </a:lnTo>
                  <a:lnTo>
                    <a:pt x="985" y="391"/>
                  </a:lnTo>
                  <a:lnTo>
                    <a:pt x="986" y="391"/>
                  </a:lnTo>
                  <a:lnTo>
                    <a:pt x="985" y="392"/>
                  </a:lnTo>
                  <a:lnTo>
                    <a:pt x="986" y="392"/>
                  </a:lnTo>
                  <a:lnTo>
                    <a:pt x="986" y="392"/>
                  </a:lnTo>
                  <a:lnTo>
                    <a:pt x="987" y="392"/>
                  </a:lnTo>
                  <a:lnTo>
                    <a:pt x="988" y="392"/>
                  </a:lnTo>
                  <a:lnTo>
                    <a:pt x="988" y="393"/>
                  </a:lnTo>
                  <a:lnTo>
                    <a:pt x="989" y="393"/>
                  </a:lnTo>
                  <a:lnTo>
                    <a:pt x="989" y="393"/>
                  </a:lnTo>
                  <a:lnTo>
                    <a:pt x="989" y="394"/>
                  </a:lnTo>
                  <a:lnTo>
                    <a:pt x="990" y="394"/>
                  </a:lnTo>
                  <a:lnTo>
                    <a:pt x="990" y="395"/>
                  </a:lnTo>
                  <a:lnTo>
                    <a:pt x="990" y="396"/>
                  </a:lnTo>
                  <a:lnTo>
                    <a:pt x="990" y="397"/>
                  </a:lnTo>
                  <a:lnTo>
                    <a:pt x="991" y="398"/>
                  </a:lnTo>
                  <a:lnTo>
                    <a:pt x="991" y="399"/>
                  </a:lnTo>
                  <a:lnTo>
                    <a:pt x="991" y="398"/>
                  </a:lnTo>
                  <a:lnTo>
                    <a:pt x="992" y="398"/>
                  </a:lnTo>
                  <a:lnTo>
                    <a:pt x="992" y="399"/>
                  </a:lnTo>
                  <a:lnTo>
                    <a:pt x="993" y="399"/>
                  </a:lnTo>
                  <a:lnTo>
                    <a:pt x="993" y="398"/>
                  </a:lnTo>
                  <a:lnTo>
                    <a:pt x="992" y="397"/>
                  </a:lnTo>
                  <a:lnTo>
                    <a:pt x="991" y="397"/>
                  </a:lnTo>
                  <a:lnTo>
                    <a:pt x="991" y="396"/>
                  </a:lnTo>
                  <a:lnTo>
                    <a:pt x="991" y="395"/>
                  </a:lnTo>
                  <a:lnTo>
                    <a:pt x="992" y="395"/>
                  </a:lnTo>
                  <a:lnTo>
                    <a:pt x="993" y="396"/>
                  </a:lnTo>
                  <a:lnTo>
                    <a:pt x="994" y="397"/>
                  </a:lnTo>
                  <a:lnTo>
                    <a:pt x="995" y="397"/>
                  </a:lnTo>
                  <a:lnTo>
                    <a:pt x="995" y="398"/>
                  </a:lnTo>
                  <a:lnTo>
                    <a:pt x="996" y="397"/>
                  </a:lnTo>
                  <a:lnTo>
                    <a:pt x="995" y="397"/>
                  </a:lnTo>
                  <a:lnTo>
                    <a:pt x="995" y="396"/>
                  </a:lnTo>
                  <a:lnTo>
                    <a:pt x="994" y="396"/>
                  </a:lnTo>
                  <a:lnTo>
                    <a:pt x="994" y="395"/>
                  </a:lnTo>
                  <a:lnTo>
                    <a:pt x="993" y="395"/>
                  </a:lnTo>
                  <a:lnTo>
                    <a:pt x="992" y="395"/>
                  </a:lnTo>
                  <a:lnTo>
                    <a:pt x="992" y="394"/>
                  </a:lnTo>
                  <a:lnTo>
                    <a:pt x="993" y="394"/>
                  </a:lnTo>
                  <a:lnTo>
                    <a:pt x="994" y="394"/>
                  </a:lnTo>
                  <a:lnTo>
                    <a:pt x="995" y="394"/>
                  </a:lnTo>
                  <a:lnTo>
                    <a:pt x="996" y="395"/>
                  </a:lnTo>
                  <a:lnTo>
                    <a:pt x="996" y="395"/>
                  </a:lnTo>
                  <a:lnTo>
                    <a:pt x="996" y="394"/>
                  </a:lnTo>
                  <a:lnTo>
                    <a:pt x="996" y="393"/>
                  </a:lnTo>
                  <a:lnTo>
                    <a:pt x="997" y="393"/>
                  </a:lnTo>
                  <a:lnTo>
                    <a:pt x="998" y="393"/>
                  </a:lnTo>
                  <a:lnTo>
                    <a:pt x="997" y="392"/>
                  </a:lnTo>
                  <a:lnTo>
                    <a:pt x="996" y="392"/>
                  </a:lnTo>
                  <a:lnTo>
                    <a:pt x="996" y="392"/>
                  </a:lnTo>
                  <a:lnTo>
                    <a:pt x="995" y="392"/>
                  </a:lnTo>
                  <a:lnTo>
                    <a:pt x="994" y="392"/>
                  </a:lnTo>
                  <a:lnTo>
                    <a:pt x="994" y="391"/>
                  </a:lnTo>
                  <a:lnTo>
                    <a:pt x="993" y="390"/>
                  </a:lnTo>
                  <a:lnTo>
                    <a:pt x="992" y="390"/>
                  </a:lnTo>
                  <a:lnTo>
                    <a:pt x="991" y="390"/>
                  </a:lnTo>
                  <a:lnTo>
                    <a:pt x="990" y="390"/>
                  </a:lnTo>
                  <a:lnTo>
                    <a:pt x="989" y="390"/>
                  </a:lnTo>
                  <a:lnTo>
                    <a:pt x="989" y="390"/>
                  </a:lnTo>
                  <a:lnTo>
                    <a:pt x="988" y="391"/>
                  </a:lnTo>
                  <a:lnTo>
                    <a:pt x="987" y="391"/>
                  </a:lnTo>
                  <a:lnTo>
                    <a:pt x="988" y="390"/>
                  </a:lnTo>
                  <a:lnTo>
                    <a:pt x="988" y="389"/>
                  </a:lnTo>
                  <a:lnTo>
                    <a:pt x="988" y="388"/>
                  </a:lnTo>
                  <a:lnTo>
                    <a:pt x="989" y="388"/>
                  </a:lnTo>
                  <a:lnTo>
                    <a:pt x="989" y="388"/>
                  </a:lnTo>
                  <a:lnTo>
                    <a:pt x="989" y="387"/>
                  </a:lnTo>
                  <a:lnTo>
                    <a:pt x="990" y="386"/>
                  </a:lnTo>
                  <a:lnTo>
                    <a:pt x="991" y="386"/>
                  </a:lnTo>
                  <a:lnTo>
                    <a:pt x="991" y="386"/>
                  </a:lnTo>
                  <a:lnTo>
                    <a:pt x="992" y="385"/>
                  </a:lnTo>
                  <a:lnTo>
                    <a:pt x="992" y="384"/>
                  </a:lnTo>
                  <a:lnTo>
                    <a:pt x="993" y="384"/>
                  </a:lnTo>
                  <a:lnTo>
                    <a:pt x="993" y="383"/>
                  </a:lnTo>
                  <a:lnTo>
                    <a:pt x="994" y="383"/>
                  </a:lnTo>
                  <a:lnTo>
                    <a:pt x="994" y="382"/>
                  </a:lnTo>
                  <a:lnTo>
                    <a:pt x="995" y="383"/>
                  </a:lnTo>
                  <a:lnTo>
                    <a:pt x="995" y="384"/>
                  </a:lnTo>
                  <a:lnTo>
                    <a:pt x="994" y="384"/>
                  </a:lnTo>
                  <a:lnTo>
                    <a:pt x="994" y="385"/>
                  </a:lnTo>
                  <a:lnTo>
                    <a:pt x="994" y="386"/>
                  </a:lnTo>
                  <a:lnTo>
                    <a:pt x="995" y="386"/>
                  </a:lnTo>
                  <a:lnTo>
                    <a:pt x="995" y="387"/>
                  </a:lnTo>
                  <a:lnTo>
                    <a:pt x="995" y="388"/>
                  </a:lnTo>
                  <a:lnTo>
                    <a:pt x="996" y="389"/>
                  </a:lnTo>
                  <a:lnTo>
                    <a:pt x="996" y="389"/>
                  </a:lnTo>
                  <a:lnTo>
                    <a:pt x="996" y="390"/>
                  </a:lnTo>
                  <a:lnTo>
                    <a:pt x="997" y="390"/>
                  </a:lnTo>
                  <a:lnTo>
                    <a:pt x="997" y="391"/>
                  </a:lnTo>
                  <a:lnTo>
                    <a:pt x="998" y="392"/>
                  </a:lnTo>
                  <a:lnTo>
                    <a:pt x="999" y="392"/>
                  </a:lnTo>
                  <a:lnTo>
                    <a:pt x="1000" y="392"/>
                  </a:lnTo>
                  <a:lnTo>
                    <a:pt x="1000" y="392"/>
                  </a:lnTo>
                  <a:lnTo>
                    <a:pt x="1001" y="392"/>
                  </a:lnTo>
                  <a:lnTo>
                    <a:pt x="1002" y="392"/>
                  </a:lnTo>
                  <a:lnTo>
                    <a:pt x="1002" y="392"/>
                  </a:lnTo>
                  <a:lnTo>
                    <a:pt x="1003" y="392"/>
                  </a:lnTo>
                  <a:lnTo>
                    <a:pt x="1003" y="393"/>
                  </a:lnTo>
                  <a:lnTo>
                    <a:pt x="1004" y="393"/>
                  </a:lnTo>
                  <a:lnTo>
                    <a:pt x="1004" y="394"/>
                  </a:lnTo>
                  <a:lnTo>
                    <a:pt x="1004" y="395"/>
                  </a:lnTo>
                  <a:lnTo>
                    <a:pt x="1004" y="396"/>
                  </a:lnTo>
                  <a:lnTo>
                    <a:pt x="1005" y="396"/>
                  </a:lnTo>
                  <a:lnTo>
                    <a:pt x="1006" y="397"/>
                  </a:lnTo>
                  <a:lnTo>
                    <a:pt x="1006" y="398"/>
                  </a:lnTo>
                  <a:lnTo>
                    <a:pt x="1007" y="399"/>
                  </a:lnTo>
                  <a:lnTo>
                    <a:pt x="1007" y="399"/>
                  </a:lnTo>
                  <a:lnTo>
                    <a:pt x="1007" y="400"/>
                  </a:lnTo>
                  <a:lnTo>
                    <a:pt x="1007" y="401"/>
                  </a:lnTo>
                  <a:lnTo>
                    <a:pt x="1008" y="402"/>
                  </a:lnTo>
                  <a:lnTo>
                    <a:pt x="1008" y="403"/>
                  </a:lnTo>
                  <a:lnTo>
                    <a:pt x="1008" y="404"/>
                  </a:lnTo>
                  <a:lnTo>
                    <a:pt x="1008" y="405"/>
                  </a:lnTo>
                  <a:lnTo>
                    <a:pt x="1008" y="405"/>
                  </a:lnTo>
                  <a:lnTo>
                    <a:pt x="1008" y="406"/>
                  </a:lnTo>
                  <a:lnTo>
                    <a:pt x="1009" y="406"/>
                  </a:lnTo>
                  <a:lnTo>
                    <a:pt x="1009" y="407"/>
                  </a:lnTo>
                  <a:lnTo>
                    <a:pt x="1010" y="407"/>
                  </a:lnTo>
                  <a:lnTo>
                    <a:pt x="1011" y="408"/>
                  </a:lnTo>
                  <a:lnTo>
                    <a:pt x="1012" y="408"/>
                  </a:lnTo>
                  <a:lnTo>
                    <a:pt x="1013" y="408"/>
                  </a:lnTo>
                  <a:lnTo>
                    <a:pt x="1014" y="408"/>
                  </a:lnTo>
                  <a:lnTo>
                    <a:pt x="1014" y="407"/>
                  </a:lnTo>
                  <a:lnTo>
                    <a:pt x="1015" y="408"/>
                  </a:lnTo>
                  <a:lnTo>
                    <a:pt x="1015" y="408"/>
                  </a:lnTo>
                  <a:lnTo>
                    <a:pt x="1016" y="408"/>
                  </a:lnTo>
                  <a:lnTo>
                    <a:pt x="1017" y="408"/>
                  </a:lnTo>
                  <a:lnTo>
                    <a:pt x="1018" y="408"/>
                  </a:lnTo>
                  <a:lnTo>
                    <a:pt x="1019" y="408"/>
                  </a:lnTo>
                  <a:lnTo>
                    <a:pt x="1020" y="409"/>
                  </a:lnTo>
                  <a:lnTo>
                    <a:pt x="1021" y="409"/>
                  </a:lnTo>
                  <a:lnTo>
                    <a:pt x="1021" y="409"/>
                  </a:lnTo>
                  <a:lnTo>
                    <a:pt x="1022" y="408"/>
                  </a:lnTo>
                  <a:lnTo>
                    <a:pt x="1023" y="408"/>
                  </a:lnTo>
                  <a:lnTo>
                    <a:pt x="1023" y="407"/>
                  </a:lnTo>
                  <a:lnTo>
                    <a:pt x="1024" y="407"/>
                  </a:lnTo>
                  <a:lnTo>
                    <a:pt x="1024" y="406"/>
                  </a:lnTo>
                  <a:lnTo>
                    <a:pt x="1024" y="405"/>
                  </a:lnTo>
                  <a:lnTo>
                    <a:pt x="1024" y="405"/>
                  </a:lnTo>
                  <a:lnTo>
                    <a:pt x="1024" y="404"/>
                  </a:lnTo>
                  <a:lnTo>
                    <a:pt x="1024" y="403"/>
                  </a:lnTo>
                  <a:lnTo>
                    <a:pt x="1023" y="403"/>
                  </a:lnTo>
                  <a:lnTo>
                    <a:pt x="1022" y="403"/>
                  </a:lnTo>
                  <a:lnTo>
                    <a:pt x="1021" y="403"/>
                  </a:lnTo>
                  <a:lnTo>
                    <a:pt x="1021" y="402"/>
                  </a:lnTo>
                  <a:lnTo>
                    <a:pt x="1021" y="402"/>
                  </a:lnTo>
                  <a:lnTo>
                    <a:pt x="1020" y="403"/>
                  </a:lnTo>
                  <a:lnTo>
                    <a:pt x="1019" y="403"/>
                  </a:lnTo>
                  <a:lnTo>
                    <a:pt x="1020" y="402"/>
                  </a:lnTo>
                  <a:lnTo>
                    <a:pt x="1020" y="401"/>
                  </a:lnTo>
                  <a:lnTo>
                    <a:pt x="1021" y="401"/>
                  </a:lnTo>
                  <a:lnTo>
                    <a:pt x="1021" y="400"/>
                  </a:lnTo>
                  <a:lnTo>
                    <a:pt x="1021" y="399"/>
                  </a:lnTo>
                  <a:lnTo>
                    <a:pt x="1021" y="399"/>
                  </a:lnTo>
                  <a:lnTo>
                    <a:pt x="1021" y="398"/>
                  </a:lnTo>
                  <a:lnTo>
                    <a:pt x="1022" y="398"/>
                  </a:lnTo>
                  <a:lnTo>
                    <a:pt x="1023" y="398"/>
                  </a:lnTo>
                  <a:lnTo>
                    <a:pt x="1023" y="399"/>
                  </a:lnTo>
                  <a:lnTo>
                    <a:pt x="1024" y="399"/>
                  </a:lnTo>
                  <a:lnTo>
                    <a:pt x="1024" y="399"/>
                  </a:lnTo>
                  <a:lnTo>
                    <a:pt x="1025" y="399"/>
                  </a:lnTo>
                  <a:lnTo>
                    <a:pt x="1025" y="400"/>
                  </a:lnTo>
                  <a:lnTo>
                    <a:pt x="1026" y="400"/>
                  </a:lnTo>
                  <a:lnTo>
                    <a:pt x="1026" y="401"/>
                  </a:lnTo>
                  <a:lnTo>
                    <a:pt x="1027" y="402"/>
                  </a:lnTo>
                  <a:lnTo>
                    <a:pt x="1027" y="403"/>
                  </a:lnTo>
                  <a:lnTo>
                    <a:pt x="1027" y="404"/>
                  </a:lnTo>
                  <a:lnTo>
                    <a:pt x="1027" y="405"/>
                  </a:lnTo>
                  <a:lnTo>
                    <a:pt x="1028" y="405"/>
                  </a:lnTo>
                  <a:lnTo>
                    <a:pt x="1028" y="405"/>
                  </a:lnTo>
                  <a:lnTo>
                    <a:pt x="1029" y="406"/>
                  </a:lnTo>
                  <a:lnTo>
                    <a:pt x="1030" y="406"/>
                  </a:lnTo>
                  <a:lnTo>
                    <a:pt x="1030" y="407"/>
                  </a:lnTo>
                  <a:lnTo>
                    <a:pt x="1029" y="408"/>
                  </a:lnTo>
                  <a:lnTo>
                    <a:pt x="1029" y="409"/>
                  </a:lnTo>
                  <a:lnTo>
                    <a:pt x="1029" y="410"/>
                  </a:lnTo>
                  <a:lnTo>
                    <a:pt x="1028" y="410"/>
                  </a:lnTo>
                  <a:lnTo>
                    <a:pt x="1027" y="411"/>
                  </a:lnTo>
                  <a:lnTo>
                    <a:pt x="1027" y="411"/>
                  </a:lnTo>
                  <a:lnTo>
                    <a:pt x="1026" y="411"/>
                  </a:lnTo>
                  <a:lnTo>
                    <a:pt x="1025" y="411"/>
                  </a:lnTo>
                  <a:lnTo>
                    <a:pt x="1025" y="411"/>
                  </a:lnTo>
                  <a:lnTo>
                    <a:pt x="1024" y="412"/>
                  </a:lnTo>
                  <a:lnTo>
                    <a:pt x="1023" y="413"/>
                  </a:lnTo>
                  <a:lnTo>
                    <a:pt x="1022" y="413"/>
                  </a:lnTo>
                  <a:lnTo>
                    <a:pt x="1022" y="414"/>
                  </a:lnTo>
                  <a:lnTo>
                    <a:pt x="1021" y="414"/>
                  </a:lnTo>
                  <a:lnTo>
                    <a:pt x="1021" y="414"/>
                  </a:lnTo>
                  <a:lnTo>
                    <a:pt x="1020" y="415"/>
                  </a:lnTo>
                  <a:lnTo>
                    <a:pt x="1019" y="415"/>
                  </a:lnTo>
                  <a:lnTo>
                    <a:pt x="1020" y="416"/>
                  </a:lnTo>
                  <a:lnTo>
                    <a:pt x="1020" y="417"/>
                  </a:lnTo>
                  <a:lnTo>
                    <a:pt x="1019" y="417"/>
                  </a:lnTo>
                  <a:lnTo>
                    <a:pt x="1019" y="418"/>
                  </a:lnTo>
                  <a:lnTo>
                    <a:pt x="1019" y="417"/>
                  </a:lnTo>
                  <a:lnTo>
                    <a:pt x="1020" y="417"/>
                  </a:lnTo>
                  <a:lnTo>
                    <a:pt x="1020" y="416"/>
                  </a:lnTo>
                  <a:lnTo>
                    <a:pt x="1021" y="415"/>
                  </a:lnTo>
                  <a:lnTo>
                    <a:pt x="1021" y="415"/>
                  </a:lnTo>
                  <a:lnTo>
                    <a:pt x="1022" y="415"/>
                  </a:lnTo>
                  <a:lnTo>
                    <a:pt x="1023" y="414"/>
                  </a:lnTo>
                  <a:lnTo>
                    <a:pt x="1024" y="414"/>
                  </a:lnTo>
                  <a:lnTo>
                    <a:pt x="1025" y="413"/>
                  </a:lnTo>
                  <a:lnTo>
                    <a:pt x="1026" y="413"/>
                  </a:lnTo>
                  <a:lnTo>
                    <a:pt x="1026" y="414"/>
                  </a:lnTo>
                  <a:lnTo>
                    <a:pt x="1026" y="415"/>
                  </a:lnTo>
                  <a:lnTo>
                    <a:pt x="1026" y="416"/>
                  </a:lnTo>
                  <a:lnTo>
                    <a:pt x="1026" y="417"/>
                  </a:lnTo>
                  <a:lnTo>
                    <a:pt x="1026" y="418"/>
                  </a:lnTo>
                  <a:lnTo>
                    <a:pt x="1026" y="418"/>
                  </a:lnTo>
                  <a:lnTo>
                    <a:pt x="1025" y="418"/>
                  </a:lnTo>
                  <a:lnTo>
                    <a:pt x="1024" y="418"/>
                  </a:lnTo>
                  <a:lnTo>
                    <a:pt x="1024" y="419"/>
                  </a:lnTo>
                  <a:lnTo>
                    <a:pt x="1024" y="420"/>
                  </a:lnTo>
                  <a:lnTo>
                    <a:pt x="1025" y="419"/>
                  </a:lnTo>
                  <a:lnTo>
                    <a:pt x="1025" y="420"/>
                  </a:lnTo>
                  <a:lnTo>
                    <a:pt x="1026" y="420"/>
                  </a:lnTo>
                  <a:lnTo>
                    <a:pt x="1026" y="421"/>
                  </a:lnTo>
                  <a:lnTo>
                    <a:pt x="1026" y="422"/>
                  </a:lnTo>
                  <a:lnTo>
                    <a:pt x="1026" y="423"/>
                  </a:lnTo>
                  <a:lnTo>
                    <a:pt x="1025" y="424"/>
                  </a:lnTo>
                  <a:lnTo>
                    <a:pt x="1024" y="423"/>
                  </a:lnTo>
                  <a:lnTo>
                    <a:pt x="1024" y="422"/>
                  </a:lnTo>
                  <a:lnTo>
                    <a:pt x="1023" y="422"/>
                  </a:lnTo>
                  <a:lnTo>
                    <a:pt x="1023" y="423"/>
                  </a:lnTo>
                  <a:lnTo>
                    <a:pt x="1023" y="424"/>
                  </a:lnTo>
                  <a:lnTo>
                    <a:pt x="1024" y="423"/>
                  </a:lnTo>
                  <a:lnTo>
                    <a:pt x="1024" y="424"/>
                  </a:lnTo>
                  <a:lnTo>
                    <a:pt x="1025" y="424"/>
                  </a:lnTo>
                  <a:lnTo>
                    <a:pt x="1026" y="424"/>
                  </a:lnTo>
                  <a:lnTo>
                    <a:pt x="1027" y="424"/>
                  </a:lnTo>
                  <a:lnTo>
                    <a:pt x="1027" y="425"/>
                  </a:lnTo>
                  <a:lnTo>
                    <a:pt x="1027" y="426"/>
                  </a:lnTo>
                  <a:lnTo>
                    <a:pt x="1026" y="427"/>
                  </a:lnTo>
                  <a:lnTo>
                    <a:pt x="1026" y="428"/>
                  </a:lnTo>
                  <a:lnTo>
                    <a:pt x="1026" y="429"/>
                  </a:lnTo>
                  <a:lnTo>
                    <a:pt x="1025" y="430"/>
                  </a:lnTo>
                  <a:lnTo>
                    <a:pt x="1025" y="430"/>
                  </a:lnTo>
                  <a:lnTo>
                    <a:pt x="1024" y="430"/>
                  </a:lnTo>
                  <a:lnTo>
                    <a:pt x="1024" y="431"/>
                  </a:lnTo>
                  <a:lnTo>
                    <a:pt x="1025" y="431"/>
                  </a:lnTo>
                  <a:lnTo>
                    <a:pt x="1024" y="432"/>
                  </a:lnTo>
                  <a:lnTo>
                    <a:pt x="1024" y="433"/>
                  </a:lnTo>
                  <a:lnTo>
                    <a:pt x="1023" y="433"/>
                  </a:lnTo>
                  <a:lnTo>
                    <a:pt x="1022" y="433"/>
                  </a:lnTo>
                  <a:lnTo>
                    <a:pt x="1022" y="434"/>
                  </a:lnTo>
                  <a:lnTo>
                    <a:pt x="1023" y="434"/>
                  </a:lnTo>
                  <a:lnTo>
                    <a:pt x="1024" y="434"/>
                  </a:lnTo>
                  <a:lnTo>
                    <a:pt x="1024" y="435"/>
                  </a:lnTo>
                  <a:lnTo>
                    <a:pt x="1023" y="435"/>
                  </a:lnTo>
                  <a:lnTo>
                    <a:pt x="1022" y="436"/>
                  </a:lnTo>
                  <a:lnTo>
                    <a:pt x="1021" y="436"/>
                  </a:lnTo>
                  <a:lnTo>
                    <a:pt x="1021" y="437"/>
                  </a:lnTo>
                  <a:lnTo>
                    <a:pt x="1020" y="437"/>
                  </a:lnTo>
                  <a:lnTo>
                    <a:pt x="1019" y="438"/>
                  </a:lnTo>
                  <a:lnTo>
                    <a:pt x="1019" y="439"/>
                  </a:lnTo>
                  <a:lnTo>
                    <a:pt x="1019" y="440"/>
                  </a:lnTo>
                  <a:lnTo>
                    <a:pt x="1019" y="441"/>
                  </a:lnTo>
                  <a:lnTo>
                    <a:pt x="1018" y="442"/>
                  </a:lnTo>
                  <a:lnTo>
                    <a:pt x="1017" y="443"/>
                  </a:lnTo>
                  <a:lnTo>
                    <a:pt x="1017" y="443"/>
                  </a:lnTo>
                  <a:lnTo>
                    <a:pt x="1016" y="444"/>
                  </a:lnTo>
                  <a:lnTo>
                    <a:pt x="1015" y="444"/>
                  </a:lnTo>
                  <a:lnTo>
                    <a:pt x="1015" y="445"/>
                  </a:lnTo>
                  <a:lnTo>
                    <a:pt x="1014" y="445"/>
                  </a:lnTo>
                  <a:lnTo>
                    <a:pt x="1014" y="446"/>
                  </a:lnTo>
                  <a:lnTo>
                    <a:pt x="1013" y="446"/>
                  </a:lnTo>
                  <a:lnTo>
                    <a:pt x="1012" y="446"/>
                  </a:lnTo>
                  <a:lnTo>
                    <a:pt x="1011" y="446"/>
                  </a:lnTo>
                  <a:lnTo>
                    <a:pt x="1010" y="446"/>
                  </a:lnTo>
                  <a:lnTo>
                    <a:pt x="1009" y="446"/>
                  </a:lnTo>
                  <a:lnTo>
                    <a:pt x="1008" y="446"/>
                  </a:lnTo>
                  <a:lnTo>
                    <a:pt x="1008" y="446"/>
                  </a:lnTo>
                  <a:lnTo>
                    <a:pt x="1007" y="446"/>
                  </a:lnTo>
                  <a:lnTo>
                    <a:pt x="1006" y="446"/>
                  </a:lnTo>
                  <a:lnTo>
                    <a:pt x="1005" y="446"/>
                  </a:lnTo>
                  <a:lnTo>
                    <a:pt x="1004" y="446"/>
                  </a:lnTo>
                  <a:lnTo>
                    <a:pt x="1003" y="447"/>
                  </a:lnTo>
                  <a:lnTo>
                    <a:pt x="1002" y="447"/>
                  </a:lnTo>
                  <a:lnTo>
                    <a:pt x="1002" y="447"/>
                  </a:lnTo>
                  <a:lnTo>
                    <a:pt x="1001" y="447"/>
                  </a:lnTo>
                  <a:lnTo>
                    <a:pt x="1000" y="448"/>
                  </a:lnTo>
                  <a:lnTo>
                    <a:pt x="999" y="448"/>
                  </a:lnTo>
                  <a:lnTo>
                    <a:pt x="999" y="449"/>
                  </a:lnTo>
                  <a:lnTo>
                    <a:pt x="998" y="449"/>
                  </a:lnTo>
                  <a:lnTo>
                    <a:pt x="997" y="449"/>
                  </a:lnTo>
                  <a:lnTo>
                    <a:pt x="996" y="449"/>
                  </a:lnTo>
                  <a:lnTo>
                    <a:pt x="996" y="450"/>
                  </a:lnTo>
                  <a:lnTo>
                    <a:pt x="996" y="450"/>
                  </a:lnTo>
                  <a:lnTo>
                    <a:pt x="995" y="450"/>
                  </a:lnTo>
                  <a:lnTo>
                    <a:pt x="994" y="451"/>
                  </a:lnTo>
                  <a:lnTo>
                    <a:pt x="993" y="452"/>
                  </a:lnTo>
                  <a:lnTo>
                    <a:pt x="992" y="452"/>
                  </a:lnTo>
                  <a:lnTo>
                    <a:pt x="992" y="453"/>
                  </a:lnTo>
                  <a:lnTo>
                    <a:pt x="991" y="454"/>
                  </a:lnTo>
                  <a:lnTo>
                    <a:pt x="991" y="455"/>
                  </a:lnTo>
                  <a:lnTo>
                    <a:pt x="990" y="455"/>
                  </a:lnTo>
                  <a:lnTo>
                    <a:pt x="989" y="456"/>
                  </a:lnTo>
                  <a:lnTo>
                    <a:pt x="989" y="456"/>
                  </a:lnTo>
                  <a:lnTo>
                    <a:pt x="989" y="457"/>
                  </a:lnTo>
                  <a:lnTo>
                    <a:pt x="988" y="457"/>
                  </a:lnTo>
                  <a:lnTo>
                    <a:pt x="988" y="458"/>
                  </a:lnTo>
                  <a:lnTo>
                    <a:pt x="987" y="459"/>
                  </a:lnTo>
                  <a:lnTo>
                    <a:pt x="986" y="459"/>
                  </a:lnTo>
                  <a:lnTo>
                    <a:pt x="985" y="460"/>
                  </a:lnTo>
                  <a:lnTo>
                    <a:pt x="984" y="460"/>
                  </a:lnTo>
                  <a:lnTo>
                    <a:pt x="984" y="461"/>
                  </a:lnTo>
                  <a:lnTo>
                    <a:pt x="983" y="462"/>
                  </a:lnTo>
                  <a:lnTo>
                    <a:pt x="983" y="462"/>
                  </a:lnTo>
                  <a:lnTo>
                    <a:pt x="982" y="462"/>
                  </a:lnTo>
                  <a:lnTo>
                    <a:pt x="981" y="463"/>
                  </a:lnTo>
                  <a:lnTo>
                    <a:pt x="980" y="463"/>
                  </a:lnTo>
                  <a:lnTo>
                    <a:pt x="980" y="464"/>
                  </a:lnTo>
                  <a:lnTo>
                    <a:pt x="979" y="465"/>
                  </a:lnTo>
                  <a:lnTo>
                    <a:pt x="978" y="466"/>
                  </a:lnTo>
                  <a:lnTo>
                    <a:pt x="977" y="467"/>
                  </a:lnTo>
                  <a:lnTo>
                    <a:pt x="977" y="468"/>
                  </a:lnTo>
                  <a:lnTo>
                    <a:pt x="976" y="469"/>
                  </a:lnTo>
                  <a:lnTo>
                    <a:pt x="976" y="469"/>
                  </a:lnTo>
                  <a:lnTo>
                    <a:pt x="975" y="469"/>
                  </a:lnTo>
                  <a:lnTo>
                    <a:pt x="974" y="470"/>
                  </a:lnTo>
                  <a:lnTo>
                    <a:pt x="973" y="471"/>
                  </a:lnTo>
                  <a:lnTo>
                    <a:pt x="972" y="472"/>
                  </a:lnTo>
                  <a:lnTo>
                    <a:pt x="971" y="472"/>
                  </a:lnTo>
                  <a:lnTo>
                    <a:pt x="970" y="472"/>
                  </a:lnTo>
                  <a:lnTo>
                    <a:pt x="970" y="473"/>
                  </a:lnTo>
                  <a:lnTo>
                    <a:pt x="969" y="474"/>
                  </a:lnTo>
                  <a:lnTo>
                    <a:pt x="968" y="475"/>
                  </a:lnTo>
                  <a:lnTo>
                    <a:pt x="967" y="475"/>
                  </a:lnTo>
                  <a:lnTo>
                    <a:pt x="967" y="475"/>
                  </a:lnTo>
                  <a:lnTo>
                    <a:pt x="966" y="475"/>
                  </a:lnTo>
                  <a:lnTo>
                    <a:pt x="966" y="476"/>
                  </a:lnTo>
                  <a:lnTo>
                    <a:pt x="965" y="476"/>
                  </a:lnTo>
                  <a:lnTo>
                    <a:pt x="964" y="476"/>
                  </a:lnTo>
                  <a:lnTo>
                    <a:pt x="964" y="477"/>
                  </a:lnTo>
                  <a:lnTo>
                    <a:pt x="964" y="477"/>
                  </a:lnTo>
                  <a:lnTo>
                    <a:pt x="963" y="478"/>
                  </a:lnTo>
                  <a:lnTo>
                    <a:pt x="962" y="478"/>
                  </a:lnTo>
                  <a:lnTo>
                    <a:pt x="962" y="479"/>
                  </a:lnTo>
                  <a:lnTo>
                    <a:pt x="961" y="480"/>
                  </a:lnTo>
                  <a:lnTo>
                    <a:pt x="961" y="481"/>
                  </a:lnTo>
                  <a:lnTo>
                    <a:pt x="960" y="481"/>
                  </a:lnTo>
                  <a:lnTo>
                    <a:pt x="959" y="481"/>
                  </a:lnTo>
                  <a:lnTo>
                    <a:pt x="959" y="482"/>
                  </a:lnTo>
                  <a:lnTo>
                    <a:pt x="959" y="483"/>
                  </a:lnTo>
                  <a:lnTo>
                    <a:pt x="958" y="484"/>
                  </a:lnTo>
                  <a:lnTo>
                    <a:pt x="957" y="484"/>
                  </a:lnTo>
                  <a:lnTo>
                    <a:pt x="957" y="485"/>
                  </a:lnTo>
                  <a:lnTo>
                    <a:pt x="957" y="485"/>
                  </a:lnTo>
                  <a:lnTo>
                    <a:pt x="957" y="486"/>
                  </a:lnTo>
                  <a:lnTo>
                    <a:pt x="955" y="486"/>
                  </a:lnTo>
                  <a:lnTo>
                    <a:pt x="954" y="487"/>
                  </a:lnTo>
                  <a:lnTo>
                    <a:pt x="953" y="487"/>
                  </a:lnTo>
                  <a:lnTo>
                    <a:pt x="952" y="488"/>
                  </a:lnTo>
                  <a:lnTo>
                    <a:pt x="951" y="488"/>
                  </a:lnTo>
                  <a:lnTo>
                    <a:pt x="951" y="488"/>
                  </a:lnTo>
                  <a:lnTo>
                    <a:pt x="950" y="488"/>
                  </a:lnTo>
                  <a:lnTo>
                    <a:pt x="949" y="488"/>
                  </a:lnTo>
                  <a:lnTo>
                    <a:pt x="948" y="488"/>
                  </a:lnTo>
                  <a:lnTo>
                    <a:pt x="947" y="488"/>
                  </a:lnTo>
                  <a:lnTo>
                    <a:pt x="946" y="488"/>
                  </a:lnTo>
                  <a:lnTo>
                    <a:pt x="945" y="488"/>
                  </a:lnTo>
                  <a:lnTo>
                    <a:pt x="945" y="488"/>
                  </a:lnTo>
                  <a:lnTo>
                    <a:pt x="943" y="488"/>
                  </a:lnTo>
                  <a:lnTo>
                    <a:pt x="943" y="489"/>
                  </a:lnTo>
                  <a:lnTo>
                    <a:pt x="942" y="489"/>
                  </a:lnTo>
                  <a:lnTo>
                    <a:pt x="941" y="489"/>
                  </a:lnTo>
                  <a:lnTo>
                    <a:pt x="941" y="490"/>
                  </a:lnTo>
                  <a:lnTo>
                    <a:pt x="940" y="490"/>
                  </a:lnTo>
                  <a:lnTo>
                    <a:pt x="939" y="490"/>
                  </a:lnTo>
                  <a:lnTo>
                    <a:pt x="938" y="491"/>
                  </a:lnTo>
                  <a:lnTo>
                    <a:pt x="938" y="491"/>
                  </a:lnTo>
                  <a:lnTo>
                    <a:pt x="937" y="491"/>
                  </a:lnTo>
                  <a:lnTo>
                    <a:pt x="936" y="491"/>
                  </a:lnTo>
                  <a:lnTo>
                    <a:pt x="935" y="491"/>
                  </a:lnTo>
                  <a:lnTo>
                    <a:pt x="935" y="492"/>
                  </a:lnTo>
                  <a:lnTo>
                    <a:pt x="934" y="492"/>
                  </a:lnTo>
                  <a:lnTo>
                    <a:pt x="934" y="493"/>
                  </a:lnTo>
                  <a:lnTo>
                    <a:pt x="933" y="493"/>
                  </a:lnTo>
                  <a:lnTo>
                    <a:pt x="933" y="494"/>
                  </a:lnTo>
                  <a:lnTo>
                    <a:pt x="932" y="494"/>
                  </a:lnTo>
                  <a:lnTo>
                    <a:pt x="932" y="494"/>
                  </a:lnTo>
                  <a:lnTo>
                    <a:pt x="932" y="494"/>
                  </a:lnTo>
                  <a:lnTo>
                    <a:pt x="931" y="495"/>
                  </a:lnTo>
                  <a:lnTo>
                    <a:pt x="930" y="495"/>
                  </a:lnTo>
                  <a:lnTo>
                    <a:pt x="929" y="495"/>
                  </a:lnTo>
                  <a:lnTo>
                    <a:pt x="928" y="496"/>
                  </a:lnTo>
                  <a:lnTo>
                    <a:pt x="927" y="497"/>
                  </a:lnTo>
                  <a:lnTo>
                    <a:pt x="926" y="497"/>
                  </a:lnTo>
                  <a:lnTo>
                    <a:pt x="926" y="498"/>
                  </a:lnTo>
                  <a:lnTo>
                    <a:pt x="925" y="499"/>
                  </a:lnTo>
                  <a:lnTo>
                    <a:pt x="924" y="500"/>
                  </a:lnTo>
                  <a:lnTo>
                    <a:pt x="923" y="500"/>
                  </a:lnTo>
                  <a:lnTo>
                    <a:pt x="922" y="500"/>
                  </a:lnTo>
                  <a:lnTo>
                    <a:pt x="921" y="500"/>
                  </a:lnTo>
                  <a:lnTo>
                    <a:pt x="920" y="501"/>
                  </a:lnTo>
                  <a:lnTo>
                    <a:pt x="920" y="502"/>
                  </a:lnTo>
                  <a:lnTo>
                    <a:pt x="919" y="502"/>
                  </a:lnTo>
                  <a:lnTo>
                    <a:pt x="919" y="502"/>
                  </a:lnTo>
                  <a:lnTo>
                    <a:pt x="919" y="503"/>
                  </a:lnTo>
                  <a:lnTo>
                    <a:pt x="918" y="503"/>
                  </a:lnTo>
                  <a:lnTo>
                    <a:pt x="917" y="503"/>
                  </a:lnTo>
                  <a:lnTo>
                    <a:pt x="916" y="504"/>
                  </a:lnTo>
                  <a:lnTo>
                    <a:pt x="915" y="504"/>
                  </a:lnTo>
                  <a:lnTo>
                    <a:pt x="914" y="505"/>
                  </a:lnTo>
                  <a:lnTo>
                    <a:pt x="913" y="505"/>
                  </a:lnTo>
                  <a:lnTo>
                    <a:pt x="913" y="505"/>
                  </a:lnTo>
                  <a:lnTo>
                    <a:pt x="912" y="505"/>
                  </a:lnTo>
                  <a:lnTo>
                    <a:pt x="911" y="506"/>
                  </a:lnTo>
                  <a:lnTo>
                    <a:pt x="910" y="506"/>
                  </a:lnTo>
                  <a:lnTo>
                    <a:pt x="909" y="506"/>
                  </a:lnTo>
                  <a:lnTo>
                    <a:pt x="908" y="507"/>
                  </a:lnTo>
                  <a:lnTo>
                    <a:pt x="907" y="507"/>
                  </a:lnTo>
                  <a:lnTo>
                    <a:pt x="907" y="506"/>
                  </a:lnTo>
                  <a:lnTo>
                    <a:pt x="906" y="507"/>
                  </a:lnTo>
                  <a:lnTo>
                    <a:pt x="906" y="507"/>
                  </a:lnTo>
                  <a:lnTo>
                    <a:pt x="905" y="507"/>
                  </a:lnTo>
                  <a:lnTo>
                    <a:pt x="904" y="507"/>
                  </a:lnTo>
                  <a:lnTo>
                    <a:pt x="903" y="507"/>
                  </a:lnTo>
                  <a:lnTo>
                    <a:pt x="903" y="508"/>
                  </a:lnTo>
                  <a:lnTo>
                    <a:pt x="902" y="508"/>
                  </a:lnTo>
                  <a:lnTo>
                    <a:pt x="901" y="508"/>
                  </a:lnTo>
                  <a:lnTo>
                    <a:pt x="900" y="508"/>
                  </a:lnTo>
                  <a:lnTo>
                    <a:pt x="900" y="509"/>
                  </a:lnTo>
                  <a:lnTo>
                    <a:pt x="899" y="509"/>
                  </a:lnTo>
                  <a:lnTo>
                    <a:pt x="898" y="509"/>
                  </a:lnTo>
                  <a:lnTo>
                    <a:pt x="897" y="509"/>
                  </a:lnTo>
                  <a:lnTo>
                    <a:pt x="896" y="509"/>
                  </a:lnTo>
                  <a:lnTo>
                    <a:pt x="895" y="509"/>
                  </a:lnTo>
                  <a:lnTo>
                    <a:pt x="894" y="509"/>
                  </a:lnTo>
                  <a:lnTo>
                    <a:pt x="894" y="509"/>
                  </a:lnTo>
                  <a:lnTo>
                    <a:pt x="893" y="509"/>
                  </a:lnTo>
                  <a:lnTo>
                    <a:pt x="892" y="509"/>
                  </a:lnTo>
                  <a:lnTo>
                    <a:pt x="891" y="510"/>
                  </a:lnTo>
                  <a:lnTo>
                    <a:pt x="890" y="509"/>
                  </a:lnTo>
                  <a:lnTo>
                    <a:pt x="890" y="510"/>
                  </a:lnTo>
                  <a:lnTo>
                    <a:pt x="889" y="510"/>
                  </a:lnTo>
                  <a:lnTo>
                    <a:pt x="888" y="510"/>
                  </a:lnTo>
                  <a:lnTo>
                    <a:pt x="888" y="511"/>
                  </a:lnTo>
                  <a:lnTo>
                    <a:pt x="887" y="511"/>
                  </a:lnTo>
                  <a:lnTo>
                    <a:pt x="887" y="512"/>
                  </a:lnTo>
                  <a:lnTo>
                    <a:pt x="886" y="512"/>
                  </a:lnTo>
                  <a:lnTo>
                    <a:pt x="885" y="513"/>
                  </a:lnTo>
                  <a:lnTo>
                    <a:pt x="884" y="513"/>
                  </a:lnTo>
                  <a:lnTo>
                    <a:pt x="883" y="513"/>
                  </a:lnTo>
                  <a:lnTo>
                    <a:pt x="882" y="513"/>
                  </a:lnTo>
                  <a:lnTo>
                    <a:pt x="881" y="513"/>
                  </a:lnTo>
                  <a:lnTo>
                    <a:pt x="881" y="513"/>
                  </a:lnTo>
                  <a:lnTo>
                    <a:pt x="881" y="514"/>
                  </a:lnTo>
                  <a:lnTo>
                    <a:pt x="880" y="514"/>
                  </a:lnTo>
                  <a:lnTo>
                    <a:pt x="879" y="514"/>
                  </a:lnTo>
                  <a:lnTo>
                    <a:pt x="878" y="514"/>
                  </a:lnTo>
                  <a:lnTo>
                    <a:pt x="877" y="515"/>
                  </a:lnTo>
                  <a:lnTo>
                    <a:pt x="876" y="514"/>
                  </a:lnTo>
                  <a:lnTo>
                    <a:pt x="875" y="515"/>
                  </a:lnTo>
                  <a:lnTo>
                    <a:pt x="875" y="515"/>
                  </a:lnTo>
                  <a:lnTo>
                    <a:pt x="875" y="516"/>
                  </a:lnTo>
                  <a:lnTo>
                    <a:pt x="873" y="519"/>
                  </a:lnTo>
                  <a:lnTo>
                    <a:pt x="870" y="519"/>
                  </a:lnTo>
                  <a:lnTo>
                    <a:pt x="869" y="519"/>
                  </a:lnTo>
                  <a:lnTo>
                    <a:pt x="869" y="520"/>
                  </a:lnTo>
                  <a:lnTo>
                    <a:pt x="868" y="521"/>
                  </a:lnTo>
                  <a:lnTo>
                    <a:pt x="868" y="521"/>
                  </a:lnTo>
                  <a:lnTo>
                    <a:pt x="867" y="521"/>
                  </a:lnTo>
                  <a:lnTo>
                    <a:pt x="866" y="522"/>
                  </a:lnTo>
                  <a:lnTo>
                    <a:pt x="865" y="523"/>
                  </a:lnTo>
                  <a:lnTo>
                    <a:pt x="864" y="523"/>
                  </a:lnTo>
                  <a:lnTo>
                    <a:pt x="863" y="524"/>
                  </a:lnTo>
                  <a:lnTo>
                    <a:pt x="862" y="525"/>
                  </a:lnTo>
                  <a:lnTo>
                    <a:pt x="862" y="526"/>
                  </a:lnTo>
                  <a:lnTo>
                    <a:pt x="862" y="526"/>
                  </a:lnTo>
                  <a:lnTo>
                    <a:pt x="861" y="526"/>
                  </a:lnTo>
                  <a:lnTo>
                    <a:pt x="861" y="527"/>
                  </a:lnTo>
                  <a:lnTo>
                    <a:pt x="860" y="527"/>
                  </a:lnTo>
                  <a:lnTo>
                    <a:pt x="860" y="528"/>
                  </a:lnTo>
                  <a:lnTo>
                    <a:pt x="859" y="528"/>
                  </a:lnTo>
                  <a:lnTo>
                    <a:pt x="858" y="528"/>
                  </a:lnTo>
                  <a:lnTo>
                    <a:pt x="857" y="528"/>
                  </a:lnTo>
                  <a:lnTo>
                    <a:pt x="856" y="528"/>
                  </a:lnTo>
                  <a:lnTo>
                    <a:pt x="856" y="529"/>
                  </a:lnTo>
                  <a:lnTo>
                    <a:pt x="855" y="529"/>
                  </a:lnTo>
                  <a:lnTo>
                    <a:pt x="855" y="530"/>
                  </a:lnTo>
                  <a:lnTo>
                    <a:pt x="854" y="530"/>
                  </a:lnTo>
                  <a:lnTo>
                    <a:pt x="854" y="531"/>
                  </a:lnTo>
                  <a:lnTo>
                    <a:pt x="853" y="531"/>
                  </a:lnTo>
                  <a:lnTo>
                    <a:pt x="852" y="531"/>
                  </a:lnTo>
                  <a:lnTo>
                    <a:pt x="851" y="531"/>
                  </a:lnTo>
                  <a:lnTo>
                    <a:pt x="850" y="532"/>
                  </a:lnTo>
                  <a:lnTo>
                    <a:pt x="849" y="532"/>
                  </a:lnTo>
                  <a:lnTo>
                    <a:pt x="849" y="532"/>
                  </a:lnTo>
                  <a:lnTo>
                    <a:pt x="848" y="532"/>
                  </a:lnTo>
                  <a:lnTo>
                    <a:pt x="847" y="533"/>
                  </a:lnTo>
                  <a:lnTo>
                    <a:pt x="846" y="534"/>
                  </a:lnTo>
                  <a:lnTo>
                    <a:pt x="845" y="534"/>
                  </a:lnTo>
                  <a:lnTo>
                    <a:pt x="844" y="534"/>
                  </a:lnTo>
                  <a:lnTo>
                    <a:pt x="843" y="534"/>
                  </a:lnTo>
                  <a:lnTo>
                    <a:pt x="843" y="535"/>
                  </a:lnTo>
                  <a:lnTo>
                    <a:pt x="843" y="536"/>
                  </a:lnTo>
                  <a:lnTo>
                    <a:pt x="842" y="536"/>
                  </a:lnTo>
                  <a:lnTo>
                    <a:pt x="842" y="537"/>
                  </a:lnTo>
                  <a:lnTo>
                    <a:pt x="841" y="537"/>
                  </a:lnTo>
                  <a:lnTo>
                    <a:pt x="840" y="538"/>
                  </a:lnTo>
                  <a:lnTo>
                    <a:pt x="840" y="538"/>
                  </a:lnTo>
                  <a:lnTo>
                    <a:pt x="839" y="538"/>
                  </a:lnTo>
                  <a:lnTo>
                    <a:pt x="839" y="539"/>
                  </a:lnTo>
                  <a:lnTo>
                    <a:pt x="839" y="540"/>
                  </a:lnTo>
                  <a:lnTo>
                    <a:pt x="838" y="541"/>
                  </a:lnTo>
                  <a:lnTo>
                    <a:pt x="837" y="542"/>
                  </a:lnTo>
                  <a:lnTo>
                    <a:pt x="836" y="543"/>
                  </a:lnTo>
                  <a:lnTo>
                    <a:pt x="836" y="543"/>
                  </a:lnTo>
                  <a:lnTo>
                    <a:pt x="835" y="544"/>
                  </a:lnTo>
                  <a:lnTo>
                    <a:pt x="834" y="545"/>
                  </a:lnTo>
                  <a:lnTo>
                    <a:pt x="833" y="545"/>
                  </a:lnTo>
                  <a:lnTo>
                    <a:pt x="832" y="545"/>
                  </a:lnTo>
                  <a:lnTo>
                    <a:pt x="831" y="545"/>
                  </a:lnTo>
                  <a:lnTo>
                    <a:pt x="830" y="546"/>
                  </a:lnTo>
                  <a:lnTo>
                    <a:pt x="830" y="546"/>
                  </a:lnTo>
                  <a:lnTo>
                    <a:pt x="829" y="547"/>
                  </a:lnTo>
                  <a:lnTo>
                    <a:pt x="828" y="548"/>
                  </a:lnTo>
                  <a:lnTo>
                    <a:pt x="827" y="548"/>
                  </a:lnTo>
                  <a:lnTo>
                    <a:pt x="826" y="549"/>
                  </a:lnTo>
                  <a:lnTo>
                    <a:pt x="825" y="549"/>
                  </a:lnTo>
                  <a:lnTo>
                    <a:pt x="824" y="549"/>
                  </a:lnTo>
                  <a:lnTo>
                    <a:pt x="824" y="550"/>
                  </a:lnTo>
                  <a:lnTo>
                    <a:pt x="824" y="550"/>
                  </a:lnTo>
                  <a:lnTo>
                    <a:pt x="823" y="550"/>
                  </a:lnTo>
                  <a:lnTo>
                    <a:pt x="822" y="550"/>
                  </a:lnTo>
                  <a:lnTo>
                    <a:pt x="821" y="550"/>
                  </a:lnTo>
                  <a:lnTo>
                    <a:pt x="820" y="550"/>
                  </a:lnTo>
                  <a:lnTo>
                    <a:pt x="820" y="549"/>
                  </a:lnTo>
                  <a:lnTo>
                    <a:pt x="819" y="548"/>
                  </a:lnTo>
                  <a:lnTo>
                    <a:pt x="818" y="548"/>
                  </a:lnTo>
                  <a:lnTo>
                    <a:pt x="817" y="548"/>
                  </a:lnTo>
                  <a:lnTo>
                    <a:pt x="817" y="548"/>
                  </a:lnTo>
                  <a:lnTo>
                    <a:pt x="816" y="547"/>
                  </a:lnTo>
                  <a:lnTo>
                    <a:pt x="815" y="547"/>
                  </a:lnTo>
                  <a:lnTo>
                    <a:pt x="814" y="547"/>
                  </a:lnTo>
                  <a:lnTo>
                    <a:pt x="813" y="547"/>
                  </a:lnTo>
                  <a:lnTo>
                    <a:pt x="812" y="547"/>
                  </a:lnTo>
                  <a:lnTo>
                    <a:pt x="811" y="546"/>
                  </a:lnTo>
                  <a:lnTo>
                    <a:pt x="811" y="546"/>
                  </a:lnTo>
                  <a:lnTo>
                    <a:pt x="811" y="545"/>
                  </a:lnTo>
                  <a:lnTo>
                    <a:pt x="810" y="545"/>
                  </a:lnTo>
                  <a:lnTo>
                    <a:pt x="809" y="545"/>
                  </a:lnTo>
                  <a:lnTo>
                    <a:pt x="808" y="545"/>
                  </a:lnTo>
                  <a:lnTo>
                    <a:pt x="807" y="545"/>
                  </a:lnTo>
                  <a:lnTo>
                    <a:pt x="806" y="545"/>
                  </a:lnTo>
                  <a:lnTo>
                    <a:pt x="805" y="545"/>
                  </a:lnTo>
                  <a:lnTo>
                    <a:pt x="805" y="545"/>
                  </a:lnTo>
                  <a:lnTo>
                    <a:pt x="804" y="545"/>
                  </a:lnTo>
                  <a:lnTo>
                    <a:pt x="803" y="545"/>
                  </a:lnTo>
                  <a:lnTo>
                    <a:pt x="802" y="545"/>
                  </a:lnTo>
                  <a:lnTo>
                    <a:pt x="801" y="545"/>
                  </a:lnTo>
                  <a:lnTo>
                    <a:pt x="800" y="545"/>
                  </a:lnTo>
                  <a:lnTo>
                    <a:pt x="799" y="545"/>
                  </a:lnTo>
                  <a:lnTo>
                    <a:pt x="798" y="545"/>
                  </a:lnTo>
                  <a:lnTo>
                    <a:pt x="798" y="545"/>
                  </a:lnTo>
                  <a:lnTo>
                    <a:pt x="797" y="546"/>
                  </a:lnTo>
                  <a:lnTo>
                    <a:pt x="796" y="546"/>
                  </a:lnTo>
                  <a:lnTo>
                    <a:pt x="795" y="547"/>
                  </a:lnTo>
                  <a:lnTo>
                    <a:pt x="794" y="547"/>
                  </a:lnTo>
                  <a:lnTo>
                    <a:pt x="793" y="547"/>
                  </a:lnTo>
                  <a:lnTo>
                    <a:pt x="792" y="547"/>
                  </a:lnTo>
                  <a:lnTo>
                    <a:pt x="792" y="547"/>
                  </a:lnTo>
                  <a:lnTo>
                    <a:pt x="791" y="547"/>
                  </a:lnTo>
                  <a:lnTo>
                    <a:pt x="790" y="548"/>
                  </a:lnTo>
                  <a:lnTo>
                    <a:pt x="789" y="548"/>
                  </a:lnTo>
                  <a:lnTo>
                    <a:pt x="788" y="548"/>
                  </a:lnTo>
                  <a:lnTo>
                    <a:pt x="787" y="548"/>
                  </a:lnTo>
                  <a:lnTo>
                    <a:pt x="786" y="548"/>
                  </a:lnTo>
                  <a:lnTo>
                    <a:pt x="785" y="548"/>
                  </a:lnTo>
                  <a:lnTo>
                    <a:pt x="785" y="548"/>
                  </a:lnTo>
                  <a:lnTo>
                    <a:pt x="784" y="548"/>
                  </a:lnTo>
                  <a:lnTo>
                    <a:pt x="783" y="548"/>
                  </a:lnTo>
                  <a:lnTo>
                    <a:pt x="782" y="548"/>
                  </a:lnTo>
                  <a:lnTo>
                    <a:pt x="781" y="548"/>
                  </a:lnTo>
                  <a:lnTo>
                    <a:pt x="780" y="549"/>
                  </a:lnTo>
                  <a:lnTo>
                    <a:pt x="779" y="549"/>
                  </a:lnTo>
                  <a:lnTo>
                    <a:pt x="779" y="549"/>
                  </a:lnTo>
                  <a:lnTo>
                    <a:pt x="778" y="549"/>
                  </a:lnTo>
                  <a:lnTo>
                    <a:pt x="777" y="549"/>
                  </a:lnTo>
                  <a:lnTo>
                    <a:pt x="776" y="548"/>
                  </a:lnTo>
                  <a:lnTo>
                    <a:pt x="775" y="548"/>
                  </a:lnTo>
                  <a:lnTo>
                    <a:pt x="774" y="548"/>
                  </a:lnTo>
                  <a:lnTo>
                    <a:pt x="773" y="548"/>
                  </a:lnTo>
                  <a:lnTo>
                    <a:pt x="773" y="547"/>
                  </a:lnTo>
                  <a:lnTo>
                    <a:pt x="772" y="547"/>
                  </a:lnTo>
                  <a:lnTo>
                    <a:pt x="771" y="547"/>
                  </a:lnTo>
                  <a:lnTo>
                    <a:pt x="770" y="547"/>
                  </a:lnTo>
                  <a:lnTo>
                    <a:pt x="769" y="547"/>
                  </a:lnTo>
                  <a:lnTo>
                    <a:pt x="768" y="548"/>
                  </a:lnTo>
                  <a:lnTo>
                    <a:pt x="767" y="547"/>
                  </a:lnTo>
                  <a:lnTo>
                    <a:pt x="766" y="547"/>
                  </a:lnTo>
                  <a:lnTo>
                    <a:pt x="766" y="548"/>
                  </a:lnTo>
                  <a:lnTo>
                    <a:pt x="764" y="548"/>
                  </a:lnTo>
                  <a:lnTo>
                    <a:pt x="763" y="548"/>
                  </a:lnTo>
                  <a:lnTo>
                    <a:pt x="762" y="549"/>
                  </a:lnTo>
                  <a:lnTo>
                    <a:pt x="761" y="550"/>
                  </a:lnTo>
                  <a:lnTo>
                    <a:pt x="760" y="551"/>
                  </a:lnTo>
                  <a:lnTo>
                    <a:pt x="760" y="551"/>
                  </a:lnTo>
                  <a:lnTo>
                    <a:pt x="759" y="551"/>
                  </a:lnTo>
                  <a:lnTo>
                    <a:pt x="758" y="552"/>
                  </a:lnTo>
                  <a:lnTo>
                    <a:pt x="757" y="552"/>
                  </a:lnTo>
                  <a:lnTo>
                    <a:pt x="757" y="553"/>
                  </a:lnTo>
                  <a:lnTo>
                    <a:pt x="756" y="553"/>
                  </a:lnTo>
                  <a:lnTo>
                    <a:pt x="755" y="554"/>
                  </a:lnTo>
                  <a:lnTo>
                    <a:pt x="754" y="555"/>
                  </a:lnTo>
                  <a:lnTo>
                    <a:pt x="754" y="556"/>
                  </a:lnTo>
                  <a:lnTo>
                    <a:pt x="753" y="556"/>
                  </a:lnTo>
                  <a:lnTo>
                    <a:pt x="753" y="557"/>
                  </a:lnTo>
                  <a:lnTo>
                    <a:pt x="752" y="557"/>
                  </a:lnTo>
                  <a:lnTo>
                    <a:pt x="751" y="557"/>
                  </a:lnTo>
                  <a:lnTo>
                    <a:pt x="750" y="558"/>
                  </a:lnTo>
                  <a:lnTo>
                    <a:pt x="749" y="559"/>
                  </a:lnTo>
                  <a:lnTo>
                    <a:pt x="748" y="559"/>
                  </a:lnTo>
                  <a:lnTo>
                    <a:pt x="747" y="559"/>
                  </a:lnTo>
                  <a:lnTo>
                    <a:pt x="747" y="560"/>
                  </a:lnTo>
                  <a:lnTo>
                    <a:pt x="747" y="560"/>
                  </a:lnTo>
                  <a:lnTo>
                    <a:pt x="747" y="561"/>
                  </a:lnTo>
                  <a:lnTo>
                    <a:pt x="746" y="561"/>
                  </a:lnTo>
                  <a:lnTo>
                    <a:pt x="745" y="561"/>
                  </a:lnTo>
                  <a:lnTo>
                    <a:pt x="744" y="561"/>
                  </a:lnTo>
                  <a:lnTo>
                    <a:pt x="743" y="562"/>
                  </a:lnTo>
                  <a:lnTo>
                    <a:pt x="742" y="563"/>
                  </a:lnTo>
                  <a:lnTo>
                    <a:pt x="741" y="563"/>
                  </a:lnTo>
                  <a:lnTo>
                    <a:pt x="740" y="564"/>
                  </a:lnTo>
                  <a:lnTo>
                    <a:pt x="740" y="565"/>
                  </a:lnTo>
                  <a:lnTo>
                    <a:pt x="739" y="565"/>
                  </a:lnTo>
                  <a:lnTo>
                    <a:pt x="738" y="565"/>
                  </a:lnTo>
                  <a:lnTo>
                    <a:pt x="737" y="565"/>
                  </a:lnTo>
                  <a:lnTo>
                    <a:pt x="736" y="564"/>
                  </a:lnTo>
                  <a:lnTo>
                    <a:pt x="735" y="564"/>
                  </a:lnTo>
                  <a:lnTo>
                    <a:pt x="734" y="564"/>
                  </a:lnTo>
                  <a:lnTo>
                    <a:pt x="734" y="564"/>
                  </a:lnTo>
                  <a:lnTo>
                    <a:pt x="733" y="564"/>
                  </a:lnTo>
                  <a:lnTo>
                    <a:pt x="732" y="564"/>
                  </a:lnTo>
                  <a:lnTo>
                    <a:pt x="731" y="565"/>
                  </a:lnTo>
                  <a:lnTo>
                    <a:pt x="730" y="565"/>
                  </a:lnTo>
                  <a:lnTo>
                    <a:pt x="729" y="565"/>
                  </a:lnTo>
                  <a:lnTo>
                    <a:pt x="728" y="564"/>
                  </a:lnTo>
                  <a:lnTo>
                    <a:pt x="728" y="565"/>
                  </a:lnTo>
                  <a:lnTo>
                    <a:pt x="727" y="565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5" y="566"/>
                  </a:lnTo>
                  <a:lnTo>
                    <a:pt x="724" y="566"/>
                  </a:lnTo>
                  <a:lnTo>
                    <a:pt x="723" y="566"/>
                  </a:lnTo>
                  <a:lnTo>
                    <a:pt x="722" y="566"/>
                  </a:lnTo>
                  <a:lnTo>
                    <a:pt x="722" y="567"/>
                  </a:lnTo>
                  <a:lnTo>
                    <a:pt x="721" y="567"/>
                  </a:lnTo>
                  <a:lnTo>
                    <a:pt x="720" y="568"/>
                  </a:lnTo>
                  <a:lnTo>
                    <a:pt x="719" y="569"/>
                  </a:lnTo>
                  <a:lnTo>
                    <a:pt x="718" y="570"/>
                  </a:lnTo>
                  <a:lnTo>
                    <a:pt x="717" y="570"/>
                  </a:lnTo>
                  <a:lnTo>
                    <a:pt x="717" y="570"/>
                  </a:lnTo>
                  <a:lnTo>
                    <a:pt x="716" y="570"/>
                  </a:lnTo>
                  <a:lnTo>
                    <a:pt x="716" y="571"/>
                  </a:lnTo>
                  <a:lnTo>
                    <a:pt x="715" y="572"/>
                  </a:lnTo>
                  <a:lnTo>
                    <a:pt x="715" y="573"/>
                  </a:lnTo>
                  <a:lnTo>
                    <a:pt x="715" y="574"/>
                  </a:lnTo>
                  <a:lnTo>
                    <a:pt x="714" y="574"/>
                  </a:lnTo>
                  <a:lnTo>
                    <a:pt x="714" y="575"/>
                  </a:lnTo>
                  <a:lnTo>
                    <a:pt x="713" y="575"/>
                  </a:lnTo>
                  <a:lnTo>
                    <a:pt x="712" y="576"/>
                  </a:lnTo>
                  <a:lnTo>
                    <a:pt x="711" y="576"/>
                  </a:lnTo>
                  <a:lnTo>
                    <a:pt x="710" y="576"/>
                  </a:lnTo>
                  <a:lnTo>
                    <a:pt x="709" y="577"/>
                  </a:lnTo>
                  <a:lnTo>
                    <a:pt x="709" y="577"/>
                  </a:lnTo>
                  <a:lnTo>
                    <a:pt x="708" y="578"/>
                  </a:lnTo>
                  <a:lnTo>
                    <a:pt x="707" y="578"/>
                  </a:lnTo>
                  <a:lnTo>
                    <a:pt x="706" y="579"/>
                  </a:lnTo>
                  <a:lnTo>
                    <a:pt x="706" y="580"/>
                  </a:lnTo>
                  <a:lnTo>
                    <a:pt x="705" y="580"/>
                  </a:lnTo>
                  <a:lnTo>
                    <a:pt x="704" y="581"/>
                  </a:lnTo>
                  <a:lnTo>
                    <a:pt x="703" y="582"/>
                  </a:lnTo>
                  <a:lnTo>
                    <a:pt x="703" y="583"/>
                  </a:lnTo>
                  <a:lnTo>
                    <a:pt x="702" y="583"/>
                  </a:lnTo>
                  <a:lnTo>
                    <a:pt x="702" y="583"/>
                  </a:lnTo>
                  <a:lnTo>
                    <a:pt x="701" y="584"/>
                  </a:lnTo>
                  <a:lnTo>
                    <a:pt x="700" y="585"/>
                  </a:lnTo>
                  <a:lnTo>
                    <a:pt x="700" y="586"/>
                  </a:lnTo>
                  <a:lnTo>
                    <a:pt x="699" y="586"/>
                  </a:lnTo>
                  <a:lnTo>
                    <a:pt x="699" y="587"/>
                  </a:lnTo>
                  <a:lnTo>
                    <a:pt x="698" y="587"/>
                  </a:lnTo>
                  <a:lnTo>
                    <a:pt x="697" y="588"/>
                  </a:lnTo>
                  <a:lnTo>
                    <a:pt x="697" y="589"/>
                  </a:lnTo>
                  <a:lnTo>
                    <a:pt x="696" y="589"/>
                  </a:lnTo>
                  <a:lnTo>
                    <a:pt x="696" y="589"/>
                  </a:lnTo>
                  <a:lnTo>
                    <a:pt x="695" y="589"/>
                  </a:lnTo>
                  <a:lnTo>
                    <a:pt x="694" y="589"/>
                  </a:lnTo>
                  <a:lnTo>
                    <a:pt x="693" y="589"/>
                  </a:lnTo>
                  <a:lnTo>
                    <a:pt x="692" y="589"/>
                  </a:lnTo>
                  <a:lnTo>
                    <a:pt x="691" y="589"/>
                  </a:lnTo>
                  <a:lnTo>
                    <a:pt x="690" y="589"/>
                  </a:lnTo>
                  <a:lnTo>
                    <a:pt x="690" y="589"/>
                  </a:lnTo>
                  <a:lnTo>
                    <a:pt x="689" y="589"/>
                  </a:lnTo>
                  <a:lnTo>
                    <a:pt x="688" y="588"/>
                  </a:lnTo>
                  <a:lnTo>
                    <a:pt x="687" y="587"/>
                  </a:lnTo>
                  <a:lnTo>
                    <a:pt x="686" y="587"/>
                  </a:lnTo>
                  <a:lnTo>
                    <a:pt x="686" y="586"/>
                  </a:lnTo>
                  <a:lnTo>
                    <a:pt x="686" y="585"/>
                  </a:lnTo>
                  <a:lnTo>
                    <a:pt x="685" y="584"/>
                  </a:lnTo>
                  <a:lnTo>
                    <a:pt x="684" y="584"/>
                  </a:lnTo>
                  <a:lnTo>
                    <a:pt x="684" y="584"/>
                  </a:lnTo>
                  <a:lnTo>
                    <a:pt x="683" y="584"/>
                  </a:lnTo>
                  <a:lnTo>
                    <a:pt x="682" y="584"/>
                  </a:lnTo>
                  <a:lnTo>
                    <a:pt x="681" y="584"/>
                  </a:lnTo>
                  <a:lnTo>
                    <a:pt x="680" y="583"/>
                  </a:lnTo>
                  <a:lnTo>
                    <a:pt x="679" y="583"/>
                  </a:lnTo>
                  <a:lnTo>
                    <a:pt x="678" y="584"/>
                  </a:lnTo>
                  <a:lnTo>
                    <a:pt x="677" y="583"/>
                  </a:lnTo>
                  <a:lnTo>
                    <a:pt x="677" y="583"/>
                  </a:lnTo>
                  <a:lnTo>
                    <a:pt x="676" y="583"/>
                  </a:lnTo>
                  <a:lnTo>
                    <a:pt x="676" y="582"/>
                  </a:lnTo>
                  <a:lnTo>
                    <a:pt x="675" y="582"/>
                  </a:lnTo>
                  <a:lnTo>
                    <a:pt x="674" y="581"/>
                  </a:lnTo>
                  <a:lnTo>
                    <a:pt x="673" y="580"/>
                  </a:lnTo>
                  <a:lnTo>
                    <a:pt x="673" y="579"/>
                  </a:lnTo>
                  <a:lnTo>
                    <a:pt x="672" y="579"/>
                  </a:lnTo>
                  <a:lnTo>
                    <a:pt x="672" y="578"/>
                  </a:lnTo>
                  <a:lnTo>
                    <a:pt x="671" y="578"/>
                  </a:lnTo>
                  <a:lnTo>
                    <a:pt x="671" y="577"/>
                  </a:lnTo>
                  <a:lnTo>
                    <a:pt x="671" y="576"/>
                  </a:lnTo>
                  <a:lnTo>
                    <a:pt x="670" y="576"/>
                  </a:lnTo>
                  <a:lnTo>
                    <a:pt x="669" y="575"/>
                  </a:lnTo>
                  <a:lnTo>
                    <a:pt x="668" y="574"/>
                  </a:lnTo>
                  <a:lnTo>
                    <a:pt x="667" y="574"/>
                  </a:lnTo>
                  <a:lnTo>
                    <a:pt x="666" y="574"/>
                  </a:lnTo>
                  <a:lnTo>
                    <a:pt x="665" y="574"/>
                  </a:lnTo>
                  <a:lnTo>
                    <a:pt x="664" y="574"/>
                  </a:lnTo>
                  <a:lnTo>
                    <a:pt x="664" y="574"/>
                  </a:lnTo>
                  <a:lnTo>
                    <a:pt x="663" y="575"/>
                  </a:lnTo>
                  <a:lnTo>
                    <a:pt x="662" y="575"/>
                  </a:lnTo>
                  <a:lnTo>
                    <a:pt x="661" y="575"/>
                  </a:lnTo>
                  <a:lnTo>
                    <a:pt x="660" y="575"/>
                  </a:lnTo>
                  <a:lnTo>
                    <a:pt x="660" y="574"/>
                  </a:lnTo>
                  <a:lnTo>
                    <a:pt x="660" y="573"/>
                  </a:lnTo>
                  <a:lnTo>
                    <a:pt x="660" y="572"/>
                  </a:lnTo>
                  <a:lnTo>
                    <a:pt x="660" y="571"/>
                  </a:lnTo>
                  <a:lnTo>
                    <a:pt x="660" y="570"/>
                  </a:lnTo>
                  <a:lnTo>
                    <a:pt x="659" y="570"/>
                  </a:lnTo>
                  <a:lnTo>
                    <a:pt x="659" y="569"/>
                  </a:lnTo>
                  <a:lnTo>
                    <a:pt x="659" y="568"/>
                  </a:lnTo>
                  <a:lnTo>
                    <a:pt x="658" y="568"/>
                  </a:lnTo>
                  <a:lnTo>
                    <a:pt x="658" y="567"/>
                  </a:lnTo>
                  <a:lnTo>
                    <a:pt x="658" y="567"/>
                  </a:lnTo>
                  <a:lnTo>
                    <a:pt x="657" y="567"/>
                  </a:lnTo>
                  <a:lnTo>
                    <a:pt x="656" y="567"/>
                  </a:lnTo>
                  <a:lnTo>
                    <a:pt x="655" y="566"/>
                  </a:lnTo>
                  <a:lnTo>
                    <a:pt x="654" y="566"/>
                  </a:lnTo>
                  <a:lnTo>
                    <a:pt x="653" y="566"/>
                  </a:lnTo>
                  <a:lnTo>
                    <a:pt x="652" y="567"/>
                  </a:lnTo>
                  <a:lnTo>
                    <a:pt x="652" y="568"/>
                  </a:lnTo>
                  <a:lnTo>
                    <a:pt x="651" y="567"/>
                  </a:lnTo>
                  <a:lnTo>
                    <a:pt x="650" y="567"/>
                  </a:lnTo>
                  <a:lnTo>
                    <a:pt x="649" y="567"/>
                  </a:lnTo>
                  <a:lnTo>
                    <a:pt x="648" y="566"/>
                  </a:lnTo>
                  <a:lnTo>
                    <a:pt x="648" y="565"/>
                  </a:lnTo>
                  <a:lnTo>
                    <a:pt x="647" y="564"/>
                  </a:lnTo>
                  <a:lnTo>
                    <a:pt x="647" y="565"/>
                  </a:lnTo>
                  <a:lnTo>
                    <a:pt x="646" y="565"/>
                  </a:lnTo>
                  <a:lnTo>
                    <a:pt x="645" y="565"/>
                  </a:lnTo>
                  <a:lnTo>
                    <a:pt x="645" y="565"/>
                  </a:lnTo>
                  <a:lnTo>
                    <a:pt x="644" y="565"/>
                  </a:lnTo>
                  <a:lnTo>
                    <a:pt x="643" y="565"/>
                  </a:lnTo>
                  <a:lnTo>
                    <a:pt x="642" y="565"/>
                  </a:lnTo>
                  <a:lnTo>
                    <a:pt x="641" y="565"/>
                  </a:lnTo>
                  <a:lnTo>
                    <a:pt x="640" y="565"/>
                  </a:lnTo>
                  <a:lnTo>
                    <a:pt x="639" y="565"/>
                  </a:lnTo>
                  <a:lnTo>
                    <a:pt x="639" y="566"/>
                  </a:lnTo>
                  <a:lnTo>
                    <a:pt x="638" y="566"/>
                  </a:lnTo>
                  <a:lnTo>
                    <a:pt x="637" y="565"/>
                  </a:lnTo>
                  <a:lnTo>
                    <a:pt x="636" y="565"/>
                  </a:lnTo>
                  <a:lnTo>
                    <a:pt x="635" y="565"/>
                  </a:lnTo>
                  <a:lnTo>
                    <a:pt x="634" y="564"/>
                  </a:lnTo>
                  <a:lnTo>
                    <a:pt x="634" y="564"/>
                  </a:lnTo>
                  <a:lnTo>
                    <a:pt x="634" y="563"/>
                  </a:lnTo>
                  <a:lnTo>
                    <a:pt x="633" y="563"/>
                  </a:lnTo>
                  <a:lnTo>
                    <a:pt x="633" y="562"/>
                  </a:lnTo>
                  <a:lnTo>
                    <a:pt x="633" y="562"/>
                  </a:lnTo>
                  <a:lnTo>
                    <a:pt x="631" y="562"/>
                  </a:lnTo>
                  <a:lnTo>
                    <a:pt x="630" y="563"/>
                  </a:lnTo>
                  <a:lnTo>
                    <a:pt x="629" y="563"/>
                  </a:lnTo>
                  <a:lnTo>
                    <a:pt x="628" y="563"/>
                  </a:lnTo>
                  <a:lnTo>
                    <a:pt x="627" y="564"/>
                  </a:lnTo>
                  <a:lnTo>
                    <a:pt x="626" y="564"/>
                  </a:lnTo>
                  <a:lnTo>
                    <a:pt x="626" y="564"/>
                  </a:lnTo>
                  <a:lnTo>
                    <a:pt x="625" y="564"/>
                  </a:lnTo>
                  <a:lnTo>
                    <a:pt x="624" y="564"/>
                  </a:lnTo>
                  <a:lnTo>
                    <a:pt x="623" y="564"/>
                  </a:lnTo>
                  <a:lnTo>
                    <a:pt x="622" y="564"/>
                  </a:lnTo>
                  <a:lnTo>
                    <a:pt x="621" y="564"/>
                  </a:lnTo>
                  <a:lnTo>
                    <a:pt x="620" y="564"/>
                  </a:lnTo>
                  <a:lnTo>
                    <a:pt x="620" y="564"/>
                  </a:lnTo>
                  <a:lnTo>
                    <a:pt x="619" y="564"/>
                  </a:lnTo>
                  <a:lnTo>
                    <a:pt x="618" y="564"/>
                  </a:lnTo>
                  <a:lnTo>
                    <a:pt x="617" y="564"/>
                  </a:lnTo>
                  <a:lnTo>
                    <a:pt x="617" y="564"/>
                  </a:lnTo>
                  <a:lnTo>
                    <a:pt x="615" y="564"/>
                  </a:lnTo>
                  <a:lnTo>
                    <a:pt x="614" y="564"/>
                  </a:lnTo>
                  <a:lnTo>
                    <a:pt x="613" y="563"/>
                  </a:lnTo>
                  <a:lnTo>
                    <a:pt x="613" y="563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10" y="563"/>
                  </a:lnTo>
                  <a:lnTo>
                    <a:pt x="609" y="564"/>
                  </a:lnTo>
                  <a:lnTo>
                    <a:pt x="608" y="564"/>
                  </a:lnTo>
                  <a:lnTo>
                    <a:pt x="607" y="564"/>
                  </a:lnTo>
                  <a:lnTo>
                    <a:pt x="607" y="564"/>
                  </a:lnTo>
                  <a:lnTo>
                    <a:pt x="606" y="564"/>
                  </a:lnTo>
                  <a:lnTo>
                    <a:pt x="605" y="563"/>
                  </a:lnTo>
                  <a:lnTo>
                    <a:pt x="604" y="562"/>
                  </a:lnTo>
                  <a:lnTo>
                    <a:pt x="603" y="562"/>
                  </a:lnTo>
                  <a:lnTo>
                    <a:pt x="602" y="562"/>
                  </a:lnTo>
                  <a:lnTo>
                    <a:pt x="601" y="562"/>
                  </a:lnTo>
                  <a:lnTo>
                    <a:pt x="601" y="562"/>
                  </a:lnTo>
                  <a:lnTo>
                    <a:pt x="600" y="563"/>
                  </a:lnTo>
                  <a:lnTo>
                    <a:pt x="599" y="563"/>
                  </a:lnTo>
                  <a:lnTo>
                    <a:pt x="598" y="563"/>
                  </a:lnTo>
                  <a:lnTo>
                    <a:pt x="597" y="564"/>
                  </a:lnTo>
                  <a:lnTo>
                    <a:pt x="596" y="564"/>
                  </a:lnTo>
                  <a:lnTo>
                    <a:pt x="596" y="565"/>
                  </a:lnTo>
                  <a:lnTo>
                    <a:pt x="595" y="565"/>
                  </a:lnTo>
                  <a:lnTo>
                    <a:pt x="594" y="565"/>
                  </a:lnTo>
                  <a:lnTo>
                    <a:pt x="594" y="565"/>
                  </a:lnTo>
                  <a:lnTo>
                    <a:pt x="593" y="565"/>
                  </a:lnTo>
                  <a:lnTo>
                    <a:pt x="592" y="566"/>
                  </a:lnTo>
                  <a:lnTo>
                    <a:pt x="591" y="567"/>
                  </a:lnTo>
                  <a:lnTo>
                    <a:pt x="591" y="568"/>
                  </a:lnTo>
                  <a:lnTo>
                    <a:pt x="590" y="568"/>
                  </a:lnTo>
                  <a:lnTo>
                    <a:pt x="590" y="569"/>
                  </a:lnTo>
                  <a:lnTo>
                    <a:pt x="589" y="569"/>
                  </a:lnTo>
                  <a:lnTo>
                    <a:pt x="588" y="570"/>
                  </a:lnTo>
                  <a:lnTo>
                    <a:pt x="588" y="570"/>
                  </a:lnTo>
                  <a:lnTo>
                    <a:pt x="587" y="570"/>
                  </a:lnTo>
                  <a:lnTo>
                    <a:pt x="586" y="570"/>
                  </a:lnTo>
                  <a:lnTo>
                    <a:pt x="585" y="570"/>
                  </a:lnTo>
                  <a:lnTo>
                    <a:pt x="585" y="570"/>
                  </a:lnTo>
                  <a:lnTo>
                    <a:pt x="584" y="571"/>
                  </a:lnTo>
                  <a:lnTo>
                    <a:pt x="584" y="572"/>
                  </a:lnTo>
                  <a:lnTo>
                    <a:pt x="584" y="573"/>
                  </a:lnTo>
                  <a:lnTo>
                    <a:pt x="584" y="574"/>
                  </a:lnTo>
                  <a:lnTo>
                    <a:pt x="584" y="575"/>
                  </a:lnTo>
                  <a:lnTo>
                    <a:pt x="584" y="576"/>
                  </a:lnTo>
                  <a:lnTo>
                    <a:pt x="584" y="576"/>
                  </a:lnTo>
                  <a:lnTo>
                    <a:pt x="584" y="578"/>
                  </a:lnTo>
                  <a:lnTo>
                    <a:pt x="584" y="579"/>
                  </a:lnTo>
                  <a:lnTo>
                    <a:pt x="584" y="580"/>
                  </a:lnTo>
                  <a:lnTo>
                    <a:pt x="583" y="581"/>
                  </a:lnTo>
                  <a:lnTo>
                    <a:pt x="582" y="582"/>
                  </a:lnTo>
                  <a:lnTo>
                    <a:pt x="582" y="583"/>
                  </a:lnTo>
                  <a:lnTo>
                    <a:pt x="582" y="583"/>
                  </a:lnTo>
                  <a:lnTo>
                    <a:pt x="582" y="583"/>
                  </a:lnTo>
                  <a:lnTo>
                    <a:pt x="582" y="584"/>
                  </a:lnTo>
                  <a:lnTo>
                    <a:pt x="582" y="585"/>
                  </a:lnTo>
                  <a:lnTo>
                    <a:pt x="582" y="586"/>
                  </a:lnTo>
                  <a:lnTo>
                    <a:pt x="581" y="586"/>
                  </a:lnTo>
                  <a:lnTo>
                    <a:pt x="581" y="587"/>
                  </a:lnTo>
                  <a:lnTo>
                    <a:pt x="580" y="588"/>
                  </a:lnTo>
                  <a:lnTo>
                    <a:pt x="579" y="588"/>
                  </a:lnTo>
                  <a:lnTo>
                    <a:pt x="578" y="589"/>
                  </a:lnTo>
                  <a:lnTo>
                    <a:pt x="577" y="589"/>
                  </a:lnTo>
                  <a:lnTo>
                    <a:pt x="577" y="590"/>
                  </a:lnTo>
                  <a:lnTo>
                    <a:pt x="577" y="591"/>
                  </a:lnTo>
                  <a:lnTo>
                    <a:pt x="576" y="592"/>
                  </a:lnTo>
                  <a:lnTo>
                    <a:pt x="576" y="593"/>
                  </a:lnTo>
                  <a:lnTo>
                    <a:pt x="576" y="594"/>
                  </a:lnTo>
                  <a:lnTo>
                    <a:pt x="576" y="595"/>
                  </a:lnTo>
                  <a:lnTo>
                    <a:pt x="575" y="595"/>
                  </a:lnTo>
                  <a:lnTo>
                    <a:pt x="575" y="595"/>
                  </a:lnTo>
                  <a:lnTo>
                    <a:pt x="575" y="596"/>
                  </a:lnTo>
                  <a:lnTo>
                    <a:pt x="576" y="597"/>
                  </a:lnTo>
                  <a:lnTo>
                    <a:pt x="576" y="598"/>
                  </a:lnTo>
                  <a:lnTo>
                    <a:pt x="577" y="599"/>
                  </a:lnTo>
                  <a:lnTo>
                    <a:pt x="577" y="600"/>
                  </a:lnTo>
                  <a:lnTo>
                    <a:pt x="577" y="601"/>
                  </a:lnTo>
                  <a:lnTo>
                    <a:pt x="577" y="602"/>
                  </a:lnTo>
                  <a:lnTo>
                    <a:pt x="577" y="602"/>
                  </a:lnTo>
                  <a:lnTo>
                    <a:pt x="577" y="603"/>
                  </a:lnTo>
                  <a:lnTo>
                    <a:pt x="577" y="604"/>
                  </a:lnTo>
                  <a:lnTo>
                    <a:pt x="576" y="604"/>
                  </a:lnTo>
                  <a:lnTo>
                    <a:pt x="576" y="605"/>
                  </a:lnTo>
                  <a:lnTo>
                    <a:pt x="575" y="605"/>
                  </a:lnTo>
                  <a:lnTo>
                    <a:pt x="575" y="606"/>
                  </a:lnTo>
                  <a:lnTo>
                    <a:pt x="575" y="606"/>
                  </a:lnTo>
                  <a:lnTo>
                    <a:pt x="575" y="607"/>
                  </a:lnTo>
                  <a:lnTo>
                    <a:pt x="574" y="607"/>
                  </a:lnTo>
                  <a:lnTo>
                    <a:pt x="574" y="608"/>
                  </a:lnTo>
                  <a:lnTo>
                    <a:pt x="573" y="608"/>
                  </a:lnTo>
                  <a:lnTo>
                    <a:pt x="572" y="608"/>
                  </a:lnTo>
                  <a:lnTo>
                    <a:pt x="572" y="609"/>
                  </a:lnTo>
                  <a:lnTo>
                    <a:pt x="572" y="610"/>
                  </a:lnTo>
                  <a:lnTo>
                    <a:pt x="571" y="611"/>
                  </a:lnTo>
                  <a:lnTo>
                    <a:pt x="570" y="611"/>
                  </a:lnTo>
                  <a:lnTo>
                    <a:pt x="569" y="612"/>
                  </a:lnTo>
                  <a:lnTo>
                    <a:pt x="569" y="612"/>
                  </a:lnTo>
                  <a:lnTo>
                    <a:pt x="568" y="612"/>
                  </a:lnTo>
                  <a:lnTo>
                    <a:pt x="567" y="612"/>
                  </a:lnTo>
                  <a:lnTo>
                    <a:pt x="566" y="612"/>
                  </a:lnTo>
                  <a:lnTo>
                    <a:pt x="565" y="613"/>
                  </a:lnTo>
                  <a:lnTo>
                    <a:pt x="564" y="613"/>
                  </a:lnTo>
                  <a:lnTo>
                    <a:pt x="563" y="613"/>
                  </a:lnTo>
                  <a:lnTo>
                    <a:pt x="563" y="614"/>
                  </a:lnTo>
                  <a:lnTo>
                    <a:pt x="562" y="614"/>
                  </a:lnTo>
                  <a:lnTo>
                    <a:pt x="561" y="614"/>
                  </a:lnTo>
                  <a:lnTo>
                    <a:pt x="560" y="614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8" y="614"/>
                  </a:lnTo>
                  <a:lnTo>
                    <a:pt x="558" y="615"/>
                  </a:lnTo>
                  <a:lnTo>
                    <a:pt x="557" y="615"/>
                  </a:lnTo>
                  <a:lnTo>
                    <a:pt x="556" y="615"/>
                  </a:lnTo>
                  <a:lnTo>
                    <a:pt x="556" y="615"/>
                  </a:lnTo>
                  <a:lnTo>
                    <a:pt x="555" y="615"/>
                  </a:lnTo>
                  <a:lnTo>
                    <a:pt x="555" y="616"/>
                  </a:lnTo>
                  <a:lnTo>
                    <a:pt x="554" y="617"/>
                  </a:lnTo>
                  <a:lnTo>
                    <a:pt x="553" y="617"/>
                  </a:lnTo>
                  <a:lnTo>
                    <a:pt x="552" y="618"/>
                  </a:lnTo>
                  <a:lnTo>
                    <a:pt x="551" y="619"/>
                  </a:lnTo>
                  <a:lnTo>
                    <a:pt x="551" y="620"/>
                  </a:lnTo>
                  <a:lnTo>
                    <a:pt x="550" y="620"/>
                  </a:lnTo>
                  <a:lnTo>
                    <a:pt x="550" y="621"/>
                  </a:lnTo>
                  <a:lnTo>
                    <a:pt x="549" y="621"/>
                  </a:lnTo>
                  <a:lnTo>
                    <a:pt x="548" y="621"/>
                  </a:lnTo>
                  <a:lnTo>
                    <a:pt x="547" y="622"/>
                  </a:lnTo>
                  <a:lnTo>
                    <a:pt x="546" y="622"/>
                  </a:lnTo>
                  <a:lnTo>
                    <a:pt x="545" y="622"/>
                  </a:lnTo>
                  <a:lnTo>
                    <a:pt x="544" y="623"/>
                  </a:lnTo>
                  <a:lnTo>
                    <a:pt x="543" y="623"/>
                  </a:lnTo>
                  <a:lnTo>
                    <a:pt x="543" y="624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1" y="623"/>
                  </a:lnTo>
                  <a:lnTo>
                    <a:pt x="540" y="623"/>
                  </a:lnTo>
                  <a:lnTo>
                    <a:pt x="539" y="624"/>
                  </a:lnTo>
                  <a:lnTo>
                    <a:pt x="538" y="623"/>
                  </a:lnTo>
                  <a:lnTo>
                    <a:pt x="537" y="623"/>
                  </a:lnTo>
                  <a:lnTo>
                    <a:pt x="537" y="623"/>
                  </a:lnTo>
                  <a:lnTo>
                    <a:pt x="536" y="622"/>
                  </a:lnTo>
                  <a:lnTo>
                    <a:pt x="535" y="622"/>
                  </a:lnTo>
                  <a:lnTo>
                    <a:pt x="534" y="622"/>
                  </a:lnTo>
                  <a:lnTo>
                    <a:pt x="533" y="621"/>
                  </a:lnTo>
                  <a:lnTo>
                    <a:pt x="533" y="622"/>
                  </a:lnTo>
                  <a:lnTo>
                    <a:pt x="532" y="622"/>
                  </a:lnTo>
                  <a:lnTo>
                    <a:pt x="531" y="622"/>
                  </a:lnTo>
                  <a:lnTo>
                    <a:pt x="531" y="622"/>
                  </a:lnTo>
                  <a:lnTo>
                    <a:pt x="530" y="622"/>
                  </a:lnTo>
                  <a:lnTo>
                    <a:pt x="529" y="622"/>
                  </a:lnTo>
                  <a:lnTo>
                    <a:pt x="528" y="622"/>
                  </a:lnTo>
                  <a:lnTo>
                    <a:pt x="528" y="623"/>
                  </a:lnTo>
                  <a:lnTo>
                    <a:pt x="527" y="623"/>
                  </a:lnTo>
                  <a:lnTo>
                    <a:pt x="527" y="624"/>
                  </a:lnTo>
                  <a:lnTo>
                    <a:pt x="526" y="624"/>
                  </a:lnTo>
                  <a:lnTo>
                    <a:pt x="525" y="624"/>
                  </a:lnTo>
                  <a:lnTo>
                    <a:pt x="524" y="624"/>
                  </a:lnTo>
                  <a:lnTo>
                    <a:pt x="524" y="624"/>
                  </a:lnTo>
                  <a:lnTo>
                    <a:pt x="524" y="625"/>
                  </a:lnTo>
                  <a:lnTo>
                    <a:pt x="522" y="625"/>
                  </a:lnTo>
                  <a:lnTo>
                    <a:pt x="521" y="625"/>
                  </a:lnTo>
                  <a:lnTo>
                    <a:pt x="520" y="626"/>
                  </a:lnTo>
                  <a:lnTo>
                    <a:pt x="519" y="626"/>
                  </a:lnTo>
                  <a:lnTo>
                    <a:pt x="519" y="627"/>
                  </a:lnTo>
                  <a:lnTo>
                    <a:pt x="518" y="627"/>
                  </a:lnTo>
                  <a:lnTo>
                    <a:pt x="518" y="627"/>
                  </a:lnTo>
                  <a:lnTo>
                    <a:pt x="518" y="628"/>
                  </a:lnTo>
                  <a:lnTo>
                    <a:pt x="517" y="629"/>
                  </a:lnTo>
                  <a:lnTo>
                    <a:pt x="517" y="630"/>
                  </a:lnTo>
                  <a:lnTo>
                    <a:pt x="516" y="630"/>
                  </a:lnTo>
                  <a:lnTo>
                    <a:pt x="516" y="631"/>
                  </a:lnTo>
                  <a:lnTo>
                    <a:pt x="515" y="632"/>
                  </a:lnTo>
                  <a:lnTo>
                    <a:pt x="515" y="633"/>
                  </a:lnTo>
                  <a:lnTo>
                    <a:pt x="515" y="634"/>
                  </a:lnTo>
                  <a:lnTo>
                    <a:pt x="514" y="634"/>
                  </a:lnTo>
                  <a:lnTo>
                    <a:pt x="514" y="634"/>
                  </a:lnTo>
                  <a:lnTo>
                    <a:pt x="512" y="634"/>
                  </a:lnTo>
                  <a:lnTo>
                    <a:pt x="512" y="634"/>
                  </a:lnTo>
                  <a:lnTo>
                    <a:pt x="511" y="634"/>
                  </a:lnTo>
                  <a:lnTo>
                    <a:pt x="509" y="634"/>
                  </a:lnTo>
                  <a:lnTo>
                    <a:pt x="508" y="634"/>
                  </a:lnTo>
                  <a:lnTo>
                    <a:pt x="507" y="634"/>
                  </a:lnTo>
                  <a:lnTo>
                    <a:pt x="506" y="634"/>
                  </a:lnTo>
                  <a:lnTo>
                    <a:pt x="505" y="633"/>
                  </a:lnTo>
                  <a:lnTo>
                    <a:pt x="505" y="633"/>
                  </a:lnTo>
                  <a:lnTo>
                    <a:pt x="503" y="633"/>
                  </a:lnTo>
                  <a:lnTo>
                    <a:pt x="502" y="633"/>
                  </a:lnTo>
                  <a:lnTo>
                    <a:pt x="501" y="633"/>
                  </a:lnTo>
                  <a:lnTo>
                    <a:pt x="500" y="633"/>
                  </a:lnTo>
                  <a:lnTo>
                    <a:pt x="499" y="632"/>
                  </a:lnTo>
                  <a:lnTo>
                    <a:pt x="499" y="631"/>
                  </a:lnTo>
                  <a:lnTo>
                    <a:pt x="498" y="631"/>
                  </a:lnTo>
                  <a:lnTo>
                    <a:pt x="498" y="630"/>
                  </a:lnTo>
                  <a:lnTo>
                    <a:pt x="497" y="630"/>
                  </a:lnTo>
                  <a:lnTo>
                    <a:pt x="497" y="629"/>
                  </a:lnTo>
                  <a:lnTo>
                    <a:pt x="497" y="628"/>
                  </a:lnTo>
                  <a:lnTo>
                    <a:pt x="496" y="628"/>
                  </a:lnTo>
                  <a:lnTo>
                    <a:pt x="495" y="628"/>
                  </a:lnTo>
                  <a:lnTo>
                    <a:pt x="495" y="627"/>
                  </a:lnTo>
                  <a:lnTo>
                    <a:pt x="495" y="627"/>
                  </a:lnTo>
                  <a:lnTo>
                    <a:pt x="494" y="627"/>
                  </a:lnTo>
                  <a:lnTo>
                    <a:pt x="494" y="626"/>
                  </a:lnTo>
                  <a:lnTo>
                    <a:pt x="493" y="626"/>
                  </a:lnTo>
                  <a:lnTo>
                    <a:pt x="492" y="626"/>
                  </a:lnTo>
                  <a:lnTo>
                    <a:pt x="492" y="626"/>
                  </a:lnTo>
                  <a:lnTo>
                    <a:pt x="491" y="625"/>
                  </a:lnTo>
                  <a:lnTo>
                    <a:pt x="490" y="625"/>
                  </a:lnTo>
                  <a:lnTo>
                    <a:pt x="489" y="625"/>
                  </a:lnTo>
                  <a:lnTo>
                    <a:pt x="488" y="626"/>
                  </a:lnTo>
                  <a:lnTo>
                    <a:pt x="487" y="626"/>
                  </a:lnTo>
                  <a:lnTo>
                    <a:pt x="486" y="627"/>
                  </a:lnTo>
                  <a:lnTo>
                    <a:pt x="486" y="627"/>
                  </a:lnTo>
                  <a:lnTo>
                    <a:pt x="485" y="627"/>
                  </a:lnTo>
                  <a:lnTo>
                    <a:pt x="484" y="627"/>
                  </a:lnTo>
                  <a:lnTo>
                    <a:pt x="483" y="627"/>
                  </a:lnTo>
                  <a:lnTo>
                    <a:pt x="482" y="628"/>
                  </a:lnTo>
                  <a:lnTo>
                    <a:pt x="481" y="628"/>
                  </a:lnTo>
                  <a:lnTo>
                    <a:pt x="480" y="628"/>
                  </a:lnTo>
                  <a:lnTo>
                    <a:pt x="480" y="628"/>
                  </a:lnTo>
                  <a:lnTo>
                    <a:pt x="480" y="627"/>
                  </a:lnTo>
                  <a:lnTo>
                    <a:pt x="479" y="627"/>
                  </a:lnTo>
                  <a:lnTo>
                    <a:pt x="478" y="627"/>
                  </a:lnTo>
                  <a:lnTo>
                    <a:pt x="477" y="627"/>
                  </a:lnTo>
                  <a:lnTo>
                    <a:pt x="476" y="627"/>
                  </a:lnTo>
                  <a:lnTo>
                    <a:pt x="475" y="627"/>
                  </a:lnTo>
                  <a:lnTo>
                    <a:pt x="474" y="627"/>
                  </a:lnTo>
                  <a:lnTo>
                    <a:pt x="473" y="626"/>
                  </a:lnTo>
                  <a:lnTo>
                    <a:pt x="473" y="626"/>
                  </a:lnTo>
                  <a:lnTo>
                    <a:pt x="472" y="626"/>
                  </a:lnTo>
                  <a:lnTo>
                    <a:pt x="471" y="626"/>
                  </a:lnTo>
                  <a:lnTo>
                    <a:pt x="471" y="625"/>
                  </a:lnTo>
                  <a:lnTo>
                    <a:pt x="470" y="625"/>
                  </a:lnTo>
                  <a:lnTo>
                    <a:pt x="469" y="625"/>
                  </a:lnTo>
                  <a:lnTo>
                    <a:pt x="468" y="625"/>
                  </a:lnTo>
                  <a:lnTo>
                    <a:pt x="467" y="625"/>
                  </a:lnTo>
                  <a:lnTo>
                    <a:pt x="467" y="625"/>
                  </a:lnTo>
                  <a:lnTo>
                    <a:pt x="466" y="626"/>
                  </a:lnTo>
                  <a:lnTo>
                    <a:pt x="466" y="625"/>
                  </a:lnTo>
                  <a:lnTo>
                    <a:pt x="465" y="625"/>
                  </a:lnTo>
                  <a:lnTo>
                    <a:pt x="464" y="624"/>
                  </a:lnTo>
                  <a:lnTo>
                    <a:pt x="463" y="624"/>
                  </a:lnTo>
                  <a:lnTo>
                    <a:pt x="462" y="624"/>
                  </a:lnTo>
                  <a:lnTo>
                    <a:pt x="461" y="624"/>
                  </a:lnTo>
                  <a:lnTo>
                    <a:pt x="461" y="624"/>
                  </a:lnTo>
                  <a:lnTo>
                    <a:pt x="460" y="624"/>
                  </a:lnTo>
                  <a:lnTo>
                    <a:pt x="460" y="625"/>
                  </a:lnTo>
                  <a:lnTo>
                    <a:pt x="459" y="624"/>
                  </a:lnTo>
                  <a:lnTo>
                    <a:pt x="458" y="624"/>
                  </a:lnTo>
                  <a:lnTo>
                    <a:pt x="457" y="623"/>
                  </a:lnTo>
                  <a:lnTo>
                    <a:pt x="456" y="623"/>
                  </a:lnTo>
                  <a:lnTo>
                    <a:pt x="455" y="622"/>
                  </a:lnTo>
                  <a:lnTo>
                    <a:pt x="454" y="622"/>
                  </a:lnTo>
                  <a:lnTo>
                    <a:pt x="454" y="621"/>
                  </a:lnTo>
                  <a:lnTo>
                    <a:pt x="454" y="621"/>
                  </a:lnTo>
                  <a:lnTo>
                    <a:pt x="453" y="620"/>
                  </a:lnTo>
                  <a:lnTo>
                    <a:pt x="452" y="619"/>
                  </a:lnTo>
                  <a:lnTo>
                    <a:pt x="451" y="618"/>
                  </a:lnTo>
                  <a:lnTo>
                    <a:pt x="450" y="618"/>
                  </a:lnTo>
                  <a:lnTo>
                    <a:pt x="449" y="618"/>
                  </a:lnTo>
                  <a:lnTo>
                    <a:pt x="448" y="618"/>
                  </a:lnTo>
                  <a:lnTo>
                    <a:pt x="448" y="617"/>
                  </a:lnTo>
                  <a:lnTo>
                    <a:pt x="448" y="617"/>
                  </a:lnTo>
                  <a:lnTo>
                    <a:pt x="447" y="617"/>
                  </a:lnTo>
                  <a:lnTo>
                    <a:pt x="446" y="617"/>
                  </a:lnTo>
                  <a:lnTo>
                    <a:pt x="445" y="617"/>
                  </a:lnTo>
                  <a:lnTo>
                    <a:pt x="444" y="617"/>
                  </a:lnTo>
                  <a:lnTo>
                    <a:pt x="443" y="617"/>
                  </a:lnTo>
                  <a:lnTo>
                    <a:pt x="442" y="617"/>
                  </a:lnTo>
                  <a:lnTo>
                    <a:pt x="442" y="616"/>
                  </a:lnTo>
                  <a:lnTo>
                    <a:pt x="441" y="616"/>
                  </a:lnTo>
                  <a:lnTo>
                    <a:pt x="441" y="616"/>
                  </a:lnTo>
                  <a:lnTo>
                    <a:pt x="440" y="616"/>
                  </a:lnTo>
                  <a:lnTo>
                    <a:pt x="439" y="617"/>
                  </a:lnTo>
                  <a:lnTo>
                    <a:pt x="438" y="617"/>
                  </a:lnTo>
                  <a:lnTo>
                    <a:pt x="438" y="618"/>
                  </a:lnTo>
                  <a:lnTo>
                    <a:pt x="437" y="618"/>
                  </a:lnTo>
                  <a:lnTo>
                    <a:pt x="436" y="618"/>
                  </a:lnTo>
                  <a:lnTo>
                    <a:pt x="436" y="619"/>
                  </a:lnTo>
                  <a:lnTo>
                    <a:pt x="435" y="619"/>
                  </a:lnTo>
                  <a:lnTo>
                    <a:pt x="435" y="619"/>
                  </a:lnTo>
                  <a:lnTo>
                    <a:pt x="434" y="619"/>
                  </a:lnTo>
                  <a:lnTo>
                    <a:pt x="433" y="619"/>
                  </a:lnTo>
                  <a:lnTo>
                    <a:pt x="432" y="619"/>
                  </a:lnTo>
                  <a:lnTo>
                    <a:pt x="431" y="620"/>
                  </a:lnTo>
                  <a:lnTo>
                    <a:pt x="430" y="621"/>
                  </a:lnTo>
                  <a:lnTo>
                    <a:pt x="429" y="621"/>
                  </a:lnTo>
                  <a:lnTo>
                    <a:pt x="429" y="620"/>
                  </a:lnTo>
                  <a:lnTo>
                    <a:pt x="428" y="620"/>
                  </a:lnTo>
                  <a:lnTo>
                    <a:pt x="427" y="620"/>
                  </a:lnTo>
                  <a:lnTo>
                    <a:pt x="426" y="619"/>
                  </a:lnTo>
                  <a:lnTo>
                    <a:pt x="426" y="618"/>
                  </a:lnTo>
                  <a:lnTo>
                    <a:pt x="423" y="618"/>
                  </a:lnTo>
                  <a:lnTo>
                    <a:pt x="422" y="619"/>
                  </a:lnTo>
                  <a:lnTo>
                    <a:pt x="422" y="618"/>
                  </a:lnTo>
                  <a:lnTo>
                    <a:pt x="421" y="618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18" y="617"/>
                  </a:lnTo>
                  <a:lnTo>
                    <a:pt x="417" y="617"/>
                  </a:lnTo>
                  <a:lnTo>
                    <a:pt x="416" y="617"/>
                  </a:lnTo>
                  <a:lnTo>
                    <a:pt x="416" y="616"/>
                  </a:lnTo>
                  <a:lnTo>
                    <a:pt x="415" y="616"/>
                  </a:lnTo>
                  <a:lnTo>
                    <a:pt x="415" y="615"/>
                  </a:lnTo>
                  <a:lnTo>
                    <a:pt x="414" y="615"/>
                  </a:lnTo>
                  <a:lnTo>
                    <a:pt x="414" y="614"/>
                  </a:lnTo>
                  <a:lnTo>
                    <a:pt x="413" y="614"/>
                  </a:lnTo>
                  <a:lnTo>
                    <a:pt x="413" y="613"/>
                  </a:lnTo>
                  <a:lnTo>
                    <a:pt x="413" y="612"/>
                  </a:lnTo>
                  <a:lnTo>
                    <a:pt x="412" y="611"/>
                  </a:lnTo>
                  <a:lnTo>
                    <a:pt x="411" y="611"/>
                  </a:lnTo>
                  <a:lnTo>
                    <a:pt x="410" y="611"/>
                  </a:lnTo>
                  <a:lnTo>
                    <a:pt x="410" y="612"/>
                  </a:lnTo>
                  <a:lnTo>
                    <a:pt x="410" y="613"/>
                  </a:lnTo>
                  <a:lnTo>
                    <a:pt x="410" y="614"/>
                  </a:lnTo>
                  <a:lnTo>
                    <a:pt x="410" y="614"/>
                  </a:lnTo>
                  <a:lnTo>
                    <a:pt x="410" y="615"/>
                  </a:lnTo>
                  <a:lnTo>
                    <a:pt x="410" y="616"/>
                  </a:lnTo>
                  <a:lnTo>
                    <a:pt x="410" y="617"/>
                  </a:lnTo>
                  <a:lnTo>
                    <a:pt x="409" y="618"/>
                  </a:lnTo>
                  <a:lnTo>
                    <a:pt x="409" y="619"/>
                  </a:lnTo>
                  <a:lnTo>
                    <a:pt x="409" y="620"/>
                  </a:lnTo>
                  <a:lnTo>
                    <a:pt x="409" y="621"/>
                  </a:lnTo>
                  <a:lnTo>
                    <a:pt x="408" y="621"/>
                  </a:lnTo>
                  <a:lnTo>
                    <a:pt x="408" y="621"/>
                  </a:lnTo>
                  <a:lnTo>
                    <a:pt x="407" y="622"/>
                  </a:lnTo>
                  <a:lnTo>
                    <a:pt x="407" y="623"/>
                  </a:lnTo>
                  <a:lnTo>
                    <a:pt x="406" y="623"/>
                  </a:lnTo>
                  <a:lnTo>
                    <a:pt x="405" y="624"/>
                  </a:lnTo>
                  <a:lnTo>
                    <a:pt x="405" y="625"/>
                  </a:lnTo>
                  <a:lnTo>
                    <a:pt x="405" y="626"/>
                  </a:lnTo>
                  <a:lnTo>
                    <a:pt x="404" y="627"/>
                  </a:lnTo>
                  <a:lnTo>
                    <a:pt x="404" y="627"/>
                  </a:lnTo>
                  <a:lnTo>
                    <a:pt x="403" y="627"/>
                  </a:lnTo>
                  <a:lnTo>
                    <a:pt x="403" y="627"/>
                  </a:lnTo>
                  <a:lnTo>
                    <a:pt x="402" y="628"/>
                  </a:lnTo>
                  <a:lnTo>
                    <a:pt x="401" y="629"/>
                  </a:lnTo>
                  <a:lnTo>
                    <a:pt x="400" y="629"/>
                  </a:lnTo>
                  <a:lnTo>
                    <a:pt x="399" y="630"/>
                  </a:lnTo>
                  <a:lnTo>
                    <a:pt x="398" y="630"/>
                  </a:lnTo>
                  <a:lnTo>
                    <a:pt x="397" y="631"/>
                  </a:lnTo>
                  <a:lnTo>
                    <a:pt x="397" y="631"/>
                  </a:lnTo>
                  <a:lnTo>
                    <a:pt x="396" y="632"/>
                  </a:lnTo>
                  <a:lnTo>
                    <a:pt x="395" y="632"/>
                  </a:lnTo>
                  <a:lnTo>
                    <a:pt x="394" y="633"/>
                  </a:lnTo>
                  <a:lnTo>
                    <a:pt x="393" y="634"/>
                  </a:lnTo>
                  <a:lnTo>
                    <a:pt x="392" y="634"/>
                  </a:lnTo>
                  <a:lnTo>
                    <a:pt x="392" y="635"/>
                  </a:lnTo>
                  <a:lnTo>
                    <a:pt x="392" y="636"/>
                  </a:lnTo>
                  <a:lnTo>
                    <a:pt x="391" y="636"/>
                  </a:lnTo>
                  <a:lnTo>
                    <a:pt x="391" y="636"/>
                  </a:lnTo>
                  <a:lnTo>
                    <a:pt x="390" y="637"/>
                  </a:lnTo>
                  <a:lnTo>
                    <a:pt x="389" y="638"/>
                  </a:lnTo>
                  <a:lnTo>
                    <a:pt x="388" y="638"/>
                  </a:lnTo>
                  <a:lnTo>
                    <a:pt x="388" y="639"/>
                  </a:lnTo>
                  <a:lnTo>
                    <a:pt x="387" y="639"/>
                  </a:lnTo>
                  <a:lnTo>
                    <a:pt x="386" y="640"/>
                  </a:lnTo>
                  <a:lnTo>
                    <a:pt x="385" y="640"/>
                  </a:lnTo>
                  <a:lnTo>
                    <a:pt x="384" y="640"/>
                  </a:lnTo>
                  <a:lnTo>
                    <a:pt x="384" y="640"/>
                  </a:lnTo>
                  <a:lnTo>
                    <a:pt x="384" y="640"/>
                  </a:lnTo>
                  <a:lnTo>
                    <a:pt x="383" y="640"/>
                  </a:lnTo>
                  <a:lnTo>
                    <a:pt x="383" y="641"/>
                  </a:lnTo>
                  <a:lnTo>
                    <a:pt x="382" y="641"/>
                  </a:lnTo>
                  <a:lnTo>
                    <a:pt x="381" y="642"/>
                  </a:lnTo>
                  <a:lnTo>
                    <a:pt x="380" y="642"/>
                  </a:lnTo>
                  <a:lnTo>
                    <a:pt x="379" y="642"/>
                  </a:lnTo>
                  <a:lnTo>
                    <a:pt x="378" y="641"/>
                  </a:lnTo>
                  <a:lnTo>
                    <a:pt x="378" y="641"/>
                  </a:lnTo>
                  <a:lnTo>
                    <a:pt x="378" y="640"/>
                  </a:lnTo>
                  <a:lnTo>
                    <a:pt x="377" y="640"/>
                  </a:lnTo>
                  <a:lnTo>
                    <a:pt x="377" y="640"/>
                  </a:lnTo>
                  <a:lnTo>
                    <a:pt x="376" y="639"/>
                  </a:lnTo>
                  <a:lnTo>
                    <a:pt x="375" y="638"/>
                  </a:lnTo>
                  <a:lnTo>
                    <a:pt x="374" y="638"/>
                  </a:lnTo>
                  <a:lnTo>
                    <a:pt x="374" y="637"/>
                  </a:lnTo>
                  <a:lnTo>
                    <a:pt x="373" y="637"/>
                  </a:lnTo>
                  <a:lnTo>
                    <a:pt x="372" y="636"/>
                  </a:lnTo>
                  <a:lnTo>
                    <a:pt x="371" y="636"/>
                  </a:lnTo>
                  <a:lnTo>
                    <a:pt x="371" y="636"/>
                  </a:lnTo>
                  <a:lnTo>
                    <a:pt x="370" y="637"/>
                  </a:lnTo>
                  <a:lnTo>
                    <a:pt x="370" y="638"/>
                  </a:lnTo>
                  <a:lnTo>
                    <a:pt x="369" y="639"/>
                  </a:lnTo>
                  <a:lnTo>
                    <a:pt x="368" y="640"/>
                  </a:lnTo>
                  <a:lnTo>
                    <a:pt x="368" y="640"/>
                  </a:lnTo>
                  <a:lnTo>
                    <a:pt x="367" y="641"/>
                  </a:lnTo>
                  <a:lnTo>
                    <a:pt x="366" y="641"/>
                  </a:lnTo>
                  <a:lnTo>
                    <a:pt x="366" y="642"/>
                  </a:lnTo>
                  <a:lnTo>
                    <a:pt x="365" y="643"/>
                  </a:lnTo>
                  <a:lnTo>
                    <a:pt x="365" y="644"/>
                  </a:lnTo>
                  <a:lnTo>
                    <a:pt x="364" y="644"/>
                  </a:lnTo>
                  <a:lnTo>
                    <a:pt x="364" y="645"/>
                  </a:lnTo>
                  <a:lnTo>
                    <a:pt x="363" y="646"/>
                  </a:lnTo>
                  <a:lnTo>
                    <a:pt x="362" y="646"/>
                  </a:lnTo>
                  <a:lnTo>
                    <a:pt x="361" y="646"/>
                  </a:lnTo>
                  <a:lnTo>
                    <a:pt x="360" y="646"/>
                  </a:lnTo>
                  <a:lnTo>
                    <a:pt x="359" y="646"/>
                  </a:lnTo>
                  <a:lnTo>
                    <a:pt x="359" y="645"/>
                  </a:lnTo>
                  <a:lnTo>
                    <a:pt x="359" y="644"/>
                  </a:lnTo>
                  <a:lnTo>
                    <a:pt x="359" y="643"/>
                  </a:lnTo>
                  <a:lnTo>
                    <a:pt x="359" y="642"/>
                  </a:lnTo>
                  <a:lnTo>
                    <a:pt x="359" y="641"/>
                  </a:lnTo>
                  <a:lnTo>
                    <a:pt x="359" y="641"/>
                  </a:lnTo>
                  <a:lnTo>
                    <a:pt x="359" y="640"/>
                  </a:lnTo>
                  <a:lnTo>
                    <a:pt x="359" y="640"/>
                  </a:lnTo>
                  <a:lnTo>
                    <a:pt x="359" y="639"/>
                  </a:lnTo>
                  <a:lnTo>
                    <a:pt x="359" y="638"/>
                  </a:lnTo>
                  <a:lnTo>
                    <a:pt x="360" y="637"/>
                  </a:lnTo>
                  <a:lnTo>
                    <a:pt x="361" y="636"/>
                  </a:lnTo>
                  <a:lnTo>
                    <a:pt x="360" y="635"/>
                  </a:lnTo>
                  <a:lnTo>
                    <a:pt x="359" y="635"/>
                  </a:lnTo>
                  <a:lnTo>
                    <a:pt x="359" y="634"/>
                  </a:lnTo>
                  <a:lnTo>
                    <a:pt x="359" y="634"/>
                  </a:lnTo>
                  <a:lnTo>
                    <a:pt x="358" y="634"/>
                  </a:lnTo>
                  <a:lnTo>
                    <a:pt x="357" y="634"/>
                  </a:lnTo>
                  <a:lnTo>
                    <a:pt x="356" y="634"/>
                  </a:lnTo>
                  <a:lnTo>
                    <a:pt x="355" y="633"/>
                  </a:lnTo>
                  <a:lnTo>
                    <a:pt x="354" y="633"/>
                  </a:lnTo>
                  <a:lnTo>
                    <a:pt x="353" y="634"/>
                  </a:lnTo>
                  <a:lnTo>
                    <a:pt x="352" y="634"/>
                  </a:lnTo>
                  <a:lnTo>
                    <a:pt x="351" y="634"/>
                  </a:lnTo>
                  <a:lnTo>
                    <a:pt x="350" y="634"/>
                  </a:lnTo>
                  <a:lnTo>
                    <a:pt x="349" y="634"/>
                  </a:lnTo>
                  <a:lnTo>
                    <a:pt x="347" y="634"/>
                  </a:lnTo>
                  <a:lnTo>
                    <a:pt x="346" y="634"/>
                  </a:lnTo>
                  <a:lnTo>
                    <a:pt x="346" y="634"/>
                  </a:lnTo>
                  <a:lnTo>
                    <a:pt x="345" y="633"/>
                  </a:lnTo>
                  <a:lnTo>
                    <a:pt x="344" y="634"/>
                  </a:lnTo>
                  <a:lnTo>
                    <a:pt x="341" y="634"/>
                  </a:lnTo>
                  <a:lnTo>
                    <a:pt x="340" y="634"/>
                  </a:lnTo>
                  <a:lnTo>
                    <a:pt x="340" y="634"/>
                  </a:lnTo>
                  <a:lnTo>
                    <a:pt x="340" y="633"/>
                  </a:lnTo>
                  <a:lnTo>
                    <a:pt x="339" y="633"/>
                  </a:lnTo>
                  <a:lnTo>
                    <a:pt x="338" y="633"/>
                  </a:lnTo>
                  <a:lnTo>
                    <a:pt x="338" y="634"/>
                  </a:lnTo>
                  <a:lnTo>
                    <a:pt x="337" y="634"/>
                  </a:lnTo>
                  <a:lnTo>
                    <a:pt x="336" y="635"/>
                  </a:lnTo>
                  <a:lnTo>
                    <a:pt x="336" y="636"/>
                  </a:lnTo>
                  <a:lnTo>
                    <a:pt x="335" y="638"/>
                  </a:lnTo>
                  <a:lnTo>
                    <a:pt x="334" y="638"/>
                  </a:lnTo>
                  <a:lnTo>
                    <a:pt x="333" y="639"/>
                  </a:lnTo>
                  <a:lnTo>
                    <a:pt x="333" y="639"/>
                  </a:lnTo>
                  <a:lnTo>
                    <a:pt x="332" y="639"/>
                  </a:lnTo>
                  <a:lnTo>
                    <a:pt x="331" y="639"/>
                  </a:lnTo>
                  <a:lnTo>
                    <a:pt x="330" y="638"/>
                  </a:lnTo>
                  <a:lnTo>
                    <a:pt x="329" y="638"/>
                  </a:lnTo>
                  <a:lnTo>
                    <a:pt x="328" y="638"/>
                  </a:lnTo>
                  <a:lnTo>
                    <a:pt x="328" y="639"/>
                  </a:lnTo>
                  <a:lnTo>
                    <a:pt x="327" y="640"/>
                  </a:lnTo>
                  <a:lnTo>
                    <a:pt x="327" y="640"/>
                  </a:lnTo>
                  <a:lnTo>
                    <a:pt x="326" y="640"/>
                  </a:lnTo>
                  <a:lnTo>
                    <a:pt x="324" y="640"/>
                  </a:lnTo>
                  <a:lnTo>
                    <a:pt x="323" y="640"/>
                  </a:lnTo>
                  <a:lnTo>
                    <a:pt x="321" y="640"/>
                  </a:lnTo>
                  <a:lnTo>
                    <a:pt x="320" y="639"/>
                  </a:lnTo>
                  <a:lnTo>
                    <a:pt x="320" y="638"/>
                  </a:lnTo>
                  <a:lnTo>
                    <a:pt x="320" y="637"/>
                  </a:lnTo>
                  <a:lnTo>
                    <a:pt x="320" y="636"/>
                  </a:lnTo>
                  <a:lnTo>
                    <a:pt x="320" y="635"/>
                  </a:lnTo>
                  <a:lnTo>
                    <a:pt x="319" y="634"/>
                  </a:lnTo>
                  <a:lnTo>
                    <a:pt x="318" y="635"/>
                  </a:lnTo>
                  <a:lnTo>
                    <a:pt x="317" y="635"/>
                  </a:lnTo>
                  <a:lnTo>
                    <a:pt x="316" y="635"/>
                  </a:lnTo>
                  <a:lnTo>
                    <a:pt x="315" y="636"/>
                  </a:lnTo>
                  <a:lnTo>
                    <a:pt x="314" y="636"/>
                  </a:lnTo>
                  <a:lnTo>
                    <a:pt x="314" y="636"/>
                  </a:lnTo>
                  <a:lnTo>
                    <a:pt x="313" y="636"/>
                  </a:lnTo>
                  <a:lnTo>
                    <a:pt x="313" y="637"/>
                  </a:lnTo>
                  <a:lnTo>
                    <a:pt x="312" y="637"/>
                  </a:lnTo>
                  <a:lnTo>
                    <a:pt x="311" y="638"/>
                  </a:lnTo>
                  <a:lnTo>
                    <a:pt x="310" y="638"/>
                  </a:lnTo>
                  <a:lnTo>
                    <a:pt x="309" y="638"/>
                  </a:lnTo>
                  <a:lnTo>
                    <a:pt x="309" y="637"/>
                  </a:lnTo>
                  <a:lnTo>
                    <a:pt x="308" y="637"/>
                  </a:lnTo>
                  <a:lnTo>
                    <a:pt x="308" y="636"/>
                  </a:lnTo>
                  <a:lnTo>
                    <a:pt x="308" y="635"/>
                  </a:lnTo>
                  <a:lnTo>
                    <a:pt x="307" y="634"/>
                  </a:lnTo>
                  <a:lnTo>
                    <a:pt x="307" y="634"/>
                  </a:lnTo>
                  <a:lnTo>
                    <a:pt x="306" y="634"/>
                  </a:lnTo>
                  <a:lnTo>
                    <a:pt x="306" y="633"/>
                  </a:lnTo>
                  <a:lnTo>
                    <a:pt x="305" y="632"/>
                  </a:lnTo>
                  <a:lnTo>
                    <a:pt x="305" y="631"/>
                  </a:lnTo>
                  <a:lnTo>
                    <a:pt x="304" y="631"/>
                  </a:lnTo>
                  <a:lnTo>
                    <a:pt x="304" y="630"/>
                  </a:lnTo>
                  <a:lnTo>
                    <a:pt x="303" y="629"/>
                  </a:lnTo>
                  <a:lnTo>
                    <a:pt x="304" y="628"/>
                  </a:lnTo>
                  <a:lnTo>
                    <a:pt x="304" y="627"/>
                  </a:lnTo>
                  <a:lnTo>
                    <a:pt x="304" y="626"/>
                  </a:lnTo>
                  <a:lnTo>
                    <a:pt x="304" y="625"/>
                  </a:lnTo>
                  <a:lnTo>
                    <a:pt x="304" y="624"/>
                  </a:lnTo>
                  <a:lnTo>
                    <a:pt x="305" y="623"/>
                  </a:lnTo>
                  <a:lnTo>
                    <a:pt x="305" y="622"/>
                  </a:lnTo>
                  <a:lnTo>
                    <a:pt x="305" y="621"/>
                  </a:lnTo>
                  <a:lnTo>
                    <a:pt x="305" y="621"/>
                  </a:lnTo>
                  <a:lnTo>
                    <a:pt x="305" y="620"/>
                  </a:lnTo>
                  <a:lnTo>
                    <a:pt x="305" y="619"/>
                  </a:lnTo>
                  <a:lnTo>
                    <a:pt x="306" y="619"/>
                  </a:lnTo>
                  <a:lnTo>
                    <a:pt x="306" y="618"/>
                  </a:lnTo>
                  <a:lnTo>
                    <a:pt x="307" y="617"/>
                  </a:lnTo>
                  <a:lnTo>
                    <a:pt x="307" y="616"/>
                  </a:lnTo>
                  <a:lnTo>
                    <a:pt x="307" y="615"/>
                  </a:lnTo>
                  <a:lnTo>
                    <a:pt x="306" y="615"/>
                  </a:lnTo>
                  <a:lnTo>
                    <a:pt x="305" y="614"/>
                  </a:lnTo>
                  <a:lnTo>
                    <a:pt x="304" y="614"/>
                  </a:lnTo>
                  <a:lnTo>
                    <a:pt x="304" y="614"/>
                  </a:lnTo>
                  <a:lnTo>
                    <a:pt x="303" y="614"/>
                  </a:lnTo>
                  <a:lnTo>
                    <a:pt x="304" y="613"/>
                  </a:lnTo>
                  <a:lnTo>
                    <a:pt x="305" y="613"/>
                  </a:lnTo>
                  <a:lnTo>
                    <a:pt x="305" y="612"/>
                  </a:lnTo>
                  <a:lnTo>
                    <a:pt x="305" y="611"/>
                  </a:lnTo>
                  <a:lnTo>
                    <a:pt x="304" y="610"/>
                  </a:lnTo>
                  <a:lnTo>
                    <a:pt x="303" y="610"/>
                  </a:lnTo>
                  <a:lnTo>
                    <a:pt x="303" y="611"/>
                  </a:lnTo>
                  <a:lnTo>
                    <a:pt x="302" y="612"/>
                  </a:lnTo>
                  <a:lnTo>
                    <a:pt x="302" y="613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300" y="614"/>
                  </a:lnTo>
                  <a:lnTo>
                    <a:pt x="299" y="614"/>
                  </a:lnTo>
                  <a:lnTo>
                    <a:pt x="298" y="614"/>
                  </a:lnTo>
                  <a:lnTo>
                    <a:pt x="297" y="613"/>
                  </a:lnTo>
                  <a:lnTo>
                    <a:pt x="296" y="613"/>
                  </a:lnTo>
                  <a:lnTo>
                    <a:pt x="296" y="612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5" y="610"/>
                  </a:lnTo>
                  <a:lnTo>
                    <a:pt x="295" y="609"/>
                  </a:lnTo>
                  <a:lnTo>
                    <a:pt x="295" y="608"/>
                  </a:lnTo>
                  <a:lnTo>
                    <a:pt x="295" y="608"/>
                  </a:lnTo>
                  <a:lnTo>
                    <a:pt x="295" y="607"/>
                  </a:lnTo>
                  <a:lnTo>
                    <a:pt x="295" y="606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3" y="605"/>
                  </a:lnTo>
                  <a:lnTo>
                    <a:pt x="292" y="605"/>
                  </a:lnTo>
                  <a:lnTo>
                    <a:pt x="292" y="606"/>
                  </a:lnTo>
                  <a:lnTo>
                    <a:pt x="292" y="607"/>
                  </a:lnTo>
                  <a:lnTo>
                    <a:pt x="291" y="607"/>
                  </a:lnTo>
                  <a:lnTo>
                    <a:pt x="290" y="608"/>
                  </a:lnTo>
                  <a:lnTo>
                    <a:pt x="289" y="608"/>
                  </a:lnTo>
                  <a:lnTo>
                    <a:pt x="289" y="608"/>
                  </a:lnTo>
                  <a:lnTo>
                    <a:pt x="288" y="608"/>
                  </a:lnTo>
                  <a:lnTo>
                    <a:pt x="287" y="609"/>
                  </a:lnTo>
                  <a:lnTo>
                    <a:pt x="286" y="609"/>
                  </a:lnTo>
                  <a:lnTo>
                    <a:pt x="285" y="609"/>
                  </a:lnTo>
                  <a:lnTo>
                    <a:pt x="284" y="609"/>
                  </a:lnTo>
                  <a:lnTo>
                    <a:pt x="284" y="608"/>
                  </a:lnTo>
                  <a:lnTo>
                    <a:pt x="283" y="608"/>
                  </a:lnTo>
                  <a:lnTo>
                    <a:pt x="283" y="608"/>
                  </a:lnTo>
                  <a:lnTo>
                    <a:pt x="283" y="607"/>
                  </a:lnTo>
                  <a:lnTo>
                    <a:pt x="282" y="607"/>
                  </a:lnTo>
                  <a:lnTo>
                    <a:pt x="282" y="606"/>
                  </a:lnTo>
                  <a:lnTo>
                    <a:pt x="282" y="605"/>
                  </a:lnTo>
                  <a:lnTo>
                    <a:pt x="282" y="604"/>
                  </a:lnTo>
                  <a:lnTo>
                    <a:pt x="281" y="604"/>
                  </a:lnTo>
                  <a:lnTo>
                    <a:pt x="281" y="603"/>
                  </a:lnTo>
                  <a:lnTo>
                    <a:pt x="281" y="602"/>
                  </a:lnTo>
                  <a:lnTo>
                    <a:pt x="280" y="602"/>
                  </a:lnTo>
                  <a:lnTo>
                    <a:pt x="279" y="602"/>
                  </a:lnTo>
                  <a:lnTo>
                    <a:pt x="278" y="601"/>
                  </a:lnTo>
                  <a:lnTo>
                    <a:pt x="277" y="601"/>
                  </a:lnTo>
                  <a:lnTo>
                    <a:pt x="276" y="601"/>
                  </a:lnTo>
                  <a:lnTo>
                    <a:pt x="276" y="601"/>
                  </a:lnTo>
                  <a:lnTo>
                    <a:pt x="275" y="601"/>
                  </a:lnTo>
                  <a:lnTo>
                    <a:pt x="274" y="600"/>
                  </a:lnTo>
                  <a:lnTo>
                    <a:pt x="270" y="600"/>
                  </a:lnTo>
                  <a:lnTo>
                    <a:pt x="270" y="599"/>
                  </a:lnTo>
                  <a:lnTo>
                    <a:pt x="271" y="598"/>
                  </a:lnTo>
                  <a:lnTo>
                    <a:pt x="270" y="597"/>
                  </a:lnTo>
                  <a:lnTo>
                    <a:pt x="271" y="596"/>
                  </a:lnTo>
                  <a:lnTo>
                    <a:pt x="270" y="595"/>
                  </a:lnTo>
                  <a:lnTo>
                    <a:pt x="269" y="595"/>
                  </a:lnTo>
                  <a:lnTo>
                    <a:pt x="269" y="596"/>
                  </a:lnTo>
                  <a:lnTo>
                    <a:pt x="269" y="596"/>
                  </a:lnTo>
                  <a:lnTo>
                    <a:pt x="269" y="595"/>
                  </a:lnTo>
                  <a:lnTo>
                    <a:pt x="268" y="595"/>
                  </a:lnTo>
                  <a:lnTo>
                    <a:pt x="268" y="595"/>
                  </a:lnTo>
                  <a:lnTo>
                    <a:pt x="267" y="595"/>
                  </a:lnTo>
                  <a:lnTo>
                    <a:pt x="268" y="596"/>
                  </a:lnTo>
                  <a:lnTo>
                    <a:pt x="267" y="597"/>
                  </a:lnTo>
                  <a:lnTo>
                    <a:pt x="266" y="596"/>
                  </a:lnTo>
                  <a:lnTo>
                    <a:pt x="265" y="596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4"/>
                  </a:lnTo>
                  <a:lnTo>
                    <a:pt x="264" y="593"/>
                  </a:lnTo>
                  <a:lnTo>
                    <a:pt x="264" y="592"/>
                  </a:lnTo>
                  <a:lnTo>
                    <a:pt x="264" y="591"/>
                  </a:lnTo>
                  <a:lnTo>
                    <a:pt x="264" y="590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90"/>
                  </a:lnTo>
                  <a:lnTo>
                    <a:pt x="262" y="591"/>
                  </a:lnTo>
                  <a:lnTo>
                    <a:pt x="262" y="592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59" y="591"/>
                  </a:lnTo>
                  <a:lnTo>
                    <a:pt x="258" y="592"/>
                  </a:lnTo>
                  <a:lnTo>
                    <a:pt x="257" y="591"/>
                  </a:lnTo>
                  <a:lnTo>
                    <a:pt x="256" y="591"/>
                  </a:lnTo>
                  <a:lnTo>
                    <a:pt x="255" y="590"/>
                  </a:lnTo>
                  <a:lnTo>
                    <a:pt x="254" y="590"/>
                  </a:lnTo>
                  <a:lnTo>
                    <a:pt x="253" y="589"/>
                  </a:lnTo>
                  <a:lnTo>
                    <a:pt x="252" y="590"/>
                  </a:lnTo>
                  <a:lnTo>
                    <a:pt x="251" y="590"/>
                  </a:lnTo>
                  <a:lnTo>
                    <a:pt x="250" y="590"/>
                  </a:lnTo>
                  <a:lnTo>
                    <a:pt x="250" y="590"/>
                  </a:lnTo>
                  <a:lnTo>
                    <a:pt x="249" y="590"/>
                  </a:lnTo>
                  <a:lnTo>
                    <a:pt x="248" y="589"/>
                  </a:lnTo>
                  <a:lnTo>
                    <a:pt x="248" y="589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46" y="588"/>
                  </a:lnTo>
                  <a:lnTo>
                    <a:pt x="245" y="588"/>
                  </a:lnTo>
                  <a:lnTo>
                    <a:pt x="244" y="588"/>
                  </a:lnTo>
                  <a:lnTo>
                    <a:pt x="244" y="588"/>
                  </a:lnTo>
                  <a:lnTo>
                    <a:pt x="243" y="589"/>
                  </a:lnTo>
                  <a:lnTo>
                    <a:pt x="242" y="589"/>
                  </a:lnTo>
                  <a:lnTo>
                    <a:pt x="241" y="589"/>
                  </a:lnTo>
                  <a:lnTo>
                    <a:pt x="241" y="589"/>
                  </a:lnTo>
                  <a:lnTo>
                    <a:pt x="242" y="590"/>
                  </a:lnTo>
                  <a:lnTo>
                    <a:pt x="241" y="590"/>
                  </a:lnTo>
                  <a:lnTo>
                    <a:pt x="240" y="590"/>
                  </a:lnTo>
                  <a:lnTo>
                    <a:pt x="239" y="591"/>
                  </a:lnTo>
                  <a:lnTo>
                    <a:pt x="239" y="592"/>
                  </a:lnTo>
                  <a:lnTo>
                    <a:pt x="238" y="593"/>
                  </a:lnTo>
                  <a:lnTo>
                    <a:pt x="238" y="593"/>
                  </a:lnTo>
                  <a:lnTo>
                    <a:pt x="238" y="594"/>
                  </a:lnTo>
                  <a:lnTo>
                    <a:pt x="238" y="594"/>
                  </a:lnTo>
                  <a:lnTo>
                    <a:pt x="237" y="594"/>
                  </a:lnTo>
                  <a:lnTo>
                    <a:pt x="237" y="595"/>
                  </a:lnTo>
                  <a:lnTo>
                    <a:pt x="236" y="595"/>
                  </a:lnTo>
                  <a:lnTo>
                    <a:pt x="236" y="596"/>
                  </a:lnTo>
                  <a:lnTo>
                    <a:pt x="235" y="597"/>
                  </a:lnTo>
                  <a:lnTo>
                    <a:pt x="235" y="596"/>
                  </a:lnTo>
                  <a:lnTo>
                    <a:pt x="234" y="596"/>
                  </a:lnTo>
                  <a:lnTo>
                    <a:pt x="234" y="595"/>
                  </a:lnTo>
                  <a:lnTo>
                    <a:pt x="233" y="596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2" y="597"/>
                  </a:lnTo>
                  <a:lnTo>
                    <a:pt x="231" y="597"/>
                  </a:lnTo>
                  <a:lnTo>
                    <a:pt x="231" y="598"/>
                  </a:lnTo>
                  <a:lnTo>
                    <a:pt x="230" y="598"/>
                  </a:lnTo>
                  <a:lnTo>
                    <a:pt x="229" y="597"/>
                  </a:lnTo>
                  <a:lnTo>
                    <a:pt x="228" y="597"/>
                  </a:lnTo>
                  <a:lnTo>
                    <a:pt x="228" y="598"/>
                  </a:lnTo>
                  <a:lnTo>
                    <a:pt x="227" y="598"/>
                  </a:lnTo>
                  <a:lnTo>
                    <a:pt x="226" y="598"/>
                  </a:lnTo>
                  <a:lnTo>
                    <a:pt x="225" y="598"/>
                  </a:lnTo>
                  <a:lnTo>
                    <a:pt x="225" y="598"/>
                  </a:lnTo>
                  <a:lnTo>
                    <a:pt x="224" y="599"/>
                  </a:lnTo>
                  <a:lnTo>
                    <a:pt x="225" y="600"/>
                  </a:lnTo>
                  <a:lnTo>
                    <a:pt x="225" y="601"/>
                  </a:lnTo>
                  <a:lnTo>
                    <a:pt x="224" y="601"/>
                  </a:lnTo>
                  <a:lnTo>
                    <a:pt x="223" y="602"/>
                  </a:lnTo>
                  <a:lnTo>
                    <a:pt x="224" y="602"/>
                  </a:lnTo>
                  <a:lnTo>
                    <a:pt x="225" y="602"/>
                  </a:lnTo>
                  <a:lnTo>
                    <a:pt x="225" y="603"/>
                  </a:lnTo>
                  <a:lnTo>
                    <a:pt x="224" y="603"/>
                  </a:lnTo>
                  <a:lnTo>
                    <a:pt x="223" y="604"/>
                  </a:lnTo>
                  <a:lnTo>
                    <a:pt x="222" y="603"/>
                  </a:lnTo>
                  <a:lnTo>
                    <a:pt x="222" y="604"/>
                  </a:lnTo>
                  <a:lnTo>
                    <a:pt x="222" y="605"/>
                  </a:lnTo>
                  <a:lnTo>
                    <a:pt x="222" y="606"/>
                  </a:lnTo>
                  <a:lnTo>
                    <a:pt x="221" y="606"/>
                  </a:lnTo>
                  <a:lnTo>
                    <a:pt x="221" y="607"/>
                  </a:lnTo>
                  <a:lnTo>
                    <a:pt x="220" y="607"/>
                  </a:lnTo>
                  <a:lnTo>
                    <a:pt x="220" y="608"/>
                  </a:lnTo>
                  <a:lnTo>
                    <a:pt x="219" y="608"/>
                  </a:lnTo>
                  <a:lnTo>
                    <a:pt x="219" y="608"/>
                  </a:lnTo>
                  <a:lnTo>
                    <a:pt x="218" y="608"/>
                  </a:lnTo>
                  <a:lnTo>
                    <a:pt x="217" y="608"/>
                  </a:lnTo>
                  <a:lnTo>
                    <a:pt x="216" y="609"/>
                  </a:lnTo>
                  <a:lnTo>
                    <a:pt x="215" y="610"/>
                  </a:lnTo>
                  <a:lnTo>
                    <a:pt x="214" y="610"/>
                  </a:lnTo>
                  <a:lnTo>
                    <a:pt x="214" y="611"/>
                  </a:lnTo>
                  <a:lnTo>
                    <a:pt x="213" y="611"/>
                  </a:lnTo>
                  <a:lnTo>
                    <a:pt x="213" y="612"/>
                  </a:lnTo>
                  <a:lnTo>
                    <a:pt x="213" y="613"/>
                  </a:lnTo>
                  <a:lnTo>
                    <a:pt x="212" y="613"/>
                  </a:lnTo>
                  <a:lnTo>
                    <a:pt x="212" y="612"/>
                  </a:lnTo>
                  <a:lnTo>
                    <a:pt x="211" y="611"/>
                  </a:lnTo>
                  <a:lnTo>
                    <a:pt x="210" y="612"/>
                  </a:lnTo>
                  <a:lnTo>
                    <a:pt x="209" y="612"/>
                  </a:lnTo>
                  <a:lnTo>
                    <a:pt x="208" y="612"/>
                  </a:lnTo>
                  <a:lnTo>
                    <a:pt x="207" y="612"/>
                  </a:lnTo>
                  <a:lnTo>
                    <a:pt x="206" y="612"/>
                  </a:lnTo>
                  <a:lnTo>
                    <a:pt x="206" y="612"/>
                  </a:lnTo>
                  <a:lnTo>
                    <a:pt x="206" y="613"/>
                  </a:lnTo>
                  <a:lnTo>
                    <a:pt x="205" y="613"/>
                  </a:lnTo>
                  <a:lnTo>
                    <a:pt x="204" y="613"/>
                  </a:lnTo>
                  <a:lnTo>
                    <a:pt x="204" y="612"/>
                  </a:lnTo>
                  <a:lnTo>
                    <a:pt x="203" y="612"/>
                  </a:lnTo>
                  <a:lnTo>
                    <a:pt x="202" y="612"/>
                  </a:lnTo>
                  <a:lnTo>
                    <a:pt x="202" y="611"/>
                  </a:lnTo>
                  <a:lnTo>
                    <a:pt x="201" y="611"/>
                  </a:lnTo>
                  <a:lnTo>
                    <a:pt x="200" y="611"/>
                  </a:lnTo>
                  <a:lnTo>
                    <a:pt x="200" y="612"/>
                  </a:lnTo>
                  <a:lnTo>
                    <a:pt x="199" y="612"/>
                  </a:lnTo>
                  <a:lnTo>
                    <a:pt x="199" y="613"/>
                  </a:lnTo>
                  <a:lnTo>
                    <a:pt x="199" y="614"/>
                  </a:lnTo>
                  <a:lnTo>
                    <a:pt x="198" y="613"/>
                  </a:lnTo>
                  <a:lnTo>
                    <a:pt x="197" y="614"/>
                  </a:lnTo>
                  <a:lnTo>
                    <a:pt x="196" y="613"/>
                  </a:lnTo>
                  <a:lnTo>
                    <a:pt x="195" y="613"/>
                  </a:lnTo>
                  <a:lnTo>
                    <a:pt x="194" y="614"/>
                  </a:lnTo>
                  <a:lnTo>
                    <a:pt x="194" y="613"/>
                  </a:lnTo>
                  <a:lnTo>
                    <a:pt x="193" y="613"/>
                  </a:lnTo>
                  <a:lnTo>
                    <a:pt x="193" y="612"/>
                  </a:lnTo>
                  <a:lnTo>
                    <a:pt x="193" y="612"/>
                  </a:lnTo>
                  <a:lnTo>
                    <a:pt x="193" y="613"/>
                  </a:lnTo>
                  <a:lnTo>
                    <a:pt x="192" y="614"/>
                  </a:lnTo>
                  <a:lnTo>
                    <a:pt x="192" y="614"/>
                  </a:lnTo>
                  <a:lnTo>
                    <a:pt x="193" y="614"/>
                  </a:lnTo>
                  <a:lnTo>
                    <a:pt x="193" y="615"/>
                  </a:lnTo>
                  <a:lnTo>
                    <a:pt x="192" y="615"/>
                  </a:lnTo>
                  <a:lnTo>
                    <a:pt x="191" y="616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9" y="615"/>
                  </a:lnTo>
                  <a:lnTo>
                    <a:pt x="188" y="614"/>
                  </a:lnTo>
                  <a:lnTo>
                    <a:pt x="189" y="614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3"/>
                  </a:lnTo>
                  <a:lnTo>
                    <a:pt x="186" y="613"/>
                  </a:lnTo>
                  <a:lnTo>
                    <a:pt x="185" y="613"/>
                  </a:lnTo>
                  <a:lnTo>
                    <a:pt x="184" y="613"/>
                  </a:lnTo>
                  <a:lnTo>
                    <a:pt x="184" y="614"/>
                  </a:lnTo>
                  <a:lnTo>
                    <a:pt x="185" y="614"/>
                  </a:lnTo>
                  <a:lnTo>
                    <a:pt x="185" y="614"/>
                  </a:lnTo>
                  <a:lnTo>
                    <a:pt x="185" y="615"/>
                  </a:lnTo>
                  <a:lnTo>
                    <a:pt x="184" y="615"/>
                  </a:lnTo>
                  <a:lnTo>
                    <a:pt x="183" y="616"/>
                  </a:lnTo>
                  <a:lnTo>
                    <a:pt x="182" y="616"/>
                  </a:lnTo>
                  <a:lnTo>
                    <a:pt x="181" y="615"/>
                  </a:lnTo>
                  <a:lnTo>
                    <a:pt x="180" y="615"/>
                  </a:lnTo>
                  <a:lnTo>
                    <a:pt x="180" y="615"/>
                  </a:lnTo>
                  <a:lnTo>
                    <a:pt x="179" y="615"/>
                  </a:lnTo>
                  <a:lnTo>
                    <a:pt x="179" y="616"/>
                  </a:lnTo>
                  <a:lnTo>
                    <a:pt x="178" y="616"/>
                  </a:lnTo>
                  <a:lnTo>
                    <a:pt x="177" y="616"/>
                  </a:lnTo>
                  <a:lnTo>
                    <a:pt x="177" y="615"/>
                  </a:lnTo>
                  <a:lnTo>
                    <a:pt x="176" y="615"/>
                  </a:lnTo>
                  <a:lnTo>
                    <a:pt x="175" y="616"/>
                  </a:lnTo>
                  <a:lnTo>
                    <a:pt x="174" y="616"/>
                  </a:lnTo>
                  <a:lnTo>
                    <a:pt x="174" y="615"/>
                  </a:lnTo>
                  <a:lnTo>
                    <a:pt x="175" y="614"/>
                  </a:lnTo>
                  <a:lnTo>
                    <a:pt x="175" y="614"/>
                  </a:lnTo>
                  <a:lnTo>
                    <a:pt x="174" y="614"/>
                  </a:lnTo>
                  <a:lnTo>
                    <a:pt x="174" y="613"/>
                  </a:lnTo>
                  <a:lnTo>
                    <a:pt x="174" y="613"/>
                  </a:lnTo>
                  <a:lnTo>
                    <a:pt x="174" y="614"/>
                  </a:lnTo>
                  <a:lnTo>
                    <a:pt x="174" y="614"/>
                  </a:lnTo>
                  <a:lnTo>
                    <a:pt x="168" y="614"/>
                  </a:lnTo>
                  <a:lnTo>
                    <a:pt x="39" y="615"/>
                  </a:lnTo>
                  <a:lnTo>
                    <a:pt x="39" y="614"/>
                  </a:lnTo>
                  <a:lnTo>
                    <a:pt x="39" y="614"/>
                  </a:lnTo>
                  <a:lnTo>
                    <a:pt x="39" y="613"/>
                  </a:lnTo>
                  <a:lnTo>
                    <a:pt x="39" y="612"/>
                  </a:lnTo>
                  <a:lnTo>
                    <a:pt x="38" y="611"/>
                  </a:lnTo>
                  <a:lnTo>
                    <a:pt x="38" y="610"/>
                  </a:lnTo>
                  <a:lnTo>
                    <a:pt x="38" y="609"/>
                  </a:lnTo>
                  <a:lnTo>
                    <a:pt x="36" y="607"/>
                  </a:lnTo>
                  <a:lnTo>
                    <a:pt x="35" y="605"/>
                  </a:lnTo>
                  <a:lnTo>
                    <a:pt x="34" y="603"/>
                  </a:lnTo>
                  <a:lnTo>
                    <a:pt x="33" y="602"/>
                  </a:lnTo>
                  <a:lnTo>
                    <a:pt x="32" y="600"/>
                  </a:lnTo>
                  <a:lnTo>
                    <a:pt x="30" y="598"/>
                  </a:lnTo>
                  <a:lnTo>
                    <a:pt x="29" y="596"/>
                  </a:lnTo>
                  <a:lnTo>
                    <a:pt x="28" y="595"/>
                  </a:lnTo>
                  <a:lnTo>
                    <a:pt x="27" y="595"/>
                  </a:lnTo>
                  <a:lnTo>
                    <a:pt x="27" y="594"/>
                  </a:lnTo>
                  <a:lnTo>
                    <a:pt x="27" y="593"/>
                  </a:lnTo>
                  <a:lnTo>
                    <a:pt x="26" y="593"/>
                  </a:lnTo>
                  <a:lnTo>
                    <a:pt x="26" y="592"/>
                  </a:lnTo>
                  <a:lnTo>
                    <a:pt x="25" y="592"/>
                  </a:lnTo>
                  <a:lnTo>
                    <a:pt x="24" y="591"/>
                  </a:lnTo>
                  <a:lnTo>
                    <a:pt x="23" y="590"/>
                  </a:lnTo>
                  <a:lnTo>
                    <a:pt x="22" y="590"/>
                  </a:lnTo>
                  <a:lnTo>
                    <a:pt x="21" y="589"/>
                  </a:lnTo>
                  <a:lnTo>
                    <a:pt x="21" y="589"/>
                  </a:lnTo>
                  <a:lnTo>
                    <a:pt x="21" y="589"/>
                  </a:lnTo>
                  <a:lnTo>
                    <a:pt x="20" y="588"/>
                  </a:lnTo>
                  <a:lnTo>
                    <a:pt x="20" y="587"/>
                  </a:lnTo>
                  <a:lnTo>
                    <a:pt x="19" y="587"/>
                  </a:lnTo>
                  <a:lnTo>
                    <a:pt x="19" y="586"/>
                  </a:lnTo>
                  <a:lnTo>
                    <a:pt x="18" y="585"/>
                  </a:lnTo>
                  <a:lnTo>
                    <a:pt x="14" y="577"/>
                  </a:lnTo>
                  <a:lnTo>
                    <a:pt x="12" y="571"/>
                  </a:lnTo>
                  <a:lnTo>
                    <a:pt x="10" y="565"/>
                  </a:lnTo>
                  <a:lnTo>
                    <a:pt x="8" y="557"/>
                  </a:lnTo>
                  <a:lnTo>
                    <a:pt x="8" y="549"/>
                  </a:lnTo>
                  <a:lnTo>
                    <a:pt x="7" y="536"/>
                  </a:lnTo>
                  <a:lnTo>
                    <a:pt x="6" y="528"/>
                  </a:lnTo>
                  <a:lnTo>
                    <a:pt x="6" y="520"/>
                  </a:lnTo>
                  <a:lnTo>
                    <a:pt x="5" y="512"/>
                  </a:lnTo>
                  <a:lnTo>
                    <a:pt x="4" y="505"/>
                  </a:lnTo>
                  <a:lnTo>
                    <a:pt x="4" y="497"/>
                  </a:lnTo>
                  <a:lnTo>
                    <a:pt x="4" y="489"/>
                  </a:lnTo>
                  <a:lnTo>
                    <a:pt x="4" y="482"/>
                  </a:lnTo>
                  <a:lnTo>
                    <a:pt x="3" y="475"/>
                  </a:lnTo>
                  <a:lnTo>
                    <a:pt x="2" y="469"/>
                  </a:lnTo>
                  <a:lnTo>
                    <a:pt x="2" y="458"/>
                  </a:lnTo>
                  <a:lnTo>
                    <a:pt x="2" y="453"/>
                  </a:lnTo>
                  <a:lnTo>
                    <a:pt x="2" y="444"/>
                  </a:lnTo>
                  <a:lnTo>
                    <a:pt x="0" y="437"/>
                  </a:lnTo>
                  <a:lnTo>
                    <a:pt x="18" y="437"/>
                  </a:lnTo>
                  <a:lnTo>
                    <a:pt x="29" y="437"/>
                  </a:lnTo>
                  <a:lnTo>
                    <a:pt x="30" y="438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3" y="438"/>
                  </a:lnTo>
                  <a:lnTo>
                    <a:pt x="34" y="438"/>
                  </a:lnTo>
                  <a:lnTo>
                    <a:pt x="34" y="437"/>
                  </a:lnTo>
                  <a:lnTo>
                    <a:pt x="34" y="437"/>
                  </a:lnTo>
                  <a:lnTo>
                    <a:pt x="35" y="438"/>
                  </a:lnTo>
                  <a:lnTo>
                    <a:pt x="35" y="439"/>
                  </a:lnTo>
                  <a:lnTo>
                    <a:pt x="36" y="438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8" y="437"/>
                  </a:lnTo>
                  <a:lnTo>
                    <a:pt x="39" y="437"/>
                  </a:lnTo>
                  <a:lnTo>
                    <a:pt x="40" y="437"/>
                  </a:lnTo>
                  <a:lnTo>
                    <a:pt x="40" y="438"/>
                  </a:lnTo>
                  <a:lnTo>
                    <a:pt x="40" y="438"/>
                  </a:lnTo>
                  <a:lnTo>
                    <a:pt x="41" y="438"/>
                  </a:lnTo>
                  <a:lnTo>
                    <a:pt x="42" y="438"/>
                  </a:lnTo>
                  <a:lnTo>
                    <a:pt x="42" y="439"/>
                  </a:lnTo>
                  <a:lnTo>
                    <a:pt x="43" y="439"/>
                  </a:lnTo>
                  <a:lnTo>
                    <a:pt x="44" y="439"/>
                  </a:lnTo>
                  <a:lnTo>
                    <a:pt x="44" y="438"/>
                  </a:lnTo>
                  <a:lnTo>
                    <a:pt x="45" y="438"/>
                  </a:lnTo>
                  <a:lnTo>
                    <a:pt x="46" y="438"/>
                  </a:lnTo>
                  <a:lnTo>
                    <a:pt x="47" y="438"/>
                  </a:lnTo>
                  <a:lnTo>
                    <a:pt x="47" y="438"/>
                  </a:lnTo>
                  <a:lnTo>
                    <a:pt x="48" y="438"/>
                  </a:lnTo>
                  <a:lnTo>
                    <a:pt x="49" y="439"/>
                  </a:lnTo>
                  <a:lnTo>
                    <a:pt x="49" y="438"/>
                  </a:lnTo>
                  <a:lnTo>
                    <a:pt x="50" y="438"/>
                  </a:lnTo>
                  <a:lnTo>
                    <a:pt x="51" y="437"/>
                  </a:lnTo>
                  <a:lnTo>
                    <a:pt x="52" y="437"/>
                  </a:lnTo>
                  <a:lnTo>
                    <a:pt x="53" y="437"/>
                  </a:lnTo>
                  <a:lnTo>
                    <a:pt x="53" y="436"/>
                  </a:lnTo>
                  <a:lnTo>
                    <a:pt x="53" y="435"/>
                  </a:lnTo>
                  <a:lnTo>
                    <a:pt x="53" y="434"/>
                  </a:lnTo>
                  <a:lnTo>
                    <a:pt x="54" y="434"/>
                  </a:lnTo>
                  <a:lnTo>
                    <a:pt x="55" y="434"/>
                  </a:lnTo>
                  <a:lnTo>
                    <a:pt x="55" y="435"/>
                  </a:lnTo>
                  <a:lnTo>
                    <a:pt x="56" y="435"/>
                  </a:lnTo>
                  <a:lnTo>
                    <a:pt x="57" y="435"/>
                  </a:lnTo>
                  <a:lnTo>
                    <a:pt x="57" y="434"/>
                  </a:lnTo>
                  <a:lnTo>
                    <a:pt x="58" y="434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60" y="433"/>
                  </a:lnTo>
                  <a:lnTo>
                    <a:pt x="61" y="432"/>
                  </a:lnTo>
                  <a:lnTo>
                    <a:pt x="62" y="432"/>
                  </a:lnTo>
                  <a:lnTo>
                    <a:pt x="62" y="431"/>
                  </a:lnTo>
                  <a:lnTo>
                    <a:pt x="62" y="430"/>
                  </a:lnTo>
                  <a:lnTo>
                    <a:pt x="63" y="430"/>
                  </a:lnTo>
                  <a:lnTo>
                    <a:pt x="63" y="430"/>
                  </a:lnTo>
                  <a:lnTo>
                    <a:pt x="63" y="429"/>
                  </a:lnTo>
                  <a:lnTo>
                    <a:pt x="64" y="428"/>
                  </a:lnTo>
                  <a:lnTo>
                    <a:pt x="65" y="427"/>
                  </a:lnTo>
                  <a:lnTo>
                    <a:pt x="65" y="426"/>
                  </a:lnTo>
                  <a:lnTo>
                    <a:pt x="65" y="425"/>
                  </a:lnTo>
                  <a:lnTo>
                    <a:pt x="65" y="424"/>
                  </a:lnTo>
                  <a:lnTo>
                    <a:pt x="66" y="424"/>
                  </a:lnTo>
                  <a:lnTo>
                    <a:pt x="66" y="423"/>
                  </a:lnTo>
                  <a:lnTo>
                    <a:pt x="66" y="423"/>
                  </a:lnTo>
                  <a:lnTo>
                    <a:pt x="67" y="423"/>
                  </a:lnTo>
                  <a:lnTo>
                    <a:pt x="68" y="424"/>
                  </a:lnTo>
                  <a:lnTo>
                    <a:pt x="69" y="424"/>
                  </a:lnTo>
                  <a:lnTo>
                    <a:pt x="70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2" y="422"/>
                  </a:lnTo>
                  <a:lnTo>
                    <a:pt x="72" y="421"/>
                  </a:lnTo>
                  <a:lnTo>
                    <a:pt x="72" y="420"/>
                  </a:lnTo>
                  <a:lnTo>
                    <a:pt x="73" y="420"/>
                  </a:lnTo>
                  <a:lnTo>
                    <a:pt x="74" y="420"/>
                  </a:lnTo>
                  <a:lnTo>
                    <a:pt x="74" y="419"/>
                  </a:lnTo>
                  <a:lnTo>
                    <a:pt x="74" y="418"/>
                  </a:lnTo>
                  <a:lnTo>
                    <a:pt x="73" y="418"/>
                  </a:lnTo>
                  <a:lnTo>
                    <a:pt x="73" y="418"/>
                  </a:lnTo>
                  <a:lnTo>
                    <a:pt x="74" y="418"/>
                  </a:lnTo>
                  <a:lnTo>
                    <a:pt x="75" y="417"/>
                  </a:lnTo>
                  <a:lnTo>
                    <a:pt x="76" y="417"/>
                  </a:lnTo>
                  <a:lnTo>
                    <a:pt x="77" y="416"/>
                  </a:lnTo>
                  <a:lnTo>
                    <a:pt x="78" y="416"/>
                  </a:lnTo>
                  <a:lnTo>
                    <a:pt x="78" y="415"/>
                  </a:lnTo>
                  <a:lnTo>
                    <a:pt x="78" y="414"/>
                  </a:lnTo>
                  <a:lnTo>
                    <a:pt x="79" y="414"/>
                  </a:lnTo>
                  <a:lnTo>
                    <a:pt x="80" y="414"/>
                  </a:lnTo>
                  <a:lnTo>
                    <a:pt x="81" y="413"/>
                  </a:lnTo>
                  <a:lnTo>
                    <a:pt x="82" y="413"/>
                  </a:lnTo>
                  <a:lnTo>
                    <a:pt x="83" y="413"/>
                  </a:lnTo>
                  <a:lnTo>
                    <a:pt x="83" y="412"/>
                  </a:lnTo>
                  <a:lnTo>
                    <a:pt x="84" y="412"/>
                  </a:lnTo>
                  <a:lnTo>
                    <a:pt x="84" y="411"/>
                  </a:lnTo>
                  <a:lnTo>
                    <a:pt x="85" y="411"/>
                  </a:lnTo>
                  <a:lnTo>
                    <a:pt x="85" y="411"/>
                  </a:lnTo>
                  <a:lnTo>
                    <a:pt x="86" y="411"/>
                  </a:lnTo>
                  <a:lnTo>
                    <a:pt x="87" y="411"/>
                  </a:lnTo>
                  <a:lnTo>
                    <a:pt x="87" y="410"/>
                  </a:lnTo>
                  <a:lnTo>
                    <a:pt x="88" y="410"/>
                  </a:lnTo>
                  <a:lnTo>
                    <a:pt x="89" y="410"/>
                  </a:lnTo>
                  <a:lnTo>
                    <a:pt x="90" y="410"/>
                  </a:lnTo>
                  <a:lnTo>
                    <a:pt x="91" y="410"/>
                  </a:lnTo>
                  <a:lnTo>
                    <a:pt x="91" y="409"/>
                  </a:lnTo>
                  <a:lnTo>
                    <a:pt x="91" y="408"/>
                  </a:lnTo>
                  <a:lnTo>
                    <a:pt x="92" y="408"/>
                  </a:lnTo>
                  <a:lnTo>
                    <a:pt x="92" y="407"/>
                  </a:lnTo>
                  <a:lnTo>
                    <a:pt x="93" y="406"/>
                  </a:lnTo>
                  <a:lnTo>
                    <a:pt x="94" y="406"/>
                  </a:lnTo>
                  <a:lnTo>
                    <a:pt x="94" y="405"/>
                  </a:lnTo>
                  <a:lnTo>
                    <a:pt x="95" y="405"/>
                  </a:lnTo>
                  <a:lnTo>
                    <a:pt x="96" y="404"/>
                  </a:lnTo>
                  <a:lnTo>
                    <a:pt x="96" y="403"/>
                  </a:lnTo>
                  <a:lnTo>
                    <a:pt x="97" y="403"/>
                  </a:lnTo>
                  <a:lnTo>
                    <a:pt x="98" y="403"/>
                  </a:lnTo>
                  <a:lnTo>
                    <a:pt x="98" y="403"/>
                  </a:lnTo>
                  <a:lnTo>
                    <a:pt x="98" y="402"/>
                  </a:lnTo>
                  <a:lnTo>
                    <a:pt x="99" y="401"/>
                  </a:lnTo>
                  <a:lnTo>
                    <a:pt x="100" y="401"/>
                  </a:lnTo>
                  <a:lnTo>
                    <a:pt x="101" y="401"/>
                  </a:lnTo>
                  <a:lnTo>
                    <a:pt x="102" y="401"/>
                  </a:lnTo>
                  <a:lnTo>
                    <a:pt x="103" y="401"/>
                  </a:lnTo>
                  <a:lnTo>
                    <a:pt x="103" y="400"/>
                  </a:lnTo>
                  <a:lnTo>
                    <a:pt x="104" y="400"/>
                  </a:lnTo>
                  <a:lnTo>
                    <a:pt x="104" y="400"/>
                  </a:lnTo>
                  <a:lnTo>
                    <a:pt x="104" y="401"/>
                  </a:lnTo>
                  <a:lnTo>
                    <a:pt x="105" y="400"/>
                  </a:lnTo>
                  <a:lnTo>
                    <a:pt x="105" y="399"/>
                  </a:lnTo>
                  <a:lnTo>
                    <a:pt x="105" y="399"/>
                  </a:lnTo>
                  <a:lnTo>
                    <a:pt x="104" y="399"/>
                  </a:lnTo>
                  <a:lnTo>
                    <a:pt x="104" y="398"/>
                  </a:lnTo>
                  <a:lnTo>
                    <a:pt x="103" y="397"/>
                  </a:lnTo>
                  <a:lnTo>
                    <a:pt x="103" y="396"/>
                  </a:lnTo>
                  <a:lnTo>
                    <a:pt x="102" y="397"/>
                  </a:lnTo>
                  <a:lnTo>
                    <a:pt x="103" y="397"/>
                  </a:lnTo>
                  <a:lnTo>
                    <a:pt x="103" y="398"/>
                  </a:lnTo>
                  <a:lnTo>
                    <a:pt x="101" y="399"/>
                  </a:lnTo>
                  <a:lnTo>
                    <a:pt x="101" y="398"/>
                  </a:lnTo>
                  <a:lnTo>
                    <a:pt x="100" y="398"/>
                  </a:lnTo>
                  <a:lnTo>
                    <a:pt x="101" y="397"/>
                  </a:lnTo>
                  <a:lnTo>
                    <a:pt x="100" y="396"/>
                  </a:lnTo>
                  <a:lnTo>
                    <a:pt x="101" y="395"/>
                  </a:lnTo>
                  <a:lnTo>
                    <a:pt x="101" y="394"/>
                  </a:lnTo>
                  <a:lnTo>
                    <a:pt x="100" y="393"/>
                  </a:lnTo>
                  <a:lnTo>
                    <a:pt x="101" y="392"/>
                  </a:lnTo>
                  <a:lnTo>
                    <a:pt x="102" y="392"/>
                  </a:lnTo>
                  <a:lnTo>
                    <a:pt x="103" y="393"/>
                  </a:lnTo>
                  <a:lnTo>
                    <a:pt x="104" y="393"/>
                  </a:lnTo>
                  <a:lnTo>
                    <a:pt x="104" y="393"/>
                  </a:lnTo>
                  <a:lnTo>
                    <a:pt x="105" y="393"/>
                  </a:lnTo>
                  <a:lnTo>
                    <a:pt x="105" y="392"/>
                  </a:lnTo>
                  <a:lnTo>
                    <a:pt x="104" y="392"/>
                  </a:lnTo>
                  <a:lnTo>
                    <a:pt x="104" y="392"/>
                  </a:lnTo>
                  <a:lnTo>
                    <a:pt x="104" y="391"/>
                  </a:lnTo>
                  <a:lnTo>
                    <a:pt x="103" y="391"/>
                  </a:lnTo>
                  <a:lnTo>
                    <a:pt x="102" y="390"/>
                  </a:lnTo>
                  <a:lnTo>
                    <a:pt x="102" y="389"/>
                  </a:lnTo>
                  <a:lnTo>
                    <a:pt x="103" y="388"/>
                  </a:lnTo>
                  <a:lnTo>
                    <a:pt x="104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3"/>
                  </a:lnTo>
                  <a:lnTo>
                    <a:pt x="105" y="383"/>
                  </a:lnTo>
                  <a:lnTo>
                    <a:pt x="106" y="383"/>
                  </a:lnTo>
                  <a:lnTo>
                    <a:pt x="107" y="383"/>
                  </a:lnTo>
                  <a:lnTo>
                    <a:pt x="107" y="382"/>
                  </a:lnTo>
                  <a:lnTo>
                    <a:pt x="108" y="382"/>
                  </a:lnTo>
                  <a:lnTo>
                    <a:pt x="108" y="383"/>
                  </a:lnTo>
                  <a:lnTo>
                    <a:pt x="109" y="383"/>
                  </a:lnTo>
                  <a:lnTo>
                    <a:pt x="110" y="383"/>
                  </a:lnTo>
                  <a:lnTo>
                    <a:pt x="110" y="382"/>
                  </a:lnTo>
                  <a:lnTo>
                    <a:pt x="110" y="382"/>
                  </a:lnTo>
                  <a:lnTo>
                    <a:pt x="111" y="382"/>
                  </a:lnTo>
                  <a:lnTo>
                    <a:pt x="112" y="381"/>
                  </a:lnTo>
                  <a:lnTo>
                    <a:pt x="113" y="382"/>
                  </a:lnTo>
                  <a:lnTo>
                    <a:pt x="114" y="382"/>
                  </a:lnTo>
                  <a:lnTo>
                    <a:pt x="115" y="382"/>
                  </a:lnTo>
                  <a:lnTo>
                    <a:pt x="114" y="382"/>
                  </a:lnTo>
                  <a:lnTo>
                    <a:pt x="114" y="381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6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1"/>
                  </a:lnTo>
                  <a:lnTo>
                    <a:pt x="117" y="380"/>
                  </a:lnTo>
                  <a:lnTo>
                    <a:pt x="118" y="380"/>
                  </a:lnTo>
                  <a:lnTo>
                    <a:pt x="118" y="381"/>
                  </a:lnTo>
                  <a:lnTo>
                    <a:pt x="119" y="381"/>
                  </a:lnTo>
                  <a:lnTo>
                    <a:pt x="120" y="381"/>
                  </a:lnTo>
                  <a:lnTo>
                    <a:pt x="121" y="382"/>
                  </a:lnTo>
                  <a:lnTo>
                    <a:pt x="122" y="382"/>
                  </a:lnTo>
                  <a:lnTo>
                    <a:pt x="123" y="382"/>
                  </a:lnTo>
                  <a:lnTo>
                    <a:pt x="123" y="381"/>
                  </a:lnTo>
                  <a:lnTo>
                    <a:pt x="123" y="380"/>
                  </a:lnTo>
                  <a:lnTo>
                    <a:pt x="123" y="380"/>
                  </a:lnTo>
                  <a:lnTo>
                    <a:pt x="123" y="379"/>
                  </a:lnTo>
                  <a:lnTo>
                    <a:pt x="123" y="378"/>
                  </a:lnTo>
                  <a:lnTo>
                    <a:pt x="123" y="377"/>
                  </a:lnTo>
                  <a:lnTo>
                    <a:pt x="123" y="377"/>
                  </a:lnTo>
                  <a:lnTo>
                    <a:pt x="124" y="377"/>
                  </a:lnTo>
                  <a:lnTo>
                    <a:pt x="125" y="377"/>
                  </a:lnTo>
                  <a:lnTo>
                    <a:pt x="125" y="376"/>
                  </a:lnTo>
                  <a:lnTo>
                    <a:pt x="126" y="376"/>
                  </a:lnTo>
                  <a:lnTo>
                    <a:pt x="126" y="375"/>
                  </a:lnTo>
                  <a:lnTo>
                    <a:pt x="125" y="375"/>
                  </a:lnTo>
                  <a:lnTo>
                    <a:pt x="125" y="374"/>
                  </a:lnTo>
                  <a:lnTo>
                    <a:pt x="126" y="374"/>
                  </a:lnTo>
                  <a:lnTo>
                    <a:pt x="126" y="373"/>
                  </a:lnTo>
                  <a:lnTo>
                    <a:pt x="126" y="373"/>
                  </a:lnTo>
                  <a:lnTo>
                    <a:pt x="125" y="373"/>
                  </a:lnTo>
                  <a:lnTo>
                    <a:pt x="125" y="372"/>
                  </a:lnTo>
                  <a:lnTo>
                    <a:pt x="126" y="372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9" y="370"/>
                  </a:lnTo>
                  <a:lnTo>
                    <a:pt x="129" y="369"/>
                  </a:lnTo>
                  <a:lnTo>
                    <a:pt x="128" y="368"/>
                  </a:lnTo>
                  <a:lnTo>
                    <a:pt x="129" y="368"/>
                  </a:lnTo>
                  <a:lnTo>
                    <a:pt x="129" y="367"/>
                  </a:lnTo>
                  <a:lnTo>
                    <a:pt x="130" y="367"/>
                  </a:lnTo>
                  <a:lnTo>
                    <a:pt x="131" y="366"/>
                  </a:lnTo>
                  <a:lnTo>
                    <a:pt x="132" y="366"/>
                  </a:lnTo>
                  <a:lnTo>
                    <a:pt x="132" y="365"/>
                  </a:lnTo>
                  <a:lnTo>
                    <a:pt x="133" y="364"/>
                  </a:lnTo>
                  <a:lnTo>
                    <a:pt x="133" y="363"/>
                  </a:lnTo>
                  <a:lnTo>
                    <a:pt x="134" y="363"/>
                  </a:lnTo>
                  <a:lnTo>
                    <a:pt x="134" y="362"/>
                  </a:lnTo>
                  <a:lnTo>
                    <a:pt x="135" y="362"/>
                  </a:lnTo>
                  <a:lnTo>
                    <a:pt x="135" y="361"/>
                  </a:lnTo>
                  <a:lnTo>
                    <a:pt x="135" y="361"/>
                  </a:lnTo>
                  <a:lnTo>
                    <a:pt x="136" y="361"/>
                  </a:lnTo>
                  <a:lnTo>
                    <a:pt x="136" y="360"/>
                  </a:lnTo>
                  <a:lnTo>
                    <a:pt x="136" y="359"/>
                  </a:lnTo>
                  <a:lnTo>
                    <a:pt x="136" y="358"/>
                  </a:lnTo>
                  <a:lnTo>
                    <a:pt x="136" y="357"/>
                  </a:lnTo>
                  <a:lnTo>
                    <a:pt x="137" y="356"/>
                  </a:lnTo>
                  <a:lnTo>
                    <a:pt x="138" y="356"/>
                  </a:lnTo>
                  <a:lnTo>
                    <a:pt x="138" y="355"/>
                  </a:lnTo>
                  <a:lnTo>
                    <a:pt x="137" y="354"/>
                  </a:lnTo>
                  <a:lnTo>
                    <a:pt x="137" y="354"/>
                  </a:lnTo>
                  <a:lnTo>
                    <a:pt x="137" y="353"/>
                  </a:lnTo>
                  <a:lnTo>
                    <a:pt x="138" y="352"/>
                  </a:lnTo>
                  <a:lnTo>
                    <a:pt x="138" y="351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0" y="349"/>
                  </a:lnTo>
                  <a:lnTo>
                    <a:pt x="139" y="348"/>
                  </a:lnTo>
                  <a:lnTo>
                    <a:pt x="140" y="348"/>
                  </a:lnTo>
                  <a:lnTo>
                    <a:pt x="140" y="347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39" y="344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8" y="342"/>
                  </a:lnTo>
                  <a:lnTo>
                    <a:pt x="137" y="342"/>
                  </a:lnTo>
                  <a:lnTo>
                    <a:pt x="136" y="341"/>
                  </a:lnTo>
                  <a:lnTo>
                    <a:pt x="136" y="341"/>
                  </a:lnTo>
                  <a:lnTo>
                    <a:pt x="136" y="341"/>
                  </a:lnTo>
                  <a:lnTo>
                    <a:pt x="136" y="340"/>
                  </a:lnTo>
                  <a:lnTo>
                    <a:pt x="136" y="338"/>
                  </a:lnTo>
                  <a:lnTo>
                    <a:pt x="136" y="338"/>
                  </a:lnTo>
                  <a:lnTo>
                    <a:pt x="135" y="338"/>
                  </a:lnTo>
                  <a:lnTo>
                    <a:pt x="134" y="337"/>
                  </a:lnTo>
                  <a:lnTo>
                    <a:pt x="135" y="337"/>
                  </a:lnTo>
                  <a:lnTo>
                    <a:pt x="135" y="336"/>
                  </a:lnTo>
                  <a:lnTo>
                    <a:pt x="134" y="336"/>
                  </a:lnTo>
                  <a:lnTo>
                    <a:pt x="133" y="336"/>
                  </a:lnTo>
                  <a:lnTo>
                    <a:pt x="133" y="335"/>
                  </a:lnTo>
                  <a:lnTo>
                    <a:pt x="132" y="335"/>
                  </a:lnTo>
                  <a:lnTo>
                    <a:pt x="131" y="335"/>
                  </a:lnTo>
                  <a:lnTo>
                    <a:pt x="131" y="334"/>
                  </a:lnTo>
                  <a:lnTo>
                    <a:pt x="130" y="333"/>
                  </a:lnTo>
                  <a:lnTo>
                    <a:pt x="130" y="332"/>
                  </a:lnTo>
                  <a:lnTo>
                    <a:pt x="131" y="332"/>
                  </a:lnTo>
                  <a:lnTo>
                    <a:pt x="131" y="331"/>
                  </a:lnTo>
                  <a:lnTo>
                    <a:pt x="131" y="330"/>
                  </a:lnTo>
                  <a:lnTo>
                    <a:pt x="132" y="330"/>
                  </a:lnTo>
                  <a:lnTo>
                    <a:pt x="131" y="329"/>
                  </a:lnTo>
                  <a:lnTo>
                    <a:pt x="130" y="329"/>
                  </a:lnTo>
                  <a:lnTo>
                    <a:pt x="131" y="328"/>
                  </a:lnTo>
                  <a:lnTo>
                    <a:pt x="131" y="327"/>
                  </a:lnTo>
                  <a:lnTo>
                    <a:pt x="132" y="326"/>
                  </a:lnTo>
                  <a:lnTo>
                    <a:pt x="132" y="325"/>
                  </a:lnTo>
                  <a:lnTo>
                    <a:pt x="133" y="324"/>
                  </a:lnTo>
                  <a:lnTo>
                    <a:pt x="133" y="323"/>
                  </a:lnTo>
                  <a:lnTo>
                    <a:pt x="132" y="323"/>
                  </a:lnTo>
                  <a:lnTo>
                    <a:pt x="132" y="322"/>
                  </a:lnTo>
                  <a:lnTo>
                    <a:pt x="132" y="321"/>
                  </a:lnTo>
                  <a:lnTo>
                    <a:pt x="132" y="320"/>
                  </a:lnTo>
                  <a:lnTo>
                    <a:pt x="131" y="320"/>
                  </a:lnTo>
                  <a:lnTo>
                    <a:pt x="130" y="319"/>
                  </a:lnTo>
                  <a:lnTo>
                    <a:pt x="129" y="319"/>
                  </a:lnTo>
                  <a:lnTo>
                    <a:pt x="129" y="319"/>
                  </a:lnTo>
                  <a:lnTo>
                    <a:pt x="128" y="319"/>
                  </a:lnTo>
                  <a:lnTo>
                    <a:pt x="127" y="318"/>
                  </a:lnTo>
                  <a:lnTo>
                    <a:pt x="127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6"/>
                  </a:lnTo>
                  <a:lnTo>
                    <a:pt x="126" y="316"/>
                  </a:lnTo>
                  <a:lnTo>
                    <a:pt x="126" y="315"/>
                  </a:lnTo>
                  <a:lnTo>
                    <a:pt x="125" y="315"/>
                  </a:lnTo>
                  <a:lnTo>
                    <a:pt x="125" y="314"/>
                  </a:lnTo>
                  <a:lnTo>
                    <a:pt x="124" y="314"/>
                  </a:lnTo>
                  <a:lnTo>
                    <a:pt x="123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1"/>
                  </a:lnTo>
                  <a:lnTo>
                    <a:pt x="121" y="310"/>
                  </a:lnTo>
                  <a:lnTo>
                    <a:pt x="120" y="310"/>
                  </a:lnTo>
                  <a:lnTo>
                    <a:pt x="119" y="310"/>
                  </a:lnTo>
                  <a:lnTo>
                    <a:pt x="119" y="309"/>
                  </a:lnTo>
                  <a:lnTo>
                    <a:pt x="119" y="308"/>
                  </a:lnTo>
                  <a:lnTo>
                    <a:pt x="120" y="308"/>
                  </a:lnTo>
                  <a:lnTo>
                    <a:pt x="121" y="308"/>
                  </a:lnTo>
                  <a:lnTo>
                    <a:pt x="122" y="308"/>
                  </a:lnTo>
                  <a:lnTo>
                    <a:pt x="123" y="307"/>
                  </a:lnTo>
                  <a:lnTo>
                    <a:pt x="123" y="306"/>
                  </a:lnTo>
                  <a:lnTo>
                    <a:pt x="124" y="305"/>
                  </a:lnTo>
                  <a:lnTo>
                    <a:pt x="125" y="305"/>
                  </a:lnTo>
                  <a:lnTo>
                    <a:pt x="126" y="305"/>
                  </a:lnTo>
                  <a:lnTo>
                    <a:pt x="127" y="305"/>
                  </a:lnTo>
                  <a:lnTo>
                    <a:pt x="128" y="304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29" y="303"/>
                  </a:lnTo>
                  <a:lnTo>
                    <a:pt x="130" y="303"/>
                  </a:lnTo>
                  <a:lnTo>
                    <a:pt x="131" y="303"/>
                  </a:lnTo>
                  <a:lnTo>
                    <a:pt x="132" y="303"/>
                  </a:lnTo>
                  <a:lnTo>
                    <a:pt x="133" y="303"/>
                  </a:lnTo>
                  <a:lnTo>
                    <a:pt x="133" y="303"/>
                  </a:lnTo>
                  <a:lnTo>
                    <a:pt x="134" y="303"/>
                  </a:lnTo>
                  <a:lnTo>
                    <a:pt x="136" y="303"/>
                  </a:lnTo>
                  <a:lnTo>
                    <a:pt x="136" y="303"/>
                  </a:lnTo>
                  <a:lnTo>
                    <a:pt x="136" y="302"/>
                  </a:lnTo>
                  <a:lnTo>
                    <a:pt x="137" y="303"/>
                  </a:lnTo>
                  <a:lnTo>
                    <a:pt x="138" y="302"/>
                  </a:lnTo>
                  <a:lnTo>
                    <a:pt x="139" y="302"/>
                  </a:lnTo>
                  <a:lnTo>
                    <a:pt x="140" y="302"/>
                  </a:lnTo>
                  <a:lnTo>
                    <a:pt x="141" y="301"/>
                  </a:lnTo>
                  <a:lnTo>
                    <a:pt x="141" y="300"/>
                  </a:lnTo>
                  <a:lnTo>
                    <a:pt x="142" y="299"/>
                  </a:lnTo>
                  <a:lnTo>
                    <a:pt x="142" y="298"/>
                  </a:lnTo>
                  <a:lnTo>
                    <a:pt x="142" y="297"/>
                  </a:lnTo>
                  <a:lnTo>
                    <a:pt x="143" y="297"/>
                  </a:lnTo>
                  <a:lnTo>
                    <a:pt x="145" y="296"/>
                  </a:lnTo>
                  <a:lnTo>
                    <a:pt x="146" y="295"/>
                  </a:lnTo>
                  <a:lnTo>
                    <a:pt x="147" y="294"/>
                  </a:lnTo>
                  <a:lnTo>
                    <a:pt x="148" y="294"/>
                  </a:lnTo>
                  <a:lnTo>
                    <a:pt x="149" y="293"/>
                  </a:lnTo>
                  <a:lnTo>
                    <a:pt x="150" y="293"/>
                  </a:lnTo>
                  <a:lnTo>
                    <a:pt x="150" y="292"/>
                  </a:lnTo>
                  <a:lnTo>
                    <a:pt x="150" y="291"/>
                  </a:lnTo>
                  <a:lnTo>
                    <a:pt x="149" y="291"/>
                  </a:lnTo>
                  <a:lnTo>
                    <a:pt x="148" y="290"/>
                  </a:lnTo>
                  <a:lnTo>
                    <a:pt x="148" y="289"/>
                  </a:lnTo>
                  <a:lnTo>
                    <a:pt x="148" y="288"/>
                  </a:lnTo>
                  <a:lnTo>
                    <a:pt x="149" y="288"/>
                  </a:lnTo>
                  <a:lnTo>
                    <a:pt x="150" y="287"/>
                  </a:lnTo>
                  <a:lnTo>
                    <a:pt x="151" y="287"/>
                  </a:lnTo>
                  <a:lnTo>
                    <a:pt x="152" y="286"/>
                  </a:lnTo>
                  <a:lnTo>
                    <a:pt x="153" y="286"/>
                  </a:lnTo>
                  <a:lnTo>
                    <a:pt x="153" y="285"/>
                  </a:lnTo>
                  <a:lnTo>
                    <a:pt x="154" y="284"/>
                  </a:lnTo>
                  <a:lnTo>
                    <a:pt x="155" y="284"/>
                  </a:lnTo>
                  <a:lnTo>
                    <a:pt x="155" y="284"/>
                  </a:lnTo>
                  <a:lnTo>
                    <a:pt x="156" y="284"/>
                  </a:lnTo>
                  <a:lnTo>
                    <a:pt x="156" y="283"/>
                  </a:lnTo>
                  <a:lnTo>
                    <a:pt x="157" y="283"/>
                  </a:lnTo>
                  <a:lnTo>
                    <a:pt x="158" y="282"/>
                  </a:lnTo>
                  <a:lnTo>
                    <a:pt x="159" y="282"/>
                  </a:lnTo>
                  <a:lnTo>
                    <a:pt x="160" y="282"/>
                  </a:lnTo>
                  <a:lnTo>
                    <a:pt x="161" y="283"/>
                  </a:lnTo>
                  <a:lnTo>
                    <a:pt x="162" y="283"/>
                  </a:lnTo>
                  <a:lnTo>
                    <a:pt x="163" y="283"/>
                  </a:lnTo>
                  <a:lnTo>
                    <a:pt x="163" y="282"/>
                  </a:lnTo>
                  <a:lnTo>
                    <a:pt x="165" y="281"/>
                  </a:lnTo>
                  <a:lnTo>
                    <a:pt x="166" y="281"/>
                  </a:lnTo>
                  <a:lnTo>
                    <a:pt x="166" y="280"/>
                  </a:lnTo>
                  <a:lnTo>
                    <a:pt x="167" y="279"/>
                  </a:lnTo>
                  <a:lnTo>
                    <a:pt x="168" y="278"/>
                  </a:lnTo>
                  <a:lnTo>
                    <a:pt x="168" y="278"/>
                  </a:lnTo>
                  <a:lnTo>
                    <a:pt x="168" y="277"/>
                  </a:lnTo>
                  <a:lnTo>
                    <a:pt x="169" y="276"/>
                  </a:lnTo>
                  <a:lnTo>
                    <a:pt x="170" y="275"/>
                  </a:lnTo>
                  <a:lnTo>
                    <a:pt x="171" y="275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3"/>
                  </a:lnTo>
                  <a:lnTo>
                    <a:pt x="173" y="273"/>
                  </a:lnTo>
                  <a:lnTo>
                    <a:pt x="174" y="273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1"/>
                  </a:lnTo>
                  <a:lnTo>
                    <a:pt x="175" y="271"/>
                  </a:lnTo>
                  <a:lnTo>
                    <a:pt x="176" y="270"/>
                  </a:lnTo>
                  <a:lnTo>
                    <a:pt x="177" y="269"/>
                  </a:lnTo>
                  <a:lnTo>
                    <a:pt x="178" y="268"/>
                  </a:lnTo>
                  <a:lnTo>
                    <a:pt x="179" y="267"/>
                  </a:lnTo>
                  <a:lnTo>
                    <a:pt x="180" y="266"/>
                  </a:lnTo>
                  <a:lnTo>
                    <a:pt x="180" y="265"/>
                  </a:lnTo>
                  <a:lnTo>
                    <a:pt x="180" y="265"/>
                  </a:lnTo>
                  <a:lnTo>
                    <a:pt x="181" y="264"/>
                  </a:lnTo>
                  <a:lnTo>
                    <a:pt x="182" y="264"/>
                  </a:lnTo>
                  <a:lnTo>
                    <a:pt x="183" y="263"/>
                  </a:lnTo>
                  <a:lnTo>
                    <a:pt x="184" y="262"/>
                  </a:lnTo>
                  <a:lnTo>
                    <a:pt x="185" y="262"/>
                  </a:lnTo>
                  <a:lnTo>
                    <a:pt x="186" y="261"/>
                  </a:lnTo>
                  <a:lnTo>
                    <a:pt x="187" y="261"/>
                  </a:lnTo>
                  <a:lnTo>
                    <a:pt x="187" y="261"/>
                  </a:lnTo>
                  <a:lnTo>
                    <a:pt x="187" y="260"/>
                  </a:lnTo>
                  <a:lnTo>
                    <a:pt x="188" y="259"/>
                  </a:lnTo>
                  <a:lnTo>
                    <a:pt x="188" y="259"/>
                  </a:lnTo>
                  <a:lnTo>
                    <a:pt x="189" y="258"/>
                  </a:lnTo>
                  <a:lnTo>
                    <a:pt x="190" y="258"/>
                  </a:lnTo>
                  <a:lnTo>
                    <a:pt x="191" y="258"/>
                  </a:lnTo>
                  <a:lnTo>
                    <a:pt x="192" y="257"/>
                  </a:lnTo>
                  <a:lnTo>
                    <a:pt x="193" y="257"/>
                  </a:lnTo>
                  <a:lnTo>
                    <a:pt x="193" y="256"/>
                  </a:lnTo>
                  <a:lnTo>
                    <a:pt x="193" y="256"/>
                  </a:lnTo>
                  <a:lnTo>
                    <a:pt x="194" y="256"/>
                  </a:lnTo>
                  <a:lnTo>
                    <a:pt x="194" y="255"/>
                  </a:lnTo>
                  <a:lnTo>
                    <a:pt x="193" y="254"/>
                  </a:lnTo>
                  <a:lnTo>
                    <a:pt x="194" y="253"/>
                  </a:lnTo>
                  <a:lnTo>
                    <a:pt x="194" y="253"/>
                  </a:lnTo>
                  <a:lnTo>
                    <a:pt x="195" y="253"/>
                  </a:lnTo>
                  <a:lnTo>
                    <a:pt x="196" y="253"/>
                  </a:lnTo>
                  <a:lnTo>
                    <a:pt x="197" y="252"/>
                  </a:lnTo>
                  <a:lnTo>
                    <a:pt x="196" y="251"/>
                  </a:lnTo>
                  <a:lnTo>
                    <a:pt x="197" y="251"/>
                  </a:lnTo>
                  <a:lnTo>
                    <a:pt x="198" y="251"/>
                  </a:lnTo>
                  <a:lnTo>
                    <a:pt x="199" y="251"/>
                  </a:lnTo>
                  <a:lnTo>
                    <a:pt x="199" y="251"/>
                  </a:lnTo>
                  <a:lnTo>
                    <a:pt x="199" y="250"/>
                  </a:lnTo>
                  <a:lnTo>
                    <a:pt x="200" y="250"/>
                  </a:lnTo>
                  <a:lnTo>
                    <a:pt x="201" y="250"/>
                  </a:lnTo>
                  <a:lnTo>
                    <a:pt x="202" y="250"/>
                  </a:lnTo>
                  <a:lnTo>
                    <a:pt x="203" y="250"/>
                  </a:lnTo>
                  <a:lnTo>
                    <a:pt x="204" y="249"/>
                  </a:lnTo>
                  <a:lnTo>
                    <a:pt x="205" y="249"/>
                  </a:lnTo>
                  <a:lnTo>
                    <a:pt x="206" y="249"/>
                  </a:lnTo>
                  <a:lnTo>
                    <a:pt x="206" y="248"/>
                  </a:lnTo>
                  <a:lnTo>
                    <a:pt x="207" y="247"/>
                  </a:lnTo>
                  <a:lnTo>
                    <a:pt x="207" y="246"/>
                  </a:lnTo>
                  <a:lnTo>
                    <a:pt x="208" y="246"/>
                  </a:lnTo>
                  <a:lnTo>
                    <a:pt x="209" y="246"/>
                  </a:lnTo>
                  <a:lnTo>
                    <a:pt x="210" y="245"/>
                  </a:lnTo>
                  <a:lnTo>
                    <a:pt x="209" y="245"/>
                  </a:lnTo>
                  <a:lnTo>
                    <a:pt x="210" y="244"/>
                  </a:lnTo>
                  <a:lnTo>
                    <a:pt x="211" y="244"/>
                  </a:lnTo>
                  <a:lnTo>
                    <a:pt x="211" y="243"/>
                  </a:lnTo>
                  <a:lnTo>
                    <a:pt x="212" y="243"/>
                  </a:lnTo>
                  <a:lnTo>
                    <a:pt x="212" y="243"/>
                  </a:lnTo>
                  <a:lnTo>
                    <a:pt x="212" y="242"/>
                  </a:lnTo>
                  <a:lnTo>
                    <a:pt x="213" y="241"/>
                  </a:lnTo>
                  <a:lnTo>
                    <a:pt x="213" y="240"/>
                  </a:lnTo>
                  <a:lnTo>
                    <a:pt x="214" y="240"/>
                  </a:lnTo>
                  <a:lnTo>
                    <a:pt x="215" y="240"/>
                  </a:lnTo>
                  <a:lnTo>
                    <a:pt x="216" y="240"/>
                  </a:lnTo>
                  <a:lnTo>
                    <a:pt x="216" y="239"/>
                  </a:lnTo>
                  <a:lnTo>
                    <a:pt x="217" y="239"/>
                  </a:lnTo>
                  <a:lnTo>
                    <a:pt x="218" y="239"/>
                  </a:lnTo>
                  <a:lnTo>
                    <a:pt x="219" y="239"/>
                  </a:lnTo>
                  <a:lnTo>
                    <a:pt x="219" y="238"/>
                  </a:lnTo>
                  <a:lnTo>
                    <a:pt x="220" y="238"/>
                  </a:lnTo>
                  <a:lnTo>
                    <a:pt x="221" y="238"/>
                  </a:lnTo>
                  <a:lnTo>
                    <a:pt x="222" y="237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4" y="237"/>
                  </a:lnTo>
                  <a:lnTo>
                    <a:pt x="224" y="236"/>
                  </a:lnTo>
                  <a:lnTo>
                    <a:pt x="225" y="236"/>
                  </a:lnTo>
                  <a:lnTo>
                    <a:pt x="225" y="236"/>
                  </a:lnTo>
                  <a:lnTo>
                    <a:pt x="226" y="236"/>
                  </a:lnTo>
                  <a:lnTo>
                    <a:pt x="227" y="236"/>
                  </a:lnTo>
                  <a:lnTo>
                    <a:pt x="228" y="236"/>
                  </a:lnTo>
                  <a:lnTo>
                    <a:pt x="229" y="236"/>
                  </a:lnTo>
                  <a:lnTo>
                    <a:pt x="230" y="236"/>
                  </a:lnTo>
                  <a:lnTo>
                    <a:pt x="231" y="235"/>
                  </a:lnTo>
                  <a:lnTo>
                    <a:pt x="231" y="235"/>
                  </a:lnTo>
                  <a:lnTo>
                    <a:pt x="231" y="234"/>
                  </a:lnTo>
                  <a:lnTo>
                    <a:pt x="231" y="234"/>
                  </a:lnTo>
                  <a:lnTo>
                    <a:pt x="231" y="233"/>
                  </a:lnTo>
                  <a:lnTo>
                    <a:pt x="232" y="233"/>
                  </a:lnTo>
                  <a:lnTo>
                    <a:pt x="232" y="232"/>
                  </a:lnTo>
                  <a:lnTo>
                    <a:pt x="233" y="231"/>
                  </a:lnTo>
                  <a:lnTo>
                    <a:pt x="234" y="230"/>
                  </a:lnTo>
                  <a:lnTo>
                    <a:pt x="235" y="230"/>
                  </a:lnTo>
                  <a:lnTo>
                    <a:pt x="236" y="230"/>
                  </a:lnTo>
                  <a:lnTo>
                    <a:pt x="236" y="229"/>
                  </a:lnTo>
                  <a:lnTo>
                    <a:pt x="237" y="229"/>
                  </a:lnTo>
                  <a:lnTo>
                    <a:pt x="238" y="229"/>
                  </a:lnTo>
                  <a:lnTo>
                    <a:pt x="238" y="228"/>
                  </a:lnTo>
                  <a:lnTo>
                    <a:pt x="238" y="227"/>
                  </a:lnTo>
                  <a:lnTo>
                    <a:pt x="239" y="227"/>
                  </a:lnTo>
                  <a:lnTo>
                    <a:pt x="239" y="227"/>
                  </a:lnTo>
                  <a:lnTo>
                    <a:pt x="239" y="226"/>
                  </a:lnTo>
                  <a:lnTo>
                    <a:pt x="240" y="227"/>
                  </a:lnTo>
                  <a:lnTo>
                    <a:pt x="241" y="227"/>
                  </a:lnTo>
                  <a:lnTo>
                    <a:pt x="241" y="226"/>
                  </a:lnTo>
                  <a:lnTo>
                    <a:pt x="242" y="225"/>
                  </a:lnTo>
                  <a:lnTo>
                    <a:pt x="242" y="224"/>
                  </a:lnTo>
                  <a:lnTo>
                    <a:pt x="243" y="224"/>
                  </a:lnTo>
                  <a:lnTo>
                    <a:pt x="244" y="223"/>
                  </a:lnTo>
                  <a:lnTo>
                    <a:pt x="244" y="222"/>
                  </a:lnTo>
                  <a:lnTo>
                    <a:pt x="245" y="221"/>
                  </a:lnTo>
                  <a:lnTo>
                    <a:pt x="246" y="221"/>
                  </a:lnTo>
                  <a:lnTo>
                    <a:pt x="247" y="221"/>
                  </a:lnTo>
                  <a:lnTo>
                    <a:pt x="247" y="220"/>
                  </a:lnTo>
                  <a:lnTo>
                    <a:pt x="247" y="219"/>
                  </a:lnTo>
                  <a:lnTo>
                    <a:pt x="248" y="219"/>
                  </a:lnTo>
                  <a:lnTo>
                    <a:pt x="249" y="218"/>
                  </a:lnTo>
                  <a:lnTo>
                    <a:pt x="250" y="218"/>
                  </a:lnTo>
                  <a:lnTo>
                    <a:pt x="250" y="217"/>
                  </a:lnTo>
                  <a:lnTo>
                    <a:pt x="250" y="216"/>
                  </a:lnTo>
                  <a:lnTo>
                    <a:pt x="250" y="215"/>
                  </a:lnTo>
                  <a:lnTo>
                    <a:pt x="250" y="215"/>
                  </a:lnTo>
                  <a:lnTo>
                    <a:pt x="251" y="215"/>
                  </a:lnTo>
                  <a:lnTo>
                    <a:pt x="251" y="214"/>
                  </a:lnTo>
                  <a:lnTo>
                    <a:pt x="251" y="213"/>
                  </a:lnTo>
                  <a:lnTo>
                    <a:pt x="252" y="213"/>
                  </a:lnTo>
                  <a:lnTo>
                    <a:pt x="252" y="212"/>
                  </a:lnTo>
                  <a:lnTo>
                    <a:pt x="253" y="212"/>
                  </a:lnTo>
                  <a:lnTo>
                    <a:pt x="254" y="212"/>
                  </a:lnTo>
                  <a:lnTo>
                    <a:pt x="254" y="211"/>
                  </a:lnTo>
                  <a:lnTo>
                    <a:pt x="255" y="211"/>
                  </a:lnTo>
                  <a:lnTo>
                    <a:pt x="256" y="211"/>
                  </a:lnTo>
                  <a:lnTo>
                    <a:pt x="256" y="210"/>
                  </a:lnTo>
                  <a:lnTo>
                    <a:pt x="256" y="209"/>
                  </a:lnTo>
                  <a:lnTo>
                    <a:pt x="257" y="209"/>
                  </a:lnTo>
                  <a:lnTo>
                    <a:pt x="257" y="210"/>
                  </a:lnTo>
                  <a:lnTo>
                    <a:pt x="257" y="211"/>
                  </a:lnTo>
                  <a:lnTo>
                    <a:pt x="257" y="212"/>
                  </a:lnTo>
                  <a:lnTo>
                    <a:pt x="257" y="213"/>
                  </a:lnTo>
                  <a:lnTo>
                    <a:pt x="256" y="213"/>
                  </a:lnTo>
                  <a:lnTo>
                    <a:pt x="255" y="213"/>
                  </a:lnTo>
                  <a:lnTo>
                    <a:pt x="256" y="214"/>
                  </a:lnTo>
                  <a:lnTo>
                    <a:pt x="257" y="215"/>
                  </a:lnTo>
                  <a:lnTo>
                    <a:pt x="256" y="215"/>
                  </a:lnTo>
                  <a:lnTo>
                    <a:pt x="256" y="215"/>
                  </a:lnTo>
                  <a:lnTo>
                    <a:pt x="256" y="216"/>
                  </a:lnTo>
                  <a:lnTo>
                    <a:pt x="256" y="217"/>
                  </a:lnTo>
                  <a:lnTo>
                    <a:pt x="256" y="218"/>
                  </a:lnTo>
                  <a:lnTo>
                    <a:pt x="256" y="219"/>
                  </a:lnTo>
                  <a:lnTo>
                    <a:pt x="257" y="220"/>
                  </a:lnTo>
                  <a:lnTo>
                    <a:pt x="257" y="221"/>
                  </a:lnTo>
                  <a:lnTo>
                    <a:pt x="257" y="221"/>
                  </a:lnTo>
                  <a:lnTo>
                    <a:pt x="256" y="222"/>
                  </a:lnTo>
                  <a:lnTo>
                    <a:pt x="257" y="223"/>
                  </a:lnTo>
                  <a:lnTo>
                    <a:pt x="257" y="224"/>
                  </a:lnTo>
                  <a:lnTo>
                    <a:pt x="257" y="225"/>
                  </a:lnTo>
                  <a:lnTo>
                    <a:pt x="257" y="226"/>
                  </a:lnTo>
                  <a:lnTo>
                    <a:pt x="257" y="227"/>
                  </a:lnTo>
                  <a:lnTo>
                    <a:pt x="257" y="227"/>
                  </a:lnTo>
                  <a:lnTo>
                    <a:pt x="257" y="227"/>
                  </a:lnTo>
                  <a:lnTo>
                    <a:pt x="257" y="228"/>
                  </a:lnTo>
                  <a:lnTo>
                    <a:pt x="257" y="229"/>
                  </a:lnTo>
                  <a:lnTo>
                    <a:pt x="257" y="230"/>
                  </a:lnTo>
                  <a:lnTo>
                    <a:pt x="257" y="231"/>
                  </a:lnTo>
                  <a:lnTo>
                    <a:pt x="258" y="232"/>
                  </a:lnTo>
                  <a:lnTo>
                    <a:pt x="257" y="233"/>
                  </a:lnTo>
                  <a:lnTo>
                    <a:pt x="257" y="234"/>
                  </a:lnTo>
                  <a:lnTo>
                    <a:pt x="257" y="234"/>
                  </a:lnTo>
                  <a:lnTo>
                    <a:pt x="257" y="235"/>
                  </a:lnTo>
                  <a:lnTo>
                    <a:pt x="258" y="236"/>
                  </a:lnTo>
                  <a:lnTo>
                    <a:pt x="258" y="237"/>
                  </a:lnTo>
                  <a:lnTo>
                    <a:pt x="259" y="238"/>
                  </a:lnTo>
                  <a:lnTo>
                    <a:pt x="259" y="239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1" y="240"/>
                  </a:lnTo>
                  <a:lnTo>
                    <a:pt x="261" y="241"/>
                  </a:lnTo>
                  <a:lnTo>
                    <a:pt x="261" y="242"/>
                  </a:lnTo>
                  <a:lnTo>
                    <a:pt x="262" y="243"/>
                  </a:lnTo>
                  <a:lnTo>
                    <a:pt x="262" y="244"/>
                  </a:lnTo>
                  <a:lnTo>
                    <a:pt x="262" y="245"/>
                  </a:lnTo>
                  <a:lnTo>
                    <a:pt x="262" y="246"/>
                  </a:lnTo>
                  <a:lnTo>
                    <a:pt x="262" y="246"/>
                  </a:lnTo>
                  <a:lnTo>
                    <a:pt x="262" y="247"/>
                  </a:lnTo>
                  <a:lnTo>
                    <a:pt x="262" y="248"/>
                  </a:lnTo>
                  <a:lnTo>
                    <a:pt x="263" y="248"/>
                  </a:lnTo>
                  <a:lnTo>
                    <a:pt x="262" y="249"/>
                  </a:lnTo>
                  <a:lnTo>
                    <a:pt x="262" y="250"/>
                  </a:lnTo>
                  <a:lnTo>
                    <a:pt x="261" y="251"/>
                  </a:lnTo>
                  <a:lnTo>
                    <a:pt x="261" y="252"/>
                  </a:lnTo>
                  <a:lnTo>
                    <a:pt x="261" y="253"/>
                  </a:lnTo>
                  <a:lnTo>
                    <a:pt x="260" y="253"/>
                  </a:lnTo>
                  <a:lnTo>
                    <a:pt x="260" y="253"/>
                  </a:lnTo>
                  <a:lnTo>
                    <a:pt x="259" y="253"/>
                  </a:lnTo>
                  <a:lnTo>
                    <a:pt x="259" y="253"/>
                  </a:lnTo>
                  <a:lnTo>
                    <a:pt x="258" y="254"/>
                  </a:lnTo>
                  <a:lnTo>
                    <a:pt x="257" y="255"/>
                  </a:lnTo>
                  <a:lnTo>
                    <a:pt x="257" y="255"/>
                  </a:lnTo>
                  <a:lnTo>
                    <a:pt x="256" y="256"/>
                  </a:lnTo>
                  <a:lnTo>
                    <a:pt x="255" y="256"/>
                  </a:lnTo>
                  <a:lnTo>
                    <a:pt x="254" y="257"/>
                  </a:lnTo>
                  <a:lnTo>
                    <a:pt x="253" y="257"/>
                  </a:lnTo>
                  <a:lnTo>
                    <a:pt x="253" y="258"/>
                  </a:lnTo>
                  <a:lnTo>
                    <a:pt x="252" y="259"/>
                  </a:lnTo>
                  <a:lnTo>
                    <a:pt x="252" y="259"/>
                  </a:lnTo>
                  <a:lnTo>
                    <a:pt x="252" y="260"/>
                  </a:lnTo>
                  <a:lnTo>
                    <a:pt x="252" y="261"/>
                  </a:lnTo>
                  <a:lnTo>
                    <a:pt x="251" y="262"/>
                  </a:lnTo>
                  <a:lnTo>
                    <a:pt x="251" y="263"/>
                  </a:lnTo>
                  <a:lnTo>
                    <a:pt x="251" y="264"/>
                  </a:lnTo>
                  <a:lnTo>
                    <a:pt x="250" y="264"/>
                  </a:lnTo>
                  <a:lnTo>
                    <a:pt x="250" y="265"/>
                  </a:lnTo>
                  <a:lnTo>
                    <a:pt x="250" y="265"/>
                  </a:lnTo>
                  <a:lnTo>
                    <a:pt x="250" y="265"/>
                  </a:lnTo>
                  <a:lnTo>
                    <a:pt x="249" y="266"/>
                  </a:lnTo>
                  <a:lnTo>
                    <a:pt x="249" y="267"/>
                  </a:lnTo>
                  <a:lnTo>
                    <a:pt x="249" y="268"/>
                  </a:lnTo>
                  <a:lnTo>
                    <a:pt x="249" y="269"/>
                  </a:lnTo>
                  <a:lnTo>
                    <a:pt x="250" y="270"/>
                  </a:lnTo>
                  <a:lnTo>
                    <a:pt x="250" y="270"/>
                  </a:lnTo>
                  <a:lnTo>
                    <a:pt x="251" y="271"/>
                  </a:lnTo>
                  <a:lnTo>
                    <a:pt x="251" y="272"/>
                  </a:lnTo>
                  <a:lnTo>
                    <a:pt x="250" y="272"/>
                  </a:lnTo>
                  <a:lnTo>
                    <a:pt x="251" y="273"/>
                  </a:lnTo>
                  <a:lnTo>
                    <a:pt x="250" y="274"/>
                  </a:lnTo>
                  <a:lnTo>
                    <a:pt x="250" y="275"/>
                  </a:lnTo>
                  <a:lnTo>
                    <a:pt x="250" y="276"/>
                  </a:lnTo>
                  <a:lnTo>
                    <a:pt x="250" y="277"/>
                  </a:lnTo>
                  <a:lnTo>
                    <a:pt x="250" y="277"/>
                  </a:lnTo>
                  <a:lnTo>
                    <a:pt x="249" y="277"/>
                  </a:lnTo>
                  <a:lnTo>
                    <a:pt x="248" y="278"/>
                  </a:lnTo>
                  <a:lnTo>
                    <a:pt x="248" y="278"/>
                  </a:lnTo>
                  <a:lnTo>
                    <a:pt x="248" y="279"/>
                  </a:lnTo>
                  <a:lnTo>
                    <a:pt x="247" y="279"/>
                  </a:lnTo>
                  <a:lnTo>
                    <a:pt x="246" y="280"/>
                  </a:lnTo>
                  <a:lnTo>
                    <a:pt x="245" y="281"/>
                  </a:lnTo>
                  <a:lnTo>
                    <a:pt x="244" y="282"/>
                  </a:lnTo>
                  <a:lnTo>
                    <a:pt x="244" y="283"/>
                  </a:lnTo>
                  <a:lnTo>
                    <a:pt x="244" y="284"/>
                  </a:lnTo>
                  <a:lnTo>
                    <a:pt x="244" y="284"/>
                  </a:lnTo>
                  <a:lnTo>
                    <a:pt x="244" y="285"/>
                  </a:lnTo>
                  <a:lnTo>
                    <a:pt x="244" y="286"/>
                  </a:lnTo>
                  <a:lnTo>
                    <a:pt x="243" y="286"/>
                  </a:lnTo>
                  <a:lnTo>
                    <a:pt x="242" y="287"/>
                  </a:lnTo>
                  <a:lnTo>
                    <a:pt x="242" y="288"/>
                  </a:lnTo>
                  <a:lnTo>
                    <a:pt x="241" y="288"/>
                  </a:lnTo>
                  <a:lnTo>
                    <a:pt x="241" y="289"/>
                  </a:lnTo>
                  <a:lnTo>
                    <a:pt x="241" y="290"/>
                  </a:lnTo>
                  <a:lnTo>
                    <a:pt x="240" y="290"/>
                  </a:lnTo>
                  <a:lnTo>
                    <a:pt x="240" y="291"/>
                  </a:lnTo>
                  <a:lnTo>
                    <a:pt x="239" y="291"/>
                  </a:lnTo>
                  <a:lnTo>
                    <a:pt x="239" y="291"/>
                  </a:lnTo>
                  <a:lnTo>
                    <a:pt x="238" y="292"/>
                  </a:lnTo>
                  <a:lnTo>
                    <a:pt x="238" y="292"/>
                  </a:lnTo>
                  <a:lnTo>
                    <a:pt x="238" y="293"/>
                  </a:lnTo>
                  <a:lnTo>
                    <a:pt x="238" y="294"/>
                  </a:lnTo>
                  <a:lnTo>
                    <a:pt x="238" y="295"/>
                  </a:lnTo>
                  <a:lnTo>
                    <a:pt x="238" y="295"/>
                  </a:lnTo>
                  <a:lnTo>
                    <a:pt x="237" y="295"/>
                  </a:lnTo>
                  <a:lnTo>
                    <a:pt x="237" y="296"/>
                  </a:lnTo>
                  <a:lnTo>
                    <a:pt x="236" y="296"/>
                  </a:lnTo>
                  <a:lnTo>
                    <a:pt x="236" y="297"/>
                  </a:lnTo>
                  <a:lnTo>
                    <a:pt x="236" y="296"/>
                  </a:lnTo>
                  <a:lnTo>
                    <a:pt x="235" y="297"/>
                  </a:lnTo>
                  <a:lnTo>
                    <a:pt x="234" y="297"/>
                  </a:lnTo>
                  <a:lnTo>
                    <a:pt x="234" y="297"/>
                  </a:lnTo>
                  <a:lnTo>
                    <a:pt x="234" y="298"/>
                  </a:lnTo>
                  <a:lnTo>
                    <a:pt x="233" y="299"/>
                  </a:lnTo>
                  <a:lnTo>
                    <a:pt x="232" y="299"/>
                  </a:lnTo>
                  <a:lnTo>
                    <a:pt x="232" y="300"/>
                  </a:lnTo>
                  <a:lnTo>
                    <a:pt x="231" y="300"/>
                  </a:lnTo>
                  <a:lnTo>
                    <a:pt x="231" y="301"/>
                  </a:lnTo>
                  <a:lnTo>
                    <a:pt x="231" y="302"/>
                  </a:lnTo>
                  <a:lnTo>
                    <a:pt x="230" y="302"/>
                  </a:lnTo>
                  <a:lnTo>
                    <a:pt x="229" y="303"/>
                  </a:lnTo>
                  <a:lnTo>
                    <a:pt x="228" y="303"/>
                  </a:lnTo>
                  <a:lnTo>
                    <a:pt x="227" y="303"/>
                  </a:lnTo>
                  <a:lnTo>
                    <a:pt x="226" y="304"/>
                  </a:lnTo>
                  <a:lnTo>
                    <a:pt x="225" y="304"/>
                  </a:lnTo>
                  <a:lnTo>
                    <a:pt x="225" y="305"/>
                  </a:lnTo>
                  <a:lnTo>
                    <a:pt x="225" y="305"/>
                  </a:lnTo>
                  <a:lnTo>
                    <a:pt x="225" y="306"/>
                  </a:lnTo>
                  <a:lnTo>
                    <a:pt x="224" y="306"/>
                  </a:lnTo>
                  <a:lnTo>
                    <a:pt x="224" y="307"/>
                  </a:lnTo>
                  <a:lnTo>
                    <a:pt x="223" y="307"/>
                  </a:lnTo>
                  <a:lnTo>
                    <a:pt x="222" y="308"/>
                  </a:lnTo>
                  <a:lnTo>
                    <a:pt x="221" y="308"/>
                  </a:lnTo>
                  <a:lnTo>
                    <a:pt x="221" y="307"/>
                  </a:lnTo>
                  <a:lnTo>
                    <a:pt x="220" y="307"/>
                  </a:lnTo>
                  <a:lnTo>
                    <a:pt x="219" y="307"/>
                  </a:lnTo>
                  <a:lnTo>
                    <a:pt x="219" y="307"/>
                  </a:lnTo>
                  <a:lnTo>
                    <a:pt x="219" y="308"/>
                  </a:lnTo>
                  <a:lnTo>
                    <a:pt x="218" y="309"/>
                  </a:lnTo>
                  <a:lnTo>
                    <a:pt x="217" y="310"/>
                  </a:lnTo>
                  <a:lnTo>
                    <a:pt x="217" y="310"/>
                  </a:lnTo>
                  <a:lnTo>
                    <a:pt x="217" y="311"/>
                  </a:lnTo>
                  <a:lnTo>
                    <a:pt x="217" y="312"/>
                  </a:lnTo>
                  <a:lnTo>
                    <a:pt x="217" y="313"/>
                  </a:lnTo>
                  <a:lnTo>
                    <a:pt x="218" y="314"/>
                  </a:lnTo>
                  <a:lnTo>
                    <a:pt x="218" y="315"/>
                  </a:lnTo>
                  <a:lnTo>
                    <a:pt x="218" y="316"/>
                  </a:lnTo>
                  <a:lnTo>
                    <a:pt x="217" y="316"/>
                  </a:lnTo>
                  <a:lnTo>
                    <a:pt x="218" y="317"/>
                  </a:lnTo>
                  <a:lnTo>
                    <a:pt x="218" y="318"/>
                  </a:lnTo>
                  <a:lnTo>
                    <a:pt x="218" y="319"/>
                  </a:lnTo>
                  <a:lnTo>
                    <a:pt x="219" y="319"/>
                  </a:lnTo>
                  <a:lnTo>
                    <a:pt x="219" y="320"/>
                  </a:lnTo>
                  <a:lnTo>
                    <a:pt x="219" y="320"/>
                  </a:lnTo>
                  <a:lnTo>
                    <a:pt x="220" y="321"/>
                  </a:lnTo>
                  <a:lnTo>
                    <a:pt x="221" y="321"/>
                  </a:lnTo>
                  <a:lnTo>
                    <a:pt x="222" y="321"/>
                  </a:lnTo>
                  <a:lnTo>
                    <a:pt x="223" y="321"/>
                  </a:lnTo>
                  <a:lnTo>
                    <a:pt x="224" y="321"/>
                  </a:lnTo>
                  <a:lnTo>
                    <a:pt x="225" y="321"/>
                  </a:lnTo>
                  <a:lnTo>
                    <a:pt x="225" y="321"/>
                  </a:lnTo>
                  <a:lnTo>
                    <a:pt x="226" y="322"/>
                  </a:lnTo>
                  <a:lnTo>
                    <a:pt x="227" y="322"/>
                  </a:lnTo>
                  <a:lnTo>
                    <a:pt x="227" y="323"/>
                  </a:lnTo>
                  <a:lnTo>
                    <a:pt x="226" y="323"/>
                  </a:lnTo>
                  <a:lnTo>
                    <a:pt x="227" y="324"/>
                  </a:lnTo>
                  <a:lnTo>
                    <a:pt x="228" y="325"/>
                  </a:lnTo>
                  <a:lnTo>
                    <a:pt x="229" y="326"/>
                  </a:lnTo>
                  <a:lnTo>
                    <a:pt x="230" y="327"/>
                  </a:lnTo>
                  <a:lnTo>
                    <a:pt x="231" y="327"/>
                  </a:lnTo>
                  <a:lnTo>
                    <a:pt x="231" y="328"/>
                  </a:lnTo>
                  <a:lnTo>
                    <a:pt x="232" y="328"/>
                  </a:lnTo>
                  <a:lnTo>
                    <a:pt x="232" y="329"/>
                  </a:lnTo>
                  <a:lnTo>
                    <a:pt x="232" y="329"/>
                  </a:lnTo>
                  <a:lnTo>
                    <a:pt x="234" y="330"/>
                  </a:lnTo>
                  <a:lnTo>
                    <a:pt x="235" y="331"/>
                  </a:lnTo>
                  <a:lnTo>
                    <a:pt x="237" y="331"/>
                  </a:lnTo>
                  <a:lnTo>
                    <a:pt x="238" y="331"/>
                  </a:lnTo>
                  <a:lnTo>
                    <a:pt x="238" y="331"/>
                  </a:lnTo>
                  <a:lnTo>
                    <a:pt x="238" y="330"/>
                  </a:lnTo>
                  <a:lnTo>
                    <a:pt x="239" y="330"/>
                  </a:lnTo>
                  <a:lnTo>
                    <a:pt x="239" y="329"/>
                  </a:lnTo>
                  <a:lnTo>
                    <a:pt x="240" y="329"/>
                  </a:lnTo>
                  <a:lnTo>
                    <a:pt x="241" y="329"/>
                  </a:lnTo>
                  <a:lnTo>
                    <a:pt x="242" y="329"/>
                  </a:lnTo>
                  <a:lnTo>
                    <a:pt x="243" y="328"/>
                  </a:lnTo>
                  <a:lnTo>
                    <a:pt x="244" y="327"/>
                  </a:lnTo>
                  <a:lnTo>
                    <a:pt x="244" y="326"/>
                  </a:lnTo>
                  <a:lnTo>
                    <a:pt x="245" y="326"/>
                  </a:lnTo>
                  <a:lnTo>
                    <a:pt x="246" y="325"/>
                  </a:lnTo>
                  <a:lnTo>
                    <a:pt x="247" y="325"/>
                  </a:lnTo>
                  <a:lnTo>
                    <a:pt x="248" y="324"/>
                  </a:lnTo>
                  <a:lnTo>
                    <a:pt x="249" y="323"/>
                  </a:lnTo>
                  <a:lnTo>
                    <a:pt x="250" y="323"/>
                  </a:lnTo>
                  <a:lnTo>
                    <a:pt x="251" y="322"/>
                  </a:lnTo>
                  <a:lnTo>
                    <a:pt x="252" y="322"/>
                  </a:lnTo>
                  <a:lnTo>
                    <a:pt x="253" y="322"/>
                  </a:lnTo>
                  <a:lnTo>
                    <a:pt x="254" y="321"/>
                  </a:lnTo>
                  <a:lnTo>
                    <a:pt x="255" y="320"/>
                  </a:lnTo>
                  <a:lnTo>
                    <a:pt x="257" y="318"/>
                  </a:lnTo>
                  <a:lnTo>
                    <a:pt x="258" y="316"/>
                  </a:lnTo>
                  <a:lnTo>
                    <a:pt x="260" y="316"/>
                  </a:lnTo>
                  <a:lnTo>
                    <a:pt x="262" y="314"/>
                  </a:lnTo>
                  <a:lnTo>
                    <a:pt x="263" y="312"/>
                  </a:lnTo>
                  <a:lnTo>
                    <a:pt x="263" y="311"/>
                  </a:lnTo>
                  <a:lnTo>
                    <a:pt x="263" y="310"/>
                  </a:lnTo>
                  <a:lnTo>
                    <a:pt x="263" y="309"/>
                  </a:lnTo>
                  <a:lnTo>
                    <a:pt x="263" y="307"/>
                  </a:lnTo>
                  <a:lnTo>
                    <a:pt x="265" y="307"/>
                  </a:lnTo>
                  <a:lnTo>
                    <a:pt x="266" y="306"/>
                  </a:lnTo>
                  <a:lnTo>
                    <a:pt x="267" y="305"/>
                  </a:lnTo>
                  <a:lnTo>
                    <a:pt x="269" y="305"/>
                  </a:lnTo>
                  <a:lnTo>
                    <a:pt x="269" y="304"/>
                  </a:lnTo>
                  <a:lnTo>
                    <a:pt x="271" y="304"/>
                  </a:lnTo>
                  <a:lnTo>
                    <a:pt x="272" y="304"/>
                  </a:lnTo>
                  <a:lnTo>
                    <a:pt x="273" y="305"/>
                  </a:lnTo>
                  <a:lnTo>
                    <a:pt x="274" y="305"/>
                  </a:lnTo>
                  <a:lnTo>
                    <a:pt x="276" y="304"/>
                  </a:lnTo>
                  <a:lnTo>
                    <a:pt x="277" y="303"/>
                  </a:lnTo>
                  <a:lnTo>
                    <a:pt x="278" y="303"/>
                  </a:lnTo>
                  <a:lnTo>
                    <a:pt x="278" y="302"/>
                  </a:lnTo>
                  <a:lnTo>
                    <a:pt x="279" y="302"/>
                  </a:lnTo>
                  <a:lnTo>
                    <a:pt x="280" y="302"/>
                  </a:lnTo>
                  <a:lnTo>
                    <a:pt x="280" y="301"/>
                  </a:lnTo>
                  <a:lnTo>
                    <a:pt x="281" y="301"/>
                  </a:lnTo>
                  <a:lnTo>
                    <a:pt x="282" y="301"/>
                  </a:lnTo>
                  <a:lnTo>
                    <a:pt x="282" y="300"/>
                  </a:lnTo>
                  <a:lnTo>
                    <a:pt x="282" y="300"/>
                  </a:lnTo>
                  <a:lnTo>
                    <a:pt x="283" y="299"/>
                  </a:lnTo>
                  <a:lnTo>
                    <a:pt x="283" y="298"/>
                  </a:lnTo>
                  <a:lnTo>
                    <a:pt x="284" y="298"/>
                  </a:lnTo>
                  <a:lnTo>
                    <a:pt x="284" y="297"/>
                  </a:lnTo>
                  <a:lnTo>
                    <a:pt x="285" y="297"/>
                  </a:lnTo>
                  <a:lnTo>
                    <a:pt x="286" y="297"/>
                  </a:lnTo>
                  <a:lnTo>
                    <a:pt x="287" y="297"/>
                  </a:lnTo>
                  <a:lnTo>
                    <a:pt x="288" y="297"/>
                  </a:lnTo>
                  <a:lnTo>
                    <a:pt x="288" y="298"/>
                  </a:lnTo>
                  <a:lnTo>
                    <a:pt x="289" y="299"/>
                  </a:lnTo>
                  <a:lnTo>
                    <a:pt x="289" y="300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8" y="300"/>
                  </a:lnTo>
                  <a:lnTo>
                    <a:pt x="288" y="301"/>
                  </a:lnTo>
                  <a:lnTo>
                    <a:pt x="289" y="302"/>
                  </a:lnTo>
                  <a:lnTo>
                    <a:pt x="289" y="302"/>
                  </a:lnTo>
                  <a:lnTo>
                    <a:pt x="290" y="301"/>
                  </a:lnTo>
                  <a:lnTo>
                    <a:pt x="290" y="302"/>
                  </a:lnTo>
                  <a:lnTo>
                    <a:pt x="291" y="302"/>
                  </a:lnTo>
                  <a:lnTo>
                    <a:pt x="291" y="303"/>
                  </a:lnTo>
                  <a:lnTo>
                    <a:pt x="291" y="303"/>
                  </a:lnTo>
                  <a:lnTo>
                    <a:pt x="292" y="303"/>
                  </a:lnTo>
                  <a:lnTo>
                    <a:pt x="293" y="304"/>
                  </a:lnTo>
                  <a:lnTo>
                    <a:pt x="293" y="305"/>
                  </a:lnTo>
                  <a:lnTo>
                    <a:pt x="294" y="305"/>
                  </a:lnTo>
                  <a:lnTo>
                    <a:pt x="295" y="305"/>
                  </a:lnTo>
                  <a:lnTo>
                    <a:pt x="295" y="305"/>
                  </a:lnTo>
                  <a:lnTo>
                    <a:pt x="296" y="305"/>
                  </a:lnTo>
                  <a:lnTo>
                    <a:pt x="297" y="305"/>
                  </a:lnTo>
                  <a:lnTo>
                    <a:pt x="298" y="305"/>
                  </a:lnTo>
                  <a:lnTo>
                    <a:pt x="299" y="305"/>
                  </a:lnTo>
                  <a:lnTo>
                    <a:pt x="300" y="305"/>
                  </a:lnTo>
                  <a:lnTo>
                    <a:pt x="301" y="306"/>
                  </a:lnTo>
                  <a:lnTo>
                    <a:pt x="301" y="305"/>
                  </a:lnTo>
                  <a:lnTo>
                    <a:pt x="301" y="304"/>
                  </a:lnTo>
                  <a:lnTo>
                    <a:pt x="301" y="304"/>
                  </a:lnTo>
                  <a:lnTo>
                    <a:pt x="302" y="303"/>
                  </a:lnTo>
                  <a:lnTo>
                    <a:pt x="303" y="303"/>
                  </a:lnTo>
                  <a:lnTo>
                    <a:pt x="304" y="303"/>
                  </a:lnTo>
                  <a:lnTo>
                    <a:pt x="304" y="303"/>
                  </a:lnTo>
                  <a:lnTo>
                    <a:pt x="305" y="302"/>
                  </a:lnTo>
                  <a:lnTo>
                    <a:pt x="305" y="303"/>
                  </a:lnTo>
                  <a:lnTo>
                    <a:pt x="306" y="303"/>
                  </a:lnTo>
                  <a:lnTo>
                    <a:pt x="307" y="303"/>
                  </a:lnTo>
                  <a:lnTo>
                    <a:pt x="308" y="303"/>
                  </a:lnTo>
                  <a:lnTo>
                    <a:pt x="308" y="303"/>
                  </a:lnTo>
                  <a:lnTo>
                    <a:pt x="309" y="303"/>
                  </a:lnTo>
                  <a:lnTo>
                    <a:pt x="310" y="303"/>
                  </a:lnTo>
                  <a:lnTo>
                    <a:pt x="311" y="303"/>
                  </a:lnTo>
                  <a:lnTo>
                    <a:pt x="312" y="303"/>
                  </a:lnTo>
                  <a:lnTo>
                    <a:pt x="313" y="303"/>
                  </a:lnTo>
                  <a:lnTo>
                    <a:pt x="314" y="303"/>
                  </a:lnTo>
                  <a:lnTo>
                    <a:pt x="314" y="302"/>
                  </a:lnTo>
                  <a:lnTo>
                    <a:pt x="314" y="303"/>
                  </a:lnTo>
                  <a:lnTo>
                    <a:pt x="315" y="303"/>
                  </a:lnTo>
                  <a:lnTo>
                    <a:pt x="316" y="303"/>
                  </a:lnTo>
                  <a:lnTo>
                    <a:pt x="318" y="303"/>
                  </a:lnTo>
                  <a:lnTo>
                    <a:pt x="319" y="303"/>
                  </a:lnTo>
                  <a:lnTo>
                    <a:pt x="320" y="303"/>
                  </a:lnTo>
                  <a:lnTo>
                    <a:pt x="320" y="303"/>
                  </a:lnTo>
                  <a:lnTo>
                    <a:pt x="322" y="303"/>
                  </a:lnTo>
                  <a:lnTo>
                    <a:pt x="323" y="303"/>
                  </a:lnTo>
                  <a:lnTo>
                    <a:pt x="323" y="303"/>
                  </a:lnTo>
                  <a:lnTo>
                    <a:pt x="324" y="303"/>
                  </a:lnTo>
                  <a:lnTo>
                    <a:pt x="325" y="304"/>
                  </a:lnTo>
                  <a:lnTo>
                    <a:pt x="326" y="304"/>
                  </a:lnTo>
                  <a:lnTo>
                    <a:pt x="326" y="303"/>
                  </a:lnTo>
                  <a:lnTo>
                    <a:pt x="327" y="303"/>
                  </a:lnTo>
                  <a:lnTo>
                    <a:pt x="327" y="303"/>
                  </a:lnTo>
                  <a:lnTo>
                    <a:pt x="328" y="303"/>
                  </a:lnTo>
                  <a:lnTo>
                    <a:pt x="329" y="303"/>
                  </a:lnTo>
                  <a:lnTo>
                    <a:pt x="330" y="302"/>
                  </a:lnTo>
                  <a:lnTo>
                    <a:pt x="330" y="301"/>
                  </a:lnTo>
                  <a:lnTo>
                    <a:pt x="331" y="301"/>
                  </a:lnTo>
                  <a:lnTo>
                    <a:pt x="332" y="302"/>
                  </a:lnTo>
                  <a:lnTo>
                    <a:pt x="332" y="301"/>
                  </a:lnTo>
                  <a:lnTo>
                    <a:pt x="333" y="301"/>
                  </a:lnTo>
                  <a:lnTo>
                    <a:pt x="333" y="302"/>
                  </a:lnTo>
                  <a:lnTo>
                    <a:pt x="334" y="301"/>
                  </a:lnTo>
                  <a:lnTo>
                    <a:pt x="335" y="301"/>
                  </a:lnTo>
                  <a:lnTo>
                    <a:pt x="336" y="301"/>
                  </a:lnTo>
                  <a:lnTo>
                    <a:pt x="336" y="302"/>
                  </a:lnTo>
                  <a:lnTo>
                    <a:pt x="337" y="302"/>
                  </a:lnTo>
                  <a:lnTo>
                    <a:pt x="338" y="302"/>
                  </a:lnTo>
                  <a:lnTo>
                    <a:pt x="339" y="302"/>
                  </a:lnTo>
                  <a:lnTo>
                    <a:pt x="338" y="301"/>
                  </a:lnTo>
                  <a:lnTo>
                    <a:pt x="338" y="300"/>
                  </a:lnTo>
                  <a:lnTo>
                    <a:pt x="338" y="299"/>
                  </a:lnTo>
                  <a:lnTo>
                    <a:pt x="339" y="299"/>
                  </a:lnTo>
                  <a:lnTo>
                    <a:pt x="339" y="298"/>
                  </a:lnTo>
                  <a:lnTo>
                    <a:pt x="340" y="298"/>
                  </a:lnTo>
                  <a:lnTo>
                    <a:pt x="340" y="297"/>
                  </a:lnTo>
                  <a:lnTo>
                    <a:pt x="340" y="297"/>
                  </a:lnTo>
                  <a:lnTo>
                    <a:pt x="340" y="296"/>
                  </a:lnTo>
                  <a:lnTo>
                    <a:pt x="341" y="295"/>
                  </a:lnTo>
                  <a:lnTo>
                    <a:pt x="342" y="295"/>
                  </a:lnTo>
                  <a:lnTo>
                    <a:pt x="343" y="294"/>
                  </a:lnTo>
                  <a:lnTo>
                    <a:pt x="342" y="294"/>
                  </a:lnTo>
                  <a:lnTo>
                    <a:pt x="342" y="293"/>
                  </a:lnTo>
                  <a:lnTo>
                    <a:pt x="342" y="292"/>
                  </a:lnTo>
                  <a:lnTo>
                    <a:pt x="343" y="292"/>
                  </a:lnTo>
                  <a:lnTo>
                    <a:pt x="343" y="291"/>
                  </a:lnTo>
                  <a:lnTo>
                    <a:pt x="344" y="291"/>
                  </a:lnTo>
                  <a:lnTo>
                    <a:pt x="345" y="292"/>
                  </a:lnTo>
                  <a:lnTo>
                    <a:pt x="346" y="291"/>
                  </a:lnTo>
                  <a:lnTo>
                    <a:pt x="346" y="291"/>
                  </a:lnTo>
                  <a:lnTo>
                    <a:pt x="346" y="290"/>
                  </a:lnTo>
                  <a:lnTo>
                    <a:pt x="346" y="290"/>
                  </a:lnTo>
                  <a:lnTo>
                    <a:pt x="347" y="289"/>
                  </a:lnTo>
                  <a:lnTo>
                    <a:pt x="347" y="288"/>
                  </a:lnTo>
                  <a:lnTo>
                    <a:pt x="347" y="287"/>
                  </a:lnTo>
                  <a:lnTo>
                    <a:pt x="348" y="287"/>
                  </a:lnTo>
                  <a:lnTo>
                    <a:pt x="349" y="286"/>
                  </a:lnTo>
                  <a:lnTo>
                    <a:pt x="350" y="286"/>
                  </a:lnTo>
                  <a:lnTo>
                    <a:pt x="349" y="285"/>
                  </a:lnTo>
                  <a:lnTo>
                    <a:pt x="349" y="284"/>
                  </a:lnTo>
                  <a:lnTo>
                    <a:pt x="350" y="284"/>
                  </a:lnTo>
                  <a:lnTo>
                    <a:pt x="350" y="283"/>
                  </a:lnTo>
                  <a:lnTo>
                    <a:pt x="350" y="282"/>
                  </a:lnTo>
                  <a:lnTo>
                    <a:pt x="351" y="281"/>
                  </a:lnTo>
                  <a:lnTo>
                    <a:pt x="352" y="282"/>
                  </a:lnTo>
                  <a:lnTo>
                    <a:pt x="352" y="281"/>
                  </a:lnTo>
                  <a:lnTo>
                    <a:pt x="352" y="280"/>
                  </a:lnTo>
                  <a:lnTo>
                    <a:pt x="351" y="280"/>
                  </a:lnTo>
                  <a:lnTo>
                    <a:pt x="350" y="280"/>
                  </a:lnTo>
                  <a:lnTo>
                    <a:pt x="351" y="279"/>
                  </a:lnTo>
                  <a:lnTo>
                    <a:pt x="351" y="278"/>
                  </a:lnTo>
                  <a:lnTo>
                    <a:pt x="352" y="278"/>
                  </a:lnTo>
                  <a:lnTo>
                    <a:pt x="352" y="277"/>
                  </a:lnTo>
                  <a:lnTo>
                    <a:pt x="352" y="276"/>
                  </a:lnTo>
                  <a:lnTo>
                    <a:pt x="351" y="275"/>
                  </a:lnTo>
                  <a:lnTo>
                    <a:pt x="351" y="274"/>
                  </a:lnTo>
                  <a:lnTo>
                    <a:pt x="352" y="274"/>
                  </a:lnTo>
                  <a:lnTo>
                    <a:pt x="352" y="275"/>
                  </a:lnTo>
                  <a:lnTo>
                    <a:pt x="353" y="276"/>
                  </a:lnTo>
                  <a:lnTo>
                    <a:pt x="353" y="275"/>
                  </a:lnTo>
                  <a:lnTo>
                    <a:pt x="353" y="274"/>
                  </a:lnTo>
                  <a:lnTo>
                    <a:pt x="352" y="273"/>
                  </a:lnTo>
                  <a:lnTo>
                    <a:pt x="352" y="272"/>
                  </a:lnTo>
                  <a:lnTo>
                    <a:pt x="352" y="272"/>
                  </a:lnTo>
                  <a:lnTo>
                    <a:pt x="353" y="272"/>
                  </a:lnTo>
                  <a:lnTo>
                    <a:pt x="354" y="272"/>
                  </a:lnTo>
                  <a:lnTo>
                    <a:pt x="355" y="272"/>
                  </a:lnTo>
                  <a:lnTo>
                    <a:pt x="355" y="272"/>
                  </a:lnTo>
                  <a:lnTo>
                    <a:pt x="356" y="272"/>
                  </a:lnTo>
                  <a:lnTo>
                    <a:pt x="356" y="273"/>
                  </a:lnTo>
                  <a:lnTo>
                    <a:pt x="356" y="274"/>
                  </a:lnTo>
                  <a:lnTo>
                    <a:pt x="357" y="275"/>
                  </a:lnTo>
                  <a:lnTo>
                    <a:pt x="357" y="276"/>
                  </a:lnTo>
                  <a:lnTo>
                    <a:pt x="357" y="277"/>
                  </a:lnTo>
                  <a:lnTo>
                    <a:pt x="357" y="278"/>
                  </a:lnTo>
                  <a:lnTo>
                    <a:pt x="357" y="279"/>
                  </a:lnTo>
                  <a:lnTo>
                    <a:pt x="357" y="280"/>
                  </a:lnTo>
                  <a:lnTo>
                    <a:pt x="357" y="281"/>
                  </a:lnTo>
                  <a:lnTo>
                    <a:pt x="357" y="282"/>
                  </a:lnTo>
                  <a:lnTo>
                    <a:pt x="357" y="283"/>
                  </a:lnTo>
                  <a:lnTo>
                    <a:pt x="357" y="284"/>
                  </a:lnTo>
                  <a:lnTo>
                    <a:pt x="357" y="284"/>
                  </a:lnTo>
                  <a:lnTo>
                    <a:pt x="357" y="285"/>
                  </a:lnTo>
                  <a:lnTo>
                    <a:pt x="357" y="287"/>
                  </a:lnTo>
                  <a:lnTo>
                    <a:pt x="357" y="288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90"/>
                  </a:lnTo>
                  <a:lnTo>
                    <a:pt x="359" y="291"/>
                  </a:lnTo>
                  <a:lnTo>
                    <a:pt x="359" y="291"/>
                  </a:lnTo>
                  <a:lnTo>
                    <a:pt x="359" y="292"/>
                  </a:lnTo>
                  <a:lnTo>
                    <a:pt x="359" y="293"/>
                  </a:lnTo>
                  <a:lnTo>
                    <a:pt x="359" y="293"/>
                  </a:lnTo>
                  <a:lnTo>
                    <a:pt x="360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2" y="295"/>
                  </a:lnTo>
                  <a:lnTo>
                    <a:pt x="363" y="296"/>
                  </a:lnTo>
                  <a:lnTo>
                    <a:pt x="364" y="297"/>
                  </a:lnTo>
                  <a:lnTo>
                    <a:pt x="365" y="297"/>
                  </a:lnTo>
                  <a:lnTo>
                    <a:pt x="365" y="297"/>
                  </a:lnTo>
                  <a:lnTo>
                    <a:pt x="365" y="298"/>
                  </a:lnTo>
                  <a:lnTo>
                    <a:pt x="366" y="299"/>
                  </a:lnTo>
                  <a:lnTo>
                    <a:pt x="367" y="301"/>
                  </a:lnTo>
                  <a:lnTo>
                    <a:pt x="368" y="302"/>
                  </a:lnTo>
                  <a:lnTo>
                    <a:pt x="368" y="303"/>
                  </a:lnTo>
                  <a:lnTo>
                    <a:pt x="369" y="304"/>
                  </a:lnTo>
                  <a:lnTo>
                    <a:pt x="369" y="305"/>
                  </a:lnTo>
                  <a:lnTo>
                    <a:pt x="369" y="307"/>
                  </a:lnTo>
                  <a:lnTo>
                    <a:pt x="369" y="309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69" y="311"/>
                  </a:lnTo>
                  <a:lnTo>
                    <a:pt x="368" y="313"/>
                  </a:lnTo>
                  <a:lnTo>
                    <a:pt x="368" y="315"/>
                  </a:lnTo>
                  <a:lnTo>
                    <a:pt x="367" y="316"/>
                  </a:lnTo>
                  <a:lnTo>
                    <a:pt x="367" y="317"/>
                  </a:lnTo>
                  <a:lnTo>
                    <a:pt x="366" y="318"/>
                  </a:lnTo>
                  <a:lnTo>
                    <a:pt x="365" y="319"/>
                  </a:lnTo>
                  <a:lnTo>
                    <a:pt x="365" y="320"/>
                  </a:lnTo>
                  <a:lnTo>
                    <a:pt x="365" y="321"/>
                  </a:lnTo>
                  <a:lnTo>
                    <a:pt x="364" y="322"/>
                  </a:lnTo>
                  <a:lnTo>
                    <a:pt x="363" y="323"/>
                  </a:lnTo>
                  <a:lnTo>
                    <a:pt x="362" y="323"/>
                  </a:lnTo>
                  <a:lnTo>
                    <a:pt x="361" y="325"/>
                  </a:lnTo>
                  <a:lnTo>
                    <a:pt x="360" y="326"/>
                  </a:lnTo>
                  <a:lnTo>
                    <a:pt x="359" y="327"/>
                  </a:lnTo>
                  <a:lnTo>
                    <a:pt x="359" y="328"/>
                  </a:lnTo>
                  <a:lnTo>
                    <a:pt x="358" y="329"/>
                  </a:lnTo>
                  <a:lnTo>
                    <a:pt x="358" y="329"/>
                  </a:lnTo>
                  <a:lnTo>
                    <a:pt x="357" y="330"/>
                  </a:lnTo>
                  <a:lnTo>
                    <a:pt x="356" y="330"/>
                  </a:lnTo>
                  <a:lnTo>
                    <a:pt x="355" y="332"/>
                  </a:lnTo>
                  <a:lnTo>
                    <a:pt x="354" y="333"/>
                  </a:lnTo>
                  <a:lnTo>
                    <a:pt x="354" y="334"/>
                  </a:lnTo>
                  <a:lnTo>
                    <a:pt x="353" y="335"/>
                  </a:lnTo>
                  <a:lnTo>
                    <a:pt x="353" y="335"/>
                  </a:lnTo>
                  <a:lnTo>
                    <a:pt x="353" y="336"/>
                  </a:lnTo>
                  <a:lnTo>
                    <a:pt x="354" y="336"/>
                  </a:lnTo>
                  <a:lnTo>
                    <a:pt x="354" y="337"/>
                  </a:lnTo>
                  <a:lnTo>
                    <a:pt x="354" y="339"/>
                  </a:lnTo>
                  <a:lnTo>
                    <a:pt x="355" y="339"/>
                  </a:lnTo>
                  <a:lnTo>
                    <a:pt x="355" y="340"/>
                  </a:lnTo>
                  <a:lnTo>
                    <a:pt x="356" y="341"/>
                  </a:lnTo>
                  <a:lnTo>
                    <a:pt x="357" y="341"/>
                  </a:lnTo>
                  <a:lnTo>
                    <a:pt x="358" y="342"/>
                  </a:lnTo>
                  <a:lnTo>
                    <a:pt x="359" y="342"/>
                  </a:lnTo>
                  <a:lnTo>
                    <a:pt x="360" y="342"/>
                  </a:lnTo>
                  <a:lnTo>
                    <a:pt x="362" y="342"/>
                  </a:lnTo>
                  <a:lnTo>
                    <a:pt x="363" y="342"/>
                  </a:lnTo>
                  <a:lnTo>
                    <a:pt x="364" y="342"/>
                  </a:lnTo>
                  <a:lnTo>
                    <a:pt x="365" y="342"/>
                  </a:lnTo>
                  <a:lnTo>
                    <a:pt x="366" y="342"/>
                  </a:lnTo>
                  <a:lnTo>
                    <a:pt x="367" y="342"/>
                  </a:lnTo>
                  <a:lnTo>
                    <a:pt x="369" y="342"/>
                  </a:lnTo>
                  <a:lnTo>
                    <a:pt x="370" y="342"/>
                  </a:lnTo>
                  <a:lnTo>
                    <a:pt x="371" y="341"/>
                  </a:lnTo>
                  <a:lnTo>
                    <a:pt x="372" y="340"/>
                  </a:lnTo>
                  <a:lnTo>
                    <a:pt x="373" y="340"/>
                  </a:lnTo>
                  <a:lnTo>
                    <a:pt x="374" y="339"/>
                  </a:lnTo>
                  <a:lnTo>
                    <a:pt x="376" y="338"/>
                  </a:lnTo>
                  <a:lnTo>
                    <a:pt x="377" y="337"/>
                  </a:lnTo>
                  <a:lnTo>
                    <a:pt x="378" y="336"/>
                  </a:lnTo>
                  <a:lnTo>
                    <a:pt x="379" y="335"/>
                  </a:lnTo>
                  <a:lnTo>
                    <a:pt x="381" y="335"/>
                  </a:lnTo>
                  <a:lnTo>
                    <a:pt x="383" y="334"/>
                  </a:lnTo>
                  <a:lnTo>
                    <a:pt x="384" y="333"/>
                  </a:lnTo>
                  <a:lnTo>
                    <a:pt x="385" y="332"/>
                  </a:lnTo>
                  <a:lnTo>
                    <a:pt x="386" y="331"/>
                  </a:lnTo>
                  <a:lnTo>
                    <a:pt x="388" y="330"/>
                  </a:lnTo>
                  <a:lnTo>
                    <a:pt x="389" y="329"/>
                  </a:lnTo>
                  <a:lnTo>
                    <a:pt x="391" y="329"/>
                  </a:lnTo>
                  <a:lnTo>
                    <a:pt x="391" y="328"/>
                  </a:lnTo>
                  <a:lnTo>
                    <a:pt x="393" y="327"/>
                  </a:lnTo>
                  <a:lnTo>
                    <a:pt x="394" y="326"/>
                  </a:lnTo>
                  <a:lnTo>
                    <a:pt x="396" y="324"/>
                  </a:lnTo>
                  <a:lnTo>
                    <a:pt x="397" y="323"/>
                  </a:lnTo>
                  <a:lnTo>
                    <a:pt x="397" y="323"/>
                  </a:lnTo>
                  <a:lnTo>
                    <a:pt x="399" y="321"/>
                  </a:lnTo>
                  <a:lnTo>
                    <a:pt x="400" y="321"/>
                  </a:lnTo>
                  <a:lnTo>
                    <a:pt x="402" y="319"/>
                  </a:lnTo>
                  <a:lnTo>
                    <a:pt x="403" y="318"/>
                  </a:lnTo>
                  <a:lnTo>
                    <a:pt x="403" y="316"/>
                  </a:lnTo>
                  <a:lnTo>
                    <a:pt x="404" y="316"/>
                  </a:lnTo>
                  <a:lnTo>
                    <a:pt x="405" y="315"/>
                  </a:lnTo>
                  <a:lnTo>
                    <a:pt x="407" y="314"/>
                  </a:lnTo>
                  <a:lnTo>
                    <a:pt x="408" y="312"/>
                  </a:lnTo>
                  <a:lnTo>
                    <a:pt x="409" y="311"/>
                  </a:lnTo>
                  <a:lnTo>
                    <a:pt x="410" y="310"/>
                  </a:lnTo>
                  <a:lnTo>
                    <a:pt x="410" y="308"/>
                  </a:lnTo>
                  <a:lnTo>
                    <a:pt x="411" y="306"/>
                  </a:lnTo>
                  <a:lnTo>
                    <a:pt x="411" y="305"/>
                  </a:lnTo>
                  <a:lnTo>
                    <a:pt x="412" y="303"/>
                  </a:lnTo>
                  <a:lnTo>
                    <a:pt x="414" y="302"/>
                  </a:lnTo>
                  <a:lnTo>
                    <a:pt x="415" y="301"/>
                  </a:lnTo>
                  <a:lnTo>
                    <a:pt x="416" y="300"/>
                  </a:lnTo>
                  <a:lnTo>
                    <a:pt x="417" y="298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3" y="296"/>
                  </a:lnTo>
                  <a:lnTo>
                    <a:pt x="425" y="294"/>
                  </a:lnTo>
                  <a:lnTo>
                    <a:pt x="428" y="293"/>
                  </a:lnTo>
                  <a:lnTo>
                    <a:pt x="430" y="291"/>
                  </a:lnTo>
                  <a:lnTo>
                    <a:pt x="433" y="290"/>
                  </a:lnTo>
                  <a:lnTo>
                    <a:pt x="434" y="289"/>
                  </a:lnTo>
                  <a:lnTo>
                    <a:pt x="435" y="288"/>
                  </a:lnTo>
                  <a:lnTo>
                    <a:pt x="438" y="286"/>
                  </a:lnTo>
                  <a:lnTo>
                    <a:pt x="441" y="285"/>
                  </a:lnTo>
                  <a:lnTo>
                    <a:pt x="441" y="284"/>
                  </a:lnTo>
                  <a:lnTo>
                    <a:pt x="443" y="284"/>
                  </a:lnTo>
                  <a:lnTo>
                    <a:pt x="445" y="282"/>
                  </a:lnTo>
                  <a:lnTo>
                    <a:pt x="448" y="281"/>
                  </a:lnTo>
                  <a:lnTo>
                    <a:pt x="449" y="280"/>
                  </a:lnTo>
                  <a:lnTo>
                    <a:pt x="452" y="278"/>
                  </a:lnTo>
                  <a:lnTo>
                    <a:pt x="454" y="278"/>
                  </a:lnTo>
                  <a:lnTo>
                    <a:pt x="455" y="278"/>
                  </a:lnTo>
                  <a:lnTo>
                    <a:pt x="456" y="277"/>
                  </a:lnTo>
                  <a:lnTo>
                    <a:pt x="460" y="276"/>
                  </a:lnTo>
                  <a:lnTo>
                    <a:pt x="461" y="275"/>
                  </a:lnTo>
                  <a:lnTo>
                    <a:pt x="463" y="274"/>
                  </a:lnTo>
                  <a:lnTo>
                    <a:pt x="465" y="274"/>
                  </a:lnTo>
                  <a:lnTo>
                    <a:pt x="467" y="273"/>
                  </a:lnTo>
                  <a:lnTo>
                    <a:pt x="468" y="273"/>
                  </a:lnTo>
                  <a:lnTo>
                    <a:pt x="468" y="270"/>
                  </a:lnTo>
                  <a:lnTo>
                    <a:pt x="468" y="268"/>
                  </a:lnTo>
                  <a:lnTo>
                    <a:pt x="469" y="266"/>
                  </a:lnTo>
                  <a:lnTo>
                    <a:pt x="470" y="265"/>
                  </a:lnTo>
                  <a:lnTo>
                    <a:pt x="471" y="262"/>
                  </a:lnTo>
                  <a:lnTo>
                    <a:pt x="473" y="261"/>
                  </a:lnTo>
                  <a:lnTo>
                    <a:pt x="473" y="259"/>
                  </a:lnTo>
                  <a:lnTo>
                    <a:pt x="473" y="259"/>
                  </a:lnTo>
                  <a:lnTo>
                    <a:pt x="473" y="257"/>
                  </a:lnTo>
                  <a:lnTo>
                    <a:pt x="473" y="255"/>
                  </a:lnTo>
                  <a:lnTo>
                    <a:pt x="473" y="254"/>
                  </a:lnTo>
                  <a:lnTo>
                    <a:pt x="474" y="253"/>
                  </a:lnTo>
                  <a:lnTo>
                    <a:pt x="474" y="250"/>
                  </a:lnTo>
                  <a:lnTo>
                    <a:pt x="475" y="249"/>
                  </a:lnTo>
                  <a:lnTo>
                    <a:pt x="476" y="246"/>
                  </a:lnTo>
                  <a:lnTo>
                    <a:pt x="476" y="246"/>
                  </a:lnTo>
                  <a:lnTo>
                    <a:pt x="476" y="245"/>
                  </a:lnTo>
                  <a:lnTo>
                    <a:pt x="476" y="243"/>
                  </a:lnTo>
                  <a:lnTo>
                    <a:pt x="476" y="242"/>
                  </a:lnTo>
                  <a:lnTo>
                    <a:pt x="476" y="241"/>
                  </a:lnTo>
                  <a:lnTo>
                    <a:pt x="477" y="240"/>
                  </a:lnTo>
                  <a:lnTo>
                    <a:pt x="478" y="238"/>
                  </a:lnTo>
                  <a:lnTo>
                    <a:pt x="478" y="235"/>
                  </a:lnTo>
                  <a:lnTo>
                    <a:pt x="479" y="234"/>
                  </a:lnTo>
                  <a:lnTo>
                    <a:pt x="480" y="234"/>
                  </a:lnTo>
                  <a:lnTo>
                    <a:pt x="480" y="233"/>
                  </a:lnTo>
                  <a:lnTo>
                    <a:pt x="482" y="232"/>
                  </a:lnTo>
                  <a:lnTo>
                    <a:pt x="482" y="229"/>
                  </a:lnTo>
                  <a:lnTo>
                    <a:pt x="482" y="228"/>
                  </a:lnTo>
                  <a:lnTo>
                    <a:pt x="483" y="227"/>
                  </a:lnTo>
                  <a:lnTo>
                    <a:pt x="484" y="226"/>
                  </a:lnTo>
                  <a:lnTo>
                    <a:pt x="485" y="225"/>
                  </a:lnTo>
                  <a:lnTo>
                    <a:pt x="485" y="224"/>
                  </a:lnTo>
                  <a:lnTo>
                    <a:pt x="486" y="222"/>
                  </a:lnTo>
                  <a:lnTo>
                    <a:pt x="486" y="220"/>
                  </a:lnTo>
                  <a:lnTo>
                    <a:pt x="489" y="219"/>
                  </a:lnTo>
                  <a:lnTo>
                    <a:pt x="490" y="217"/>
                  </a:lnTo>
                  <a:lnTo>
                    <a:pt x="490" y="216"/>
                  </a:lnTo>
                  <a:lnTo>
                    <a:pt x="489" y="214"/>
                  </a:lnTo>
                  <a:lnTo>
                    <a:pt x="487" y="213"/>
                  </a:lnTo>
                  <a:lnTo>
                    <a:pt x="486" y="211"/>
                  </a:lnTo>
                  <a:lnTo>
                    <a:pt x="486" y="210"/>
                  </a:lnTo>
                  <a:lnTo>
                    <a:pt x="487" y="210"/>
                  </a:lnTo>
                  <a:lnTo>
                    <a:pt x="488" y="210"/>
                  </a:lnTo>
                  <a:lnTo>
                    <a:pt x="489" y="211"/>
                  </a:lnTo>
                  <a:lnTo>
                    <a:pt x="490" y="213"/>
                  </a:lnTo>
                  <a:lnTo>
                    <a:pt x="492" y="211"/>
                  </a:lnTo>
                  <a:lnTo>
                    <a:pt x="491" y="210"/>
                  </a:lnTo>
                  <a:lnTo>
                    <a:pt x="493" y="210"/>
                  </a:lnTo>
                  <a:lnTo>
                    <a:pt x="493" y="209"/>
                  </a:lnTo>
                  <a:lnTo>
                    <a:pt x="492" y="208"/>
                  </a:lnTo>
                  <a:lnTo>
                    <a:pt x="493" y="207"/>
                  </a:lnTo>
                  <a:lnTo>
                    <a:pt x="495" y="205"/>
                  </a:lnTo>
                  <a:lnTo>
                    <a:pt x="494" y="203"/>
                  </a:lnTo>
                  <a:lnTo>
                    <a:pt x="496" y="204"/>
                  </a:lnTo>
                  <a:lnTo>
                    <a:pt x="497" y="204"/>
                  </a:lnTo>
                  <a:lnTo>
                    <a:pt x="499" y="203"/>
                  </a:lnTo>
                  <a:lnTo>
                    <a:pt x="499" y="202"/>
                  </a:lnTo>
                  <a:lnTo>
                    <a:pt x="502" y="202"/>
                  </a:lnTo>
                  <a:lnTo>
                    <a:pt x="503" y="202"/>
                  </a:lnTo>
                  <a:lnTo>
                    <a:pt x="505" y="202"/>
                  </a:lnTo>
                  <a:lnTo>
                    <a:pt x="505" y="201"/>
                  </a:lnTo>
                  <a:lnTo>
                    <a:pt x="505" y="201"/>
                  </a:lnTo>
                  <a:lnTo>
                    <a:pt x="506" y="200"/>
                  </a:lnTo>
                  <a:lnTo>
                    <a:pt x="507" y="199"/>
                  </a:lnTo>
                  <a:lnTo>
                    <a:pt x="508" y="198"/>
                  </a:lnTo>
                  <a:lnTo>
                    <a:pt x="507" y="196"/>
                  </a:lnTo>
                  <a:lnTo>
                    <a:pt x="504" y="196"/>
                  </a:lnTo>
                  <a:lnTo>
                    <a:pt x="501" y="193"/>
                  </a:lnTo>
                  <a:lnTo>
                    <a:pt x="499" y="191"/>
                  </a:lnTo>
                  <a:lnTo>
                    <a:pt x="499" y="190"/>
                  </a:lnTo>
                  <a:lnTo>
                    <a:pt x="499" y="189"/>
                  </a:lnTo>
                  <a:lnTo>
                    <a:pt x="499" y="189"/>
                  </a:lnTo>
                  <a:lnTo>
                    <a:pt x="499" y="187"/>
                  </a:lnTo>
                  <a:lnTo>
                    <a:pt x="499" y="186"/>
                  </a:lnTo>
                  <a:lnTo>
                    <a:pt x="500" y="186"/>
                  </a:lnTo>
                  <a:lnTo>
                    <a:pt x="502" y="186"/>
                  </a:lnTo>
                  <a:lnTo>
                    <a:pt x="502" y="185"/>
                  </a:lnTo>
                  <a:lnTo>
                    <a:pt x="503" y="184"/>
                  </a:lnTo>
                  <a:lnTo>
                    <a:pt x="502" y="183"/>
                  </a:lnTo>
                  <a:lnTo>
                    <a:pt x="501" y="183"/>
                  </a:lnTo>
                  <a:lnTo>
                    <a:pt x="499" y="180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9"/>
                  </a:lnTo>
                  <a:lnTo>
                    <a:pt x="504" y="178"/>
                  </a:lnTo>
                  <a:lnTo>
                    <a:pt x="503" y="176"/>
                  </a:lnTo>
                  <a:lnTo>
                    <a:pt x="499" y="172"/>
                  </a:lnTo>
                  <a:lnTo>
                    <a:pt x="497" y="172"/>
                  </a:lnTo>
                  <a:lnTo>
                    <a:pt x="496" y="170"/>
                  </a:lnTo>
                  <a:lnTo>
                    <a:pt x="496" y="169"/>
                  </a:lnTo>
                  <a:lnTo>
                    <a:pt x="496" y="168"/>
                  </a:lnTo>
                  <a:lnTo>
                    <a:pt x="497" y="167"/>
                  </a:lnTo>
                  <a:lnTo>
                    <a:pt x="497" y="166"/>
                  </a:lnTo>
                  <a:lnTo>
                    <a:pt x="498" y="165"/>
                  </a:lnTo>
                  <a:lnTo>
                    <a:pt x="497" y="163"/>
                  </a:lnTo>
                  <a:lnTo>
                    <a:pt x="496" y="160"/>
                  </a:lnTo>
                  <a:lnTo>
                    <a:pt x="495" y="159"/>
                  </a:lnTo>
                  <a:lnTo>
                    <a:pt x="492" y="159"/>
                  </a:lnTo>
                  <a:lnTo>
                    <a:pt x="493" y="157"/>
                  </a:lnTo>
                  <a:lnTo>
                    <a:pt x="493" y="154"/>
                  </a:lnTo>
                  <a:lnTo>
                    <a:pt x="492" y="153"/>
                  </a:lnTo>
                  <a:lnTo>
                    <a:pt x="492" y="151"/>
                  </a:lnTo>
                  <a:lnTo>
                    <a:pt x="493" y="150"/>
                  </a:lnTo>
                  <a:lnTo>
                    <a:pt x="493" y="149"/>
                  </a:lnTo>
                  <a:lnTo>
                    <a:pt x="493" y="148"/>
                  </a:lnTo>
                  <a:lnTo>
                    <a:pt x="493" y="147"/>
                  </a:lnTo>
                  <a:lnTo>
                    <a:pt x="493" y="146"/>
                  </a:lnTo>
                  <a:lnTo>
                    <a:pt x="493" y="145"/>
                  </a:lnTo>
                  <a:lnTo>
                    <a:pt x="495" y="144"/>
                  </a:lnTo>
                  <a:lnTo>
                    <a:pt x="496" y="143"/>
                  </a:lnTo>
                  <a:lnTo>
                    <a:pt x="496" y="142"/>
                  </a:lnTo>
                  <a:lnTo>
                    <a:pt x="497" y="141"/>
                  </a:lnTo>
                  <a:lnTo>
                    <a:pt x="497" y="139"/>
                  </a:lnTo>
                  <a:lnTo>
                    <a:pt x="497" y="138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4"/>
                  </a:lnTo>
                  <a:lnTo>
                    <a:pt x="499" y="132"/>
                  </a:lnTo>
                  <a:lnTo>
                    <a:pt x="500" y="131"/>
                  </a:lnTo>
                  <a:lnTo>
                    <a:pt x="501" y="130"/>
                  </a:lnTo>
                  <a:lnTo>
                    <a:pt x="502" y="128"/>
                  </a:lnTo>
                  <a:lnTo>
                    <a:pt x="502" y="126"/>
                  </a:lnTo>
                  <a:lnTo>
                    <a:pt x="502" y="126"/>
                  </a:lnTo>
                  <a:lnTo>
                    <a:pt x="502" y="122"/>
                  </a:lnTo>
                  <a:lnTo>
                    <a:pt x="505" y="120"/>
                  </a:lnTo>
                  <a:lnTo>
                    <a:pt x="507" y="118"/>
                  </a:lnTo>
                  <a:lnTo>
                    <a:pt x="506" y="115"/>
                  </a:lnTo>
                  <a:lnTo>
                    <a:pt x="506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7" y="110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4" y="104"/>
                  </a:lnTo>
                  <a:lnTo>
                    <a:pt x="503" y="101"/>
                  </a:lnTo>
                  <a:lnTo>
                    <a:pt x="502" y="98"/>
                  </a:lnTo>
                  <a:lnTo>
                    <a:pt x="501" y="96"/>
                  </a:lnTo>
                  <a:lnTo>
                    <a:pt x="503" y="94"/>
                  </a:lnTo>
                  <a:lnTo>
                    <a:pt x="504" y="93"/>
                  </a:lnTo>
                  <a:lnTo>
                    <a:pt x="506" y="93"/>
                  </a:lnTo>
                  <a:lnTo>
                    <a:pt x="507" y="90"/>
                  </a:lnTo>
                  <a:lnTo>
                    <a:pt x="509" y="90"/>
                  </a:lnTo>
                  <a:lnTo>
                    <a:pt x="510" y="89"/>
                  </a:lnTo>
                  <a:lnTo>
                    <a:pt x="510" y="88"/>
                  </a:lnTo>
                  <a:lnTo>
                    <a:pt x="512" y="86"/>
                  </a:lnTo>
                  <a:lnTo>
                    <a:pt x="514" y="84"/>
                  </a:lnTo>
                  <a:lnTo>
                    <a:pt x="517" y="83"/>
                  </a:lnTo>
                  <a:lnTo>
                    <a:pt x="516" y="78"/>
                  </a:lnTo>
                  <a:lnTo>
                    <a:pt x="518" y="76"/>
                  </a:lnTo>
                  <a:lnTo>
                    <a:pt x="520" y="75"/>
                  </a:lnTo>
                  <a:lnTo>
                    <a:pt x="521" y="72"/>
                  </a:lnTo>
                  <a:lnTo>
                    <a:pt x="524" y="69"/>
                  </a:lnTo>
                  <a:lnTo>
                    <a:pt x="526" y="69"/>
                  </a:lnTo>
                  <a:lnTo>
                    <a:pt x="528" y="67"/>
                  </a:lnTo>
                  <a:lnTo>
                    <a:pt x="530" y="66"/>
                  </a:lnTo>
                  <a:lnTo>
                    <a:pt x="529" y="64"/>
                  </a:lnTo>
                  <a:lnTo>
                    <a:pt x="529" y="62"/>
                  </a:lnTo>
                  <a:lnTo>
                    <a:pt x="531" y="62"/>
                  </a:lnTo>
                  <a:lnTo>
                    <a:pt x="531" y="61"/>
                  </a:lnTo>
                  <a:lnTo>
                    <a:pt x="532" y="58"/>
                  </a:lnTo>
                  <a:lnTo>
                    <a:pt x="533" y="56"/>
                  </a:lnTo>
                  <a:lnTo>
                    <a:pt x="535" y="54"/>
                  </a:lnTo>
                  <a:lnTo>
                    <a:pt x="535" y="51"/>
                  </a:lnTo>
                  <a:lnTo>
                    <a:pt x="537" y="50"/>
                  </a:lnTo>
                  <a:lnTo>
                    <a:pt x="539" y="48"/>
                  </a:lnTo>
                  <a:lnTo>
                    <a:pt x="541" y="44"/>
                  </a:lnTo>
                  <a:lnTo>
                    <a:pt x="543" y="44"/>
                  </a:lnTo>
                  <a:lnTo>
                    <a:pt x="550" y="40"/>
                  </a:lnTo>
                  <a:lnTo>
                    <a:pt x="550" y="38"/>
                  </a:lnTo>
                  <a:lnTo>
                    <a:pt x="552" y="33"/>
                  </a:lnTo>
                  <a:lnTo>
                    <a:pt x="552" y="32"/>
                  </a:lnTo>
                  <a:lnTo>
                    <a:pt x="556" y="31"/>
                  </a:lnTo>
                  <a:lnTo>
                    <a:pt x="556" y="30"/>
                  </a:lnTo>
                  <a:lnTo>
                    <a:pt x="556" y="28"/>
                  </a:lnTo>
                  <a:lnTo>
                    <a:pt x="558" y="25"/>
                  </a:lnTo>
                  <a:lnTo>
                    <a:pt x="559" y="23"/>
                  </a:lnTo>
                  <a:lnTo>
                    <a:pt x="560" y="23"/>
                  </a:lnTo>
                  <a:lnTo>
                    <a:pt x="560" y="18"/>
                  </a:lnTo>
                  <a:lnTo>
                    <a:pt x="563" y="17"/>
                  </a:lnTo>
                  <a:lnTo>
                    <a:pt x="563" y="14"/>
                  </a:lnTo>
                  <a:lnTo>
                    <a:pt x="566" y="12"/>
                  </a:lnTo>
                  <a:lnTo>
                    <a:pt x="568" y="12"/>
                  </a:lnTo>
                  <a:lnTo>
                    <a:pt x="572" y="9"/>
                  </a:lnTo>
                  <a:lnTo>
                    <a:pt x="573" y="7"/>
                  </a:lnTo>
                  <a:lnTo>
                    <a:pt x="574" y="6"/>
                  </a:lnTo>
                  <a:lnTo>
                    <a:pt x="575" y="5"/>
                  </a:lnTo>
                  <a:lnTo>
                    <a:pt x="577" y="5"/>
                  </a:lnTo>
                  <a:lnTo>
                    <a:pt x="576" y="4"/>
                  </a:lnTo>
                  <a:lnTo>
                    <a:pt x="579" y="1"/>
                  </a:lnTo>
                  <a:lnTo>
                    <a:pt x="580" y="0"/>
                  </a:lnTo>
                  <a:lnTo>
                    <a:pt x="582" y="0"/>
                  </a:lnTo>
                  <a:lnTo>
                    <a:pt x="585" y="1"/>
                  </a:lnTo>
                  <a:lnTo>
                    <a:pt x="588" y="5"/>
                  </a:lnTo>
                  <a:lnTo>
                    <a:pt x="593" y="8"/>
                  </a:lnTo>
                  <a:lnTo>
                    <a:pt x="599" y="13"/>
                  </a:lnTo>
                  <a:lnTo>
                    <a:pt x="602" y="18"/>
                  </a:lnTo>
                  <a:lnTo>
                    <a:pt x="607" y="22"/>
                  </a:lnTo>
                  <a:lnTo>
                    <a:pt x="610" y="25"/>
                  </a:lnTo>
                  <a:lnTo>
                    <a:pt x="612" y="27"/>
                  </a:lnTo>
                  <a:lnTo>
                    <a:pt x="718" y="74"/>
                  </a:lnTo>
                  <a:lnTo>
                    <a:pt x="719" y="74"/>
                  </a:lnTo>
                  <a:lnTo>
                    <a:pt x="720" y="75"/>
                  </a:lnTo>
                  <a:lnTo>
                    <a:pt x="721" y="75"/>
                  </a:lnTo>
                  <a:lnTo>
                    <a:pt x="722" y="75"/>
                  </a:lnTo>
                  <a:lnTo>
                    <a:pt x="722" y="75"/>
                  </a:lnTo>
                  <a:lnTo>
                    <a:pt x="723" y="75"/>
                  </a:lnTo>
                  <a:lnTo>
                    <a:pt x="724" y="74"/>
                  </a:lnTo>
                  <a:lnTo>
                    <a:pt x="725" y="73"/>
                  </a:lnTo>
                  <a:lnTo>
                    <a:pt x="725" y="72"/>
                  </a:lnTo>
                  <a:lnTo>
                    <a:pt x="726" y="70"/>
                  </a:lnTo>
                  <a:lnTo>
                    <a:pt x="727" y="69"/>
                  </a:lnTo>
                  <a:lnTo>
                    <a:pt x="732" y="70"/>
                  </a:lnTo>
                  <a:lnTo>
                    <a:pt x="734" y="70"/>
                  </a:lnTo>
                  <a:lnTo>
                    <a:pt x="734" y="70"/>
                  </a:lnTo>
                  <a:lnTo>
                    <a:pt x="736" y="69"/>
                  </a:lnTo>
                  <a:lnTo>
                    <a:pt x="737" y="69"/>
                  </a:lnTo>
                  <a:lnTo>
                    <a:pt x="739" y="69"/>
                  </a:lnTo>
                  <a:lnTo>
                    <a:pt x="740" y="69"/>
                  </a:lnTo>
                  <a:lnTo>
                    <a:pt x="741" y="69"/>
                  </a:lnTo>
                  <a:lnTo>
                    <a:pt x="742" y="69"/>
                  </a:lnTo>
                  <a:lnTo>
                    <a:pt x="743" y="68"/>
                  </a:lnTo>
                  <a:lnTo>
                    <a:pt x="745" y="68"/>
                  </a:lnTo>
                  <a:lnTo>
                    <a:pt x="746" y="69"/>
                  </a:lnTo>
                  <a:lnTo>
                    <a:pt x="747" y="69"/>
                  </a:lnTo>
                  <a:lnTo>
                    <a:pt x="747" y="70"/>
                  </a:lnTo>
                  <a:lnTo>
                    <a:pt x="748" y="71"/>
                  </a:lnTo>
                  <a:lnTo>
                    <a:pt x="750" y="70"/>
                  </a:lnTo>
                  <a:lnTo>
                    <a:pt x="772" y="65"/>
                  </a:lnTo>
                  <a:lnTo>
                    <a:pt x="773" y="65"/>
                  </a:lnTo>
                  <a:lnTo>
                    <a:pt x="774" y="64"/>
                  </a:lnTo>
                  <a:lnTo>
                    <a:pt x="775" y="63"/>
                  </a:lnTo>
                  <a:lnTo>
                    <a:pt x="778" y="63"/>
                  </a:lnTo>
                  <a:lnTo>
                    <a:pt x="780" y="62"/>
                  </a:lnTo>
                  <a:lnTo>
                    <a:pt x="782" y="62"/>
                  </a:lnTo>
                  <a:lnTo>
                    <a:pt x="826" y="54"/>
                  </a:lnTo>
                  <a:lnTo>
                    <a:pt x="826" y="55"/>
                  </a:lnTo>
                  <a:lnTo>
                    <a:pt x="826" y="56"/>
                  </a:lnTo>
                  <a:lnTo>
                    <a:pt x="827" y="57"/>
                  </a:lnTo>
                  <a:lnTo>
                    <a:pt x="827" y="58"/>
                  </a:lnTo>
                  <a:lnTo>
                    <a:pt x="827" y="59"/>
                  </a:lnTo>
                  <a:lnTo>
                    <a:pt x="828" y="60"/>
                  </a:lnTo>
                  <a:lnTo>
                    <a:pt x="827" y="60"/>
                  </a:lnTo>
                  <a:lnTo>
                    <a:pt x="828" y="61"/>
                  </a:lnTo>
                  <a:lnTo>
                    <a:pt x="828" y="62"/>
                  </a:lnTo>
                  <a:lnTo>
                    <a:pt x="828" y="62"/>
                  </a:lnTo>
                  <a:lnTo>
                    <a:pt x="829" y="63"/>
                  </a:lnTo>
                  <a:lnTo>
                    <a:pt x="830" y="64"/>
                  </a:lnTo>
                  <a:lnTo>
                    <a:pt x="830" y="65"/>
                  </a:lnTo>
                  <a:lnTo>
                    <a:pt x="830" y="66"/>
                  </a:lnTo>
                  <a:lnTo>
                    <a:pt x="830" y="67"/>
                  </a:lnTo>
                  <a:lnTo>
                    <a:pt x="831" y="67"/>
                  </a:lnTo>
                  <a:lnTo>
                    <a:pt x="831" y="68"/>
                  </a:lnTo>
                  <a:lnTo>
                    <a:pt x="831" y="69"/>
                  </a:lnTo>
                  <a:lnTo>
                    <a:pt x="831" y="69"/>
                  </a:lnTo>
                  <a:lnTo>
                    <a:pt x="832" y="69"/>
                  </a:lnTo>
                  <a:lnTo>
                    <a:pt x="833" y="70"/>
                  </a:lnTo>
                  <a:lnTo>
                    <a:pt x="834" y="70"/>
                  </a:lnTo>
                  <a:lnTo>
                    <a:pt x="834" y="71"/>
                  </a:lnTo>
                  <a:lnTo>
                    <a:pt x="835" y="71"/>
                  </a:lnTo>
                  <a:lnTo>
                    <a:pt x="836" y="71"/>
                  </a:lnTo>
                  <a:lnTo>
                    <a:pt x="836" y="72"/>
                  </a:lnTo>
                  <a:lnTo>
                    <a:pt x="835" y="72"/>
                  </a:lnTo>
                  <a:lnTo>
                    <a:pt x="835" y="73"/>
                  </a:lnTo>
                  <a:lnTo>
                    <a:pt x="834" y="74"/>
                  </a:lnTo>
                  <a:lnTo>
                    <a:pt x="834" y="75"/>
                  </a:lnTo>
                  <a:lnTo>
                    <a:pt x="833" y="75"/>
                  </a:lnTo>
                  <a:lnTo>
                    <a:pt x="834" y="76"/>
                  </a:lnTo>
                  <a:lnTo>
                    <a:pt x="834" y="77"/>
                  </a:lnTo>
                  <a:lnTo>
                    <a:pt x="834" y="78"/>
                  </a:lnTo>
                  <a:lnTo>
                    <a:pt x="833" y="79"/>
                  </a:lnTo>
                  <a:lnTo>
                    <a:pt x="834" y="80"/>
                  </a:lnTo>
                  <a:lnTo>
                    <a:pt x="834" y="79"/>
                  </a:lnTo>
                  <a:lnTo>
                    <a:pt x="835" y="79"/>
                  </a:lnTo>
                  <a:lnTo>
                    <a:pt x="836" y="80"/>
                  </a:lnTo>
                  <a:lnTo>
                    <a:pt x="835" y="80"/>
                  </a:lnTo>
                  <a:lnTo>
                    <a:pt x="834" y="81"/>
                  </a:lnTo>
                  <a:lnTo>
                    <a:pt x="834" y="81"/>
                  </a:lnTo>
                  <a:lnTo>
                    <a:pt x="833" y="82"/>
                  </a:lnTo>
                  <a:lnTo>
                    <a:pt x="833" y="83"/>
                  </a:lnTo>
                  <a:lnTo>
                    <a:pt x="833" y="84"/>
                  </a:lnTo>
                  <a:lnTo>
                    <a:pt x="832" y="85"/>
                  </a:lnTo>
                  <a:lnTo>
                    <a:pt x="832" y="86"/>
                  </a:lnTo>
                  <a:lnTo>
                    <a:pt x="833" y="87"/>
                  </a:lnTo>
                  <a:lnTo>
                    <a:pt x="833" y="88"/>
                  </a:lnTo>
                  <a:lnTo>
                    <a:pt x="833" y="88"/>
                  </a:lnTo>
                  <a:lnTo>
                    <a:pt x="833" y="89"/>
                  </a:lnTo>
                  <a:lnTo>
                    <a:pt x="834" y="90"/>
                  </a:lnTo>
                  <a:lnTo>
                    <a:pt x="834" y="91"/>
                  </a:lnTo>
                  <a:lnTo>
                    <a:pt x="833" y="92"/>
                  </a:lnTo>
                  <a:lnTo>
                    <a:pt x="833" y="93"/>
                  </a:lnTo>
                  <a:lnTo>
                    <a:pt x="833" y="94"/>
                  </a:lnTo>
                  <a:lnTo>
                    <a:pt x="833" y="94"/>
                  </a:lnTo>
                  <a:lnTo>
                    <a:pt x="833" y="95"/>
                  </a:lnTo>
                  <a:lnTo>
                    <a:pt x="834" y="95"/>
                  </a:lnTo>
                  <a:lnTo>
                    <a:pt x="835" y="95"/>
                  </a:lnTo>
                  <a:lnTo>
                    <a:pt x="835" y="96"/>
                  </a:lnTo>
                  <a:lnTo>
                    <a:pt x="836" y="97"/>
                  </a:lnTo>
                  <a:lnTo>
                    <a:pt x="836" y="98"/>
                  </a:lnTo>
                  <a:lnTo>
                    <a:pt x="836" y="99"/>
                  </a:lnTo>
                  <a:lnTo>
                    <a:pt x="835" y="100"/>
                  </a:lnTo>
                  <a:lnTo>
                    <a:pt x="835" y="100"/>
                  </a:lnTo>
                  <a:lnTo>
                    <a:pt x="834" y="100"/>
                  </a:lnTo>
                  <a:lnTo>
                    <a:pt x="834" y="101"/>
                  </a:lnTo>
                  <a:lnTo>
                    <a:pt x="835" y="101"/>
                  </a:lnTo>
                  <a:lnTo>
                    <a:pt x="835" y="100"/>
                  </a:lnTo>
                  <a:lnTo>
                    <a:pt x="836" y="100"/>
                  </a:lnTo>
                  <a:lnTo>
                    <a:pt x="836" y="100"/>
                  </a:lnTo>
                  <a:lnTo>
                    <a:pt x="836" y="99"/>
                  </a:lnTo>
                  <a:lnTo>
                    <a:pt x="836" y="99"/>
                  </a:lnTo>
                  <a:lnTo>
                    <a:pt x="836" y="98"/>
                  </a:lnTo>
                  <a:lnTo>
                    <a:pt x="837" y="99"/>
                  </a:lnTo>
                  <a:lnTo>
                    <a:pt x="837" y="100"/>
                  </a:lnTo>
                  <a:lnTo>
                    <a:pt x="838" y="100"/>
                  </a:lnTo>
                  <a:lnTo>
                    <a:pt x="838" y="100"/>
                  </a:lnTo>
                  <a:lnTo>
                    <a:pt x="839" y="100"/>
                  </a:lnTo>
                  <a:lnTo>
                    <a:pt x="840" y="100"/>
                  </a:lnTo>
                  <a:lnTo>
                    <a:pt x="841" y="100"/>
                  </a:lnTo>
                  <a:lnTo>
                    <a:pt x="840" y="101"/>
                  </a:lnTo>
                  <a:lnTo>
                    <a:pt x="840" y="102"/>
                  </a:lnTo>
                  <a:lnTo>
                    <a:pt x="841" y="103"/>
                  </a:lnTo>
                  <a:lnTo>
                    <a:pt x="841" y="104"/>
                  </a:lnTo>
                  <a:lnTo>
                    <a:pt x="842" y="104"/>
                  </a:lnTo>
                  <a:lnTo>
                    <a:pt x="843" y="105"/>
                  </a:lnTo>
                  <a:lnTo>
                    <a:pt x="842" y="106"/>
                  </a:lnTo>
                  <a:lnTo>
                    <a:pt x="841" y="106"/>
                  </a:lnTo>
                  <a:lnTo>
                    <a:pt x="841" y="107"/>
                  </a:lnTo>
                  <a:lnTo>
                    <a:pt x="842" y="107"/>
                  </a:lnTo>
                  <a:lnTo>
                    <a:pt x="843" y="107"/>
                  </a:lnTo>
                  <a:lnTo>
                    <a:pt x="843" y="107"/>
                  </a:lnTo>
                  <a:lnTo>
                    <a:pt x="843" y="107"/>
                  </a:lnTo>
                  <a:lnTo>
                    <a:pt x="843" y="108"/>
                  </a:lnTo>
                  <a:lnTo>
                    <a:pt x="843" y="109"/>
                  </a:lnTo>
                  <a:lnTo>
                    <a:pt x="843" y="110"/>
                  </a:lnTo>
                  <a:lnTo>
                    <a:pt x="844" y="111"/>
                  </a:lnTo>
                  <a:lnTo>
                    <a:pt x="844" y="112"/>
                  </a:lnTo>
                  <a:lnTo>
                    <a:pt x="845" y="113"/>
                  </a:lnTo>
                  <a:lnTo>
                    <a:pt x="845" y="113"/>
                  </a:lnTo>
                  <a:lnTo>
                    <a:pt x="845" y="114"/>
                  </a:lnTo>
                  <a:lnTo>
                    <a:pt x="845" y="115"/>
                  </a:lnTo>
                  <a:lnTo>
                    <a:pt x="845" y="116"/>
                  </a:lnTo>
                  <a:lnTo>
                    <a:pt x="844" y="117"/>
                  </a:lnTo>
                  <a:lnTo>
                    <a:pt x="845" y="117"/>
                  </a:lnTo>
                  <a:lnTo>
                    <a:pt x="844" y="118"/>
                  </a:lnTo>
                  <a:lnTo>
                    <a:pt x="844" y="119"/>
                  </a:lnTo>
                  <a:lnTo>
                    <a:pt x="844" y="119"/>
                  </a:lnTo>
                  <a:lnTo>
                    <a:pt x="843" y="120"/>
                  </a:lnTo>
                  <a:lnTo>
                    <a:pt x="843" y="122"/>
                  </a:lnTo>
                  <a:lnTo>
                    <a:pt x="844" y="123"/>
                  </a:lnTo>
                  <a:lnTo>
                    <a:pt x="844" y="124"/>
                  </a:lnTo>
                  <a:lnTo>
                    <a:pt x="844" y="125"/>
                  </a:lnTo>
                  <a:lnTo>
                    <a:pt x="844" y="126"/>
                  </a:lnTo>
                  <a:lnTo>
                    <a:pt x="845" y="126"/>
                  </a:lnTo>
                  <a:lnTo>
                    <a:pt x="845" y="127"/>
                  </a:lnTo>
                  <a:lnTo>
                    <a:pt x="846" y="128"/>
                  </a:lnTo>
                  <a:lnTo>
                    <a:pt x="846" y="129"/>
                  </a:lnTo>
                  <a:lnTo>
                    <a:pt x="845" y="129"/>
                  </a:lnTo>
                  <a:lnTo>
                    <a:pt x="844" y="129"/>
                  </a:lnTo>
                  <a:lnTo>
                    <a:pt x="843" y="130"/>
                  </a:lnTo>
                  <a:lnTo>
                    <a:pt x="844" y="131"/>
                  </a:lnTo>
                  <a:lnTo>
                    <a:pt x="845" y="130"/>
                  </a:lnTo>
                  <a:lnTo>
                    <a:pt x="847" y="130"/>
                  </a:lnTo>
                  <a:lnTo>
                    <a:pt x="848" y="130"/>
                  </a:lnTo>
                  <a:lnTo>
                    <a:pt x="849" y="130"/>
                  </a:lnTo>
                  <a:lnTo>
                    <a:pt x="849" y="130"/>
                  </a:lnTo>
                  <a:lnTo>
                    <a:pt x="849" y="131"/>
                  </a:lnTo>
                  <a:lnTo>
                    <a:pt x="850" y="132"/>
                  </a:lnTo>
                  <a:lnTo>
                    <a:pt x="850" y="132"/>
                  </a:lnTo>
                  <a:lnTo>
                    <a:pt x="851" y="132"/>
                  </a:lnTo>
                  <a:lnTo>
                    <a:pt x="852" y="133"/>
                  </a:lnTo>
                  <a:lnTo>
                    <a:pt x="853" y="133"/>
                  </a:lnTo>
                  <a:lnTo>
                    <a:pt x="854" y="134"/>
                  </a:lnTo>
                  <a:lnTo>
                    <a:pt x="855" y="133"/>
                  </a:lnTo>
                  <a:lnTo>
                    <a:pt x="856" y="133"/>
                  </a:lnTo>
                  <a:lnTo>
                    <a:pt x="856" y="133"/>
                  </a:lnTo>
                  <a:lnTo>
                    <a:pt x="856" y="134"/>
                  </a:lnTo>
                  <a:lnTo>
                    <a:pt x="857" y="135"/>
                  </a:lnTo>
                  <a:lnTo>
                    <a:pt x="858" y="136"/>
                  </a:lnTo>
                  <a:lnTo>
                    <a:pt x="858" y="137"/>
                  </a:lnTo>
                  <a:lnTo>
                    <a:pt x="858" y="138"/>
                  </a:lnTo>
                  <a:lnTo>
                    <a:pt x="859" y="138"/>
                  </a:lnTo>
                  <a:lnTo>
                    <a:pt x="859" y="138"/>
                  </a:lnTo>
                  <a:lnTo>
                    <a:pt x="859" y="139"/>
                  </a:lnTo>
                  <a:lnTo>
                    <a:pt x="859" y="140"/>
                  </a:lnTo>
                  <a:lnTo>
                    <a:pt x="859" y="141"/>
                  </a:lnTo>
                  <a:lnTo>
                    <a:pt x="860" y="142"/>
                  </a:lnTo>
                  <a:lnTo>
                    <a:pt x="861" y="143"/>
                  </a:lnTo>
                  <a:lnTo>
                    <a:pt x="861" y="144"/>
                  </a:lnTo>
                  <a:lnTo>
                    <a:pt x="862" y="144"/>
                  </a:lnTo>
                  <a:lnTo>
                    <a:pt x="862" y="145"/>
                  </a:lnTo>
                  <a:lnTo>
                    <a:pt x="862" y="145"/>
                  </a:lnTo>
                  <a:lnTo>
                    <a:pt x="862" y="146"/>
                  </a:lnTo>
                  <a:lnTo>
                    <a:pt x="862" y="146"/>
                  </a:lnTo>
                  <a:lnTo>
                    <a:pt x="863" y="146"/>
                  </a:lnTo>
                  <a:lnTo>
                    <a:pt x="863" y="147"/>
                  </a:lnTo>
                  <a:lnTo>
                    <a:pt x="864" y="147"/>
                  </a:lnTo>
                  <a:lnTo>
                    <a:pt x="864" y="148"/>
                  </a:lnTo>
                  <a:lnTo>
                    <a:pt x="865" y="148"/>
                  </a:lnTo>
                  <a:lnTo>
                    <a:pt x="866" y="147"/>
                  </a:lnTo>
                  <a:lnTo>
                    <a:pt x="866" y="146"/>
                  </a:lnTo>
                  <a:lnTo>
                    <a:pt x="867" y="145"/>
                  </a:lnTo>
                  <a:lnTo>
                    <a:pt x="868" y="145"/>
                  </a:lnTo>
                  <a:lnTo>
                    <a:pt x="868" y="146"/>
                  </a:lnTo>
                  <a:lnTo>
                    <a:pt x="868" y="147"/>
                  </a:lnTo>
                  <a:lnTo>
                    <a:pt x="868" y="148"/>
                  </a:lnTo>
                  <a:lnTo>
                    <a:pt x="868" y="149"/>
                  </a:lnTo>
                  <a:lnTo>
                    <a:pt x="868" y="150"/>
                  </a:lnTo>
                  <a:lnTo>
                    <a:pt x="868" y="151"/>
                  </a:lnTo>
                  <a:lnTo>
                    <a:pt x="868" y="151"/>
                  </a:lnTo>
                  <a:lnTo>
                    <a:pt x="869" y="152"/>
                  </a:lnTo>
                  <a:lnTo>
                    <a:pt x="869" y="153"/>
                  </a:lnTo>
                  <a:lnTo>
                    <a:pt x="869" y="154"/>
                  </a:lnTo>
                  <a:lnTo>
                    <a:pt x="870" y="155"/>
                  </a:lnTo>
                  <a:lnTo>
                    <a:pt x="870" y="156"/>
                  </a:lnTo>
                  <a:lnTo>
                    <a:pt x="870" y="157"/>
                  </a:lnTo>
                  <a:lnTo>
                    <a:pt x="870" y="157"/>
                  </a:lnTo>
                  <a:lnTo>
                    <a:pt x="871" y="158"/>
                  </a:lnTo>
                  <a:lnTo>
                    <a:pt x="871" y="159"/>
                  </a:lnTo>
                  <a:lnTo>
                    <a:pt x="871" y="160"/>
                  </a:lnTo>
                  <a:lnTo>
                    <a:pt x="872" y="161"/>
                  </a:lnTo>
                  <a:lnTo>
                    <a:pt x="873" y="161"/>
                  </a:lnTo>
                  <a:lnTo>
                    <a:pt x="873" y="162"/>
                  </a:lnTo>
                  <a:lnTo>
                    <a:pt x="874" y="162"/>
                  </a:lnTo>
                  <a:lnTo>
                    <a:pt x="875" y="163"/>
                  </a:lnTo>
                  <a:lnTo>
                    <a:pt x="875" y="163"/>
                  </a:lnTo>
                  <a:lnTo>
                    <a:pt x="876" y="163"/>
                  </a:lnTo>
                  <a:lnTo>
                    <a:pt x="877" y="163"/>
                  </a:lnTo>
                  <a:lnTo>
                    <a:pt x="877" y="164"/>
                  </a:lnTo>
                  <a:lnTo>
                    <a:pt x="878" y="164"/>
                  </a:lnTo>
                  <a:lnTo>
                    <a:pt x="879" y="164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3"/>
                  </a:lnTo>
                  <a:lnTo>
                    <a:pt x="882" y="162"/>
                  </a:lnTo>
                  <a:lnTo>
                    <a:pt x="883" y="161"/>
                  </a:lnTo>
                  <a:lnTo>
                    <a:pt x="884" y="161"/>
                  </a:lnTo>
                  <a:lnTo>
                    <a:pt x="885" y="160"/>
                  </a:lnTo>
                  <a:lnTo>
                    <a:pt x="885" y="159"/>
                  </a:lnTo>
                  <a:lnTo>
                    <a:pt x="885" y="158"/>
                  </a:lnTo>
                  <a:lnTo>
                    <a:pt x="886" y="157"/>
                  </a:lnTo>
                  <a:lnTo>
                    <a:pt x="886" y="158"/>
                  </a:lnTo>
                  <a:lnTo>
                    <a:pt x="886" y="159"/>
                  </a:lnTo>
                  <a:lnTo>
                    <a:pt x="886" y="160"/>
                  </a:lnTo>
                  <a:lnTo>
                    <a:pt x="886" y="161"/>
                  </a:lnTo>
                  <a:lnTo>
                    <a:pt x="886" y="162"/>
                  </a:lnTo>
                  <a:lnTo>
                    <a:pt x="886" y="163"/>
                  </a:lnTo>
                  <a:lnTo>
                    <a:pt x="885" y="163"/>
                  </a:lnTo>
                  <a:lnTo>
                    <a:pt x="884" y="163"/>
                  </a:lnTo>
                  <a:lnTo>
                    <a:pt x="883" y="164"/>
                  </a:lnTo>
                  <a:lnTo>
                    <a:pt x="882" y="164"/>
                  </a:lnTo>
                  <a:lnTo>
                    <a:pt x="882" y="164"/>
                  </a:lnTo>
                  <a:lnTo>
                    <a:pt x="881" y="164"/>
                  </a:lnTo>
                  <a:lnTo>
                    <a:pt x="881" y="165"/>
                  </a:lnTo>
                  <a:lnTo>
                    <a:pt x="881" y="165"/>
                  </a:lnTo>
                  <a:lnTo>
                    <a:pt x="880" y="166"/>
                  </a:lnTo>
                  <a:lnTo>
                    <a:pt x="879" y="166"/>
                  </a:lnTo>
                  <a:lnTo>
                    <a:pt x="878" y="167"/>
                  </a:lnTo>
                  <a:lnTo>
                    <a:pt x="877" y="167"/>
                  </a:lnTo>
                  <a:lnTo>
                    <a:pt x="877" y="166"/>
                  </a:lnTo>
                  <a:lnTo>
                    <a:pt x="876" y="166"/>
                  </a:lnTo>
                  <a:lnTo>
                    <a:pt x="875" y="167"/>
                  </a:lnTo>
                  <a:lnTo>
                    <a:pt x="875" y="167"/>
                  </a:lnTo>
                  <a:lnTo>
                    <a:pt x="874" y="166"/>
                  </a:lnTo>
                  <a:lnTo>
                    <a:pt x="873" y="166"/>
                  </a:lnTo>
                  <a:lnTo>
                    <a:pt x="872" y="165"/>
                  </a:lnTo>
                  <a:lnTo>
                    <a:pt x="871" y="165"/>
                  </a:lnTo>
                  <a:lnTo>
                    <a:pt x="871" y="166"/>
                  </a:lnTo>
                  <a:lnTo>
                    <a:pt x="871" y="167"/>
                  </a:lnTo>
                  <a:lnTo>
                    <a:pt x="871" y="168"/>
                  </a:lnTo>
                  <a:lnTo>
                    <a:pt x="870" y="169"/>
                  </a:lnTo>
                  <a:lnTo>
                    <a:pt x="870" y="168"/>
                  </a:lnTo>
                  <a:lnTo>
                    <a:pt x="869" y="168"/>
                  </a:lnTo>
                  <a:lnTo>
                    <a:pt x="869" y="167"/>
                  </a:lnTo>
                  <a:lnTo>
                    <a:pt x="869" y="166"/>
                  </a:lnTo>
                  <a:lnTo>
                    <a:pt x="869" y="165"/>
                  </a:lnTo>
                  <a:lnTo>
                    <a:pt x="868" y="165"/>
                  </a:lnTo>
                  <a:lnTo>
                    <a:pt x="868" y="164"/>
                  </a:lnTo>
                  <a:lnTo>
                    <a:pt x="868" y="164"/>
                  </a:lnTo>
                  <a:lnTo>
                    <a:pt x="868" y="163"/>
                  </a:lnTo>
                  <a:lnTo>
                    <a:pt x="868" y="162"/>
                  </a:lnTo>
                  <a:lnTo>
                    <a:pt x="867" y="162"/>
                  </a:lnTo>
                  <a:lnTo>
                    <a:pt x="866" y="162"/>
                  </a:lnTo>
                  <a:lnTo>
                    <a:pt x="866" y="161"/>
                  </a:lnTo>
                  <a:lnTo>
                    <a:pt x="866" y="160"/>
                  </a:lnTo>
                  <a:lnTo>
                    <a:pt x="865" y="160"/>
                  </a:lnTo>
                  <a:lnTo>
                    <a:pt x="865" y="159"/>
                  </a:lnTo>
                  <a:lnTo>
                    <a:pt x="864" y="159"/>
                  </a:lnTo>
                  <a:lnTo>
                    <a:pt x="864" y="158"/>
                  </a:lnTo>
                  <a:lnTo>
                    <a:pt x="864" y="157"/>
                  </a:lnTo>
                  <a:lnTo>
                    <a:pt x="863" y="157"/>
                  </a:lnTo>
                  <a:lnTo>
                    <a:pt x="862" y="157"/>
                  </a:lnTo>
                  <a:lnTo>
                    <a:pt x="862" y="157"/>
                  </a:lnTo>
                  <a:lnTo>
                    <a:pt x="861" y="156"/>
                  </a:lnTo>
                  <a:lnTo>
                    <a:pt x="860" y="155"/>
                  </a:lnTo>
                  <a:lnTo>
                    <a:pt x="859" y="155"/>
                  </a:lnTo>
                  <a:lnTo>
                    <a:pt x="858" y="155"/>
                  </a:lnTo>
                  <a:lnTo>
                    <a:pt x="857" y="155"/>
                  </a:lnTo>
                  <a:lnTo>
                    <a:pt x="856" y="155"/>
                  </a:lnTo>
                  <a:lnTo>
                    <a:pt x="856" y="155"/>
                  </a:lnTo>
                  <a:lnTo>
                    <a:pt x="856" y="156"/>
                  </a:lnTo>
                  <a:lnTo>
                    <a:pt x="855" y="156"/>
                  </a:lnTo>
                  <a:lnTo>
                    <a:pt x="854" y="156"/>
                  </a:lnTo>
                  <a:lnTo>
                    <a:pt x="853" y="156"/>
                  </a:lnTo>
                  <a:lnTo>
                    <a:pt x="852" y="157"/>
                  </a:lnTo>
                  <a:lnTo>
                    <a:pt x="851" y="157"/>
                  </a:lnTo>
                  <a:lnTo>
                    <a:pt x="850" y="157"/>
                  </a:lnTo>
                  <a:close/>
                  <a:moveTo>
                    <a:pt x="834" y="102"/>
                  </a:moveTo>
                  <a:lnTo>
                    <a:pt x="833" y="101"/>
                  </a:lnTo>
                  <a:lnTo>
                    <a:pt x="833" y="102"/>
                  </a:lnTo>
                  <a:lnTo>
                    <a:pt x="834" y="102"/>
                  </a:lnTo>
                  <a:close/>
                  <a:moveTo>
                    <a:pt x="876" y="243"/>
                  </a:moveTo>
                  <a:lnTo>
                    <a:pt x="877" y="243"/>
                  </a:lnTo>
                  <a:lnTo>
                    <a:pt x="876" y="242"/>
                  </a:lnTo>
                  <a:lnTo>
                    <a:pt x="875" y="242"/>
                  </a:lnTo>
                  <a:lnTo>
                    <a:pt x="875" y="241"/>
                  </a:lnTo>
                  <a:lnTo>
                    <a:pt x="875" y="242"/>
                  </a:lnTo>
                  <a:lnTo>
                    <a:pt x="875" y="243"/>
                  </a:lnTo>
                  <a:lnTo>
                    <a:pt x="876" y="243"/>
                  </a:lnTo>
                  <a:close/>
                  <a:moveTo>
                    <a:pt x="888" y="264"/>
                  </a:moveTo>
                  <a:lnTo>
                    <a:pt x="888" y="265"/>
                  </a:lnTo>
                  <a:lnTo>
                    <a:pt x="889" y="265"/>
                  </a:lnTo>
                  <a:lnTo>
                    <a:pt x="889" y="264"/>
                  </a:lnTo>
                  <a:lnTo>
                    <a:pt x="888" y="264"/>
                  </a:lnTo>
                  <a:close/>
                  <a:moveTo>
                    <a:pt x="899" y="363"/>
                  </a:moveTo>
                  <a:lnTo>
                    <a:pt x="900" y="363"/>
                  </a:lnTo>
                  <a:lnTo>
                    <a:pt x="899" y="362"/>
                  </a:lnTo>
                  <a:lnTo>
                    <a:pt x="898" y="361"/>
                  </a:lnTo>
                  <a:lnTo>
                    <a:pt x="898" y="361"/>
                  </a:lnTo>
                  <a:lnTo>
                    <a:pt x="898" y="360"/>
                  </a:lnTo>
                  <a:lnTo>
                    <a:pt x="898" y="359"/>
                  </a:lnTo>
                  <a:lnTo>
                    <a:pt x="897" y="360"/>
                  </a:lnTo>
                  <a:lnTo>
                    <a:pt x="897" y="361"/>
                  </a:lnTo>
                  <a:lnTo>
                    <a:pt x="897" y="361"/>
                  </a:lnTo>
                  <a:lnTo>
                    <a:pt x="898" y="361"/>
                  </a:lnTo>
                  <a:lnTo>
                    <a:pt x="898" y="362"/>
                  </a:lnTo>
                  <a:lnTo>
                    <a:pt x="899" y="363"/>
                  </a:lnTo>
                  <a:close/>
                  <a:moveTo>
                    <a:pt x="900" y="364"/>
                  </a:moveTo>
                  <a:lnTo>
                    <a:pt x="900" y="364"/>
                  </a:lnTo>
                  <a:lnTo>
                    <a:pt x="900" y="365"/>
                  </a:lnTo>
                  <a:lnTo>
                    <a:pt x="900" y="364"/>
                  </a:lnTo>
                  <a:lnTo>
                    <a:pt x="901" y="364"/>
                  </a:lnTo>
                  <a:lnTo>
                    <a:pt x="900" y="363"/>
                  </a:lnTo>
                  <a:lnTo>
                    <a:pt x="900" y="364"/>
                  </a:lnTo>
                  <a:close/>
                  <a:moveTo>
                    <a:pt x="951" y="383"/>
                  </a:moveTo>
                  <a:lnTo>
                    <a:pt x="951" y="384"/>
                  </a:lnTo>
                  <a:lnTo>
                    <a:pt x="951" y="383"/>
                  </a:lnTo>
                  <a:close/>
                  <a:moveTo>
                    <a:pt x="857" y="168"/>
                  </a:moveTo>
                  <a:lnTo>
                    <a:pt x="856" y="168"/>
                  </a:lnTo>
                  <a:lnTo>
                    <a:pt x="856" y="169"/>
                  </a:lnTo>
                  <a:lnTo>
                    <a:pt x="857" y="16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3809" y="3101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3800" y="3094"/>
              <a:ext cx="6" cy="5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4" y="5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5" y="2"/>
                </a:cxn>
                <a:cxn ang="0">
                  <a:pos x="5" y="3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lnTo>
                    <a:pt x="5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3661" y="2909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3664" y="2892"/>
              <a:ext cx="3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3667" y="288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3635" y="2876"/>
              <a:ext cx="3" cy="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2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2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4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3659" y="2876"/>
              <a:ext cx="8" cy="1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9"/>
                </a:cxn>
                <a:cxn ang="0">
                  <a:pos x="8" y="10"/>
                </a:cxn>
                <a:cxn ang="0">
                  <a:pos x="7" y="10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4" y="10"/>
                </a:cxn>
                <a:cxn ang="0">
                  <a:pos x="3" y="9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3" y="8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10">
                  <a:moveTo>
                    <a:pt x="8" y="8"/>
                  </a:moveTo>
                  <a:lnTo>
                    <a:pt x="8" y="9"/>
                  </a:lnTo>
                  <a:lnTo>
                    <a:pt x="8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3" y="9"/>
                  </a:lnTo>
                  <a:lnTo>
                    <a:pt x="3" y="8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6"/>
                  </a:lnTo>
                  <a:lnTo>
                    <a:pt x="7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3658" y="2871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3641" y="2865"/>
              <a:ext cx="10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8" y="1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5"/>
                </a:cxn>
              </a:cxnLst>
              <a:rect l="0" t="0" r="r" b="b"/>
              <a:pathLst>
                <a:path w="10" h="5">
                  <a:moveTo>
                    <a:pt x="2" y="5"/>
                  </a:move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0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2" y="5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648" y="2864"/>
              <a:ext cx="3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649" y="282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3672" y="282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3673" y="2820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3673" y="2818"/>
              <a:ext cx="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3674" y="2815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0" y="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3631" y="2862"/>
              <a:ext cx="185" cy="254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0" y="14"/>
                </a:cxn>
                <a:cxn ang="0">
                  <a:pos x="5" y="19"/>
                </a:cxn>
                <a:cxn ang="0">
                  <a:pos x="10" y="9"/>
                </a:cxn>
                <a:cxn ang="0">
                  <a:pos x="23" y="7"/>
                </a:cxn>
                <a:cxn ang="0">
                  <a:pos x="26" y="9"/>
                </a:cxn>
                <a:cxn ang="0">
                  <a:pos x="23" y="12"/>
                </a:cxn>
                <a:cxn ang="0">
                  <a:pos x="26" y="20"/>
                </a:cxn>
                <a:cxn ang="0">
                  <a:pos x="27" y="29"/>
                </a:cxn>
                <a:cxn ang="0">
                  <a:pos x="27" y="36"/>
                </a:cxn>
                <a:cxn ang="0">
                  <a:pos x="29" y="44"/>
                </a:cxn>
                <a:cxn ang="0">
                  <a:pos x="29" y="54"/>
                </a:cxn>
                <a:cxn ang="0">
                  <a:pos x="32" y="42"/>
                </a:cxn>
                <a:cxn ang="0">
                  <a:pos x="43" y="41"/>
                </a:cxn>
                <a:cxn ang="0">
                  <a:pos x="45" y="39"/>
                </a:cxn>
                <a:cxn ang="0">
                  <a:pos x="38" y="34"/>
                </a:cxn>
                <a:cxn ang="0">
                  <a:pos x="40" y="27"/>
                </a:cxn>
                <a:cxn ang="0">
                  <a:pos x="49" y="32"/>
                </a:cxn>
                <a:cxn ang="0">
                  <a:pos x="47" y="43"/>
                </a:cxn>
                <a:cxn ang="0">
                  <a:pos x="54" y="55"/>
                </a:cxn>
                <a:cxn ang="0">
                  <a:pos x="53" y="66"/>
                </a:cxn>
                <a:cxn ang="0">
                  <a:pos x="55" y="79"/>
                </a:cxn>
                <a:cxn ang="0">
                  <a:pos x="48" y="91"/>
                </a:cxn>
                <a:cxn ang="0">
                  <a:pos x="42" y="91"/>
                </a:cxn>
                <a:cxn ang="0">
                  <a:pos x="48" y="95"/>
                </a:cxn>
                <a:cxn ang="0">
                  <a:pos x="55" y="104"/>
                </a:cxn>
                <a:cxn ang="0">
                  <a:pos x="50" y="107"/>
                </a:cxn>
                <a:cxn ang="0">
                  <a:pos x="61" y="107"/>
                </a:cxn>
                <a:cxn ang="0">
                  <a:pos x="66" y="120"/>
                </a:cxn>
                <a:cxn ang="0">
                  <a:pos x="68" y="131"/>
                </a:cxn>
                <a:cxn ang="0">
                  <a:pos x="66" y="140"/>
                </a:cxn>
                <a:cxn ang="0">
                  <a:pos x="67" y="146"/>
                </a:cxn>
                <a:cxn ang="0">
                  <a:pos x="74" y="155"/>
                </a:cxn>
                <a:cxn ang="0">
                  <a:pos x="82" y="166"/>
                </a:cxn>
                <a:cxn ang="0">
                  <a:pos x="74" y="174"/>
                </a:cxn>
                <a:cxn ang="0">
                  <a:pos x="76" y="174"/>
                </a:cxn>
                <a:cxn ang="0">
                  <a:pos x="71" y="182"/>
                </a:cxn>
                <a:cxn ang="0">
                  <a:pos x="67" y="192"/>
                </a:cxn>
                <a:cxn ang="0">
                  <a:pos x="60" y="201"/>
                </a:cxn>
                <a:cxn ang="0">
                  <a:pos x="67" y="197"/>
                </a:cxn>
                <a:cxn ang="0">
                  <a:pos x="77" y="189"/>
                </a:cxn>
                <a:cxn ang="0">
                  <a:pos x="87" y="194"/>
                </a:cxn>
                <a:cxn ang="0">
                  <a:pos x="99" y="199"/>
                </a:cxn>
                <a:cxn ang="0">
                  <a:pos x="107" y="212"/>
                </a:cxn>
                <a:cxn ang="0">
                  <a:pos x="112" y="223"/>
                </a:cxn>
                <a:cxn ang="0">
                  <a:pos x="113" y="222"/>
                </a:cxn>
                <a:cxn ang="0">
                  <a:pos x="116" y="215"/>
                </a:cxn>
                <a:cxn ang="0">
                  <a:pos x="131" y="220"/>
                </a:cxn>
                <a:cxn ang="0">
                  <a:pos x="136" y="228"/>
                </a:cxn>
                <a:cxn ang="0">
                  <a:pos x="134" y="237"/>
                </a:cxn>
                <a:cxn ang="0">
                  <a:pos x="139" y="239"/>
                </a:cxn>
                <a:cxn ang="0">
                  <a:pos x="146" y="236"/>
                </a:cxn>
                <a:cxn ang="0">
                  <a:pos x="152" y="243"/>
                </a:cxn>
                <a:cxn ang="0">
                  <a:pos x="155" y="241"/>
                </a:cxn>
                <a:cxn ang="0">
                  <a:pos x="156" y="237"/>
                </a:cxn>
                <a:cxn ang="0">
                  <a:pos x="151" y="231"/>
                </a:cxn>
                <a:cxn ang="0">
                  <a:pos x="157" y="234"/>
                </a:cxn>
                <a:cxn ang="0">
                  <a:pos x="165" y="241"/>
                </a:cxn>
                <a:cxn ang="0">
                  <a:pos x="172" y="253"/>
                </a:cxn>
                <a:cxn ang="0">
                  <a:pos x="185" y="252"/>
                </a:cxn>
              </a:cxnLst>
              <a:rect l="0" t="0" r="r" b="b"/>
              <a:pathLst>
                <a:path w="185" h="254">
                  <a:moveTo>
                    <a:pt x="11" y="2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2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3" y="4"/>
                  </a:lnTo>
                  <a:lnTo>
                    <a:pt x="12" y="4"/>
                  </a:lnTo>
                  <a:lnTo>
                    <a:pt x="11" y="5"/>
                  </a:lnTo>
                  <a:lnTo>
                    <a:pt x="11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6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0"/>
                  </a:lnTo>
                  <a:lnTo>
                    <a:pt x="5" y="19"/>
                  </a:lnTo>
                  <a:lnTo>
                    <a:pt x="5" y="20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7" y="20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9" y="6"/>
                  </a:lnTo>
                  <a:lnTo>
                    <a:pt x="20" y="6"/>
                  </a:lnTo>
                  <a:lnTo>
                    <a:pt x="21" y="6"/>
                  </a:lnTo>
                  <a:lnTo>
                    <a:pt x="22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2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10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2" y="14"/>
                  </a:lnTo>
                  <a:lnTo>
                    <a:pt x="23" y="14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1"/>
                  </a:lnTo>
                  <a:lnTo>
                    <a:pt x="27" y="12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7" y="14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6"/>
                  </a:lnTo>
                  <a:lnTo>
                    <a:pt x="26" y="17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6" y="20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9" y="30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30" y="32"/>
                  </a:lnTo>
                  <a:lnTo>
                    <a:pt x="31" y="33"/>
                  </a:lnTo>
                  <a:lnTo>
                    <a:pt x="31" y="34"/>
                  </a:lnTo>
                  <a:lnTo>
                    <a:pt x="30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5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7" y="37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39"/>
                  </a:lnTo>
                  <a:lnTo>
                    <a:pt x="27" y="39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2"/>
                  </a:lnTo>
                  <a:lnTo>
                    <a:pt x="29" y="42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8" y="44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30" y="44"/>
                  </a:lnTo>
                  <a:lnTo>
                    <a:pt x="30" y="45"/>
                  </a:lnTo>
                  <a:lnTo>
                    <a:pt x="30" y="46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29" y="50"/>
                  </a:lnTo>
                  <a:lnTo>
                    <a:pt x="29" y="51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3"/>
                  </a:lnTo>
                  <a:lnTo>
                    <a:pt x="29" y="53"/>
                  </a:lnTo>
                  <a:lnTo>
                    <a:pt x="29" y="54"/>
                  </a:lnTo>
                  <a:lnTo>
                    <a:pt x="29" y="55"/>
                  </a:lnTo>
                  <a:lnTo>
                    <a:pt x="29" y="54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2" y="50"/>
                  </a:lnTo>
                  <a:lnTo>
                    <a:pt x="32" y="49"/>
                  </a:lnTo>
                  <a:lnTo>
                    <a:pt x="32" y="48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2" y="46"/>
                  </a:lnTo>
                  <a:lnTo>
                    <a:pt x="31" y="46"/>
                  </a:lnTo>
                  <a:lnTo>
                    <a:pt x="31" y="45"/>
                  </a:lnTo>
                  <a:lnTo>
                    <a:pt x="31" y="44"/>
                  </a:lnTo>
                  <a:lnTo>
                    <a:pt x="31" y="43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4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8" y="38"/>
                  </a:lnTo>
                  <a:lnTo>
                    <a:pt x="39" y="38"/>
                  </a:lnTo>
                  <a:lnTo>
                    <a:pt x="40" y="38"/>
                  </a:lnTo>
                  <a:lnTo>
                    <a:pt x="41" y="39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3" y="42"/>
                  </a:lnTo>
                  <a:lnTo>
                    <a:pt x="43" y="43"/>
                  </a:lnTo>
                  <a:lnTo>
                    <a:pt x="44" y="44"/>
                  </a:lnTo>
                  <a:lnTo>
                    <a:pt x="45" y="44"/>
                  </a:lnTo>
                  <a:lnTo>
                    <a:pt x="45" y="45"/>
                  </a:lnTo>
                  <a:lnTo>
                    <a:pt x="45" y="46"/>
                  </a:lnTo>
                  <a:lnTo>
                    <a:pt x="46" y="46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5" y="41"/>
                  </a:lnTo>
                  <a:lnTo>
                    <a:pt x="46" y="41"/>
                  </a:lnTo>
                  <a:lnTo>
                    <a:pt x="46" y="41"/>
                  </a:lnTo>
                  <a:lnTo>
                    <a:pt x="46" y="40"/>
                  </a:lnTo>
                  <a:lnTo>
                    <a:pt x="45" y="39"/>
                  </a:lnTo>
                  <a:lnTo>
                    <a:pt x="44" y="39"/>
                  </a:lnTo>
                  <a:lnTo>
                    <a:pt x="43" y="39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7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0" y="38"/>
                  </a:lnTo>
                  <a:lnTo>
                    <a:pt x="39" y="38"/>
                  </a:lnTo>
                  <a:lnTo>
                    <a:pt x="39" y="37"/>
                  </a:lnTo>
                  <a:lnTo>
                    <a:pt x="38" y="36"/>
                  </a:lnTo>
                  <a:lnTo>
                    <a:pt x="38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3"/>
                  </a:lnTo>
                  <a:lnTo>
                    <a:pt x="38" y="32"/>
                  </a:lnTo>
                  <a:lnTo>
                    <a:pt x="39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8" y="30"/>
                  </a:lnTo>
                  <a:lnTo>
                    <a:pt x="37" y="29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9" y="28"/>
                  </a:lnTo>
                  <a:lnTo>
                    <a:pt x="40" y="28"/>
                  </a:lnTo>
                  <a:lnTo>
                    <a:pt x="41" y="28"/>
                  </a:lnTo>
                  <a:lnTo>
                    <a:pt x="42" y="28"/>
                  </a:lnTo>
                  <a:lnTo>
                    <a:pt x="41" y="28"/>
                  </a:lnTo>
                  <a:lnTo>
                    <a:pt x="40" y="27"/>
                  </a:lnTo>
                  <a:lnTo>
                    <a:pt x="39" y="27"/>
                  </a:lnTo>
                  <a:lnTo>
                    <a:pt x="39" y="26"/>
                  </a:lnTo>
                  <a:lnTo>
                    <a:pt x="40" y="27"/>
                  </a:lnTo>
                  <a:lnTo>
                    <a:pt x="41" y="27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3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6" y="30"/>
                  </a:lnTo>
                  <a:lnTo>
                    <a:pt x="47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50" y="33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1" y="34"/>
                  </a:lnTo>
                  <a:lnTo>
                    <a:pt x="50" y="35"/>
                  </a:lnTo>
                  <a:lnTo>
                    <a:pt x="50" y="36"/>
                  </a:lnTo>
                  <a:lnTo>
                    <a:pt x="50" y="37"/>
                  </a:lnTo>
                  <a:lnTo>
                    <a:pt x="49" y="37"/>
                  </a:lnTo>
                  <a:lnTo>
                    <a:pt x="49" y="38"/>
                  </a:lnTo>
                  <a:lnTo>
                    <a:pt x="49" y="39"/>
                  </a:lnTo>
                  <a:lnTo>
                    <a:pt x="49" y="40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7" y="42"/>
                  </a:lnTo>
                  <a:lnTo>
                    <a:pt x="47" y="43"/>
                  </a:lnTo>
                  <a:lnTo>
                    <a:pt x="47" y="44"/>
                  </a:lnTo>
                  <a:lnTo>
                    <a:pt x="47" y="45"/>
                  </a:lnTo>
                  <a:lnTo>
                    <a:pt x="48" y="4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8"/>
                  </a:lnTo>
                  <a:lnTo>
                    <a:pt x="49" y="49"/>
                  </a:lnTo>
                  <a:lnTo>
                    <a:pt x="49" y="50"/>
                  </a:lnTo>
                  <a:lnTo>
                    <a:pt x="50" y="50"/>
                  </a:lnTo>
                  <a:lnTo>
                    <a:pt x="51" y="50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54"/>
                  </a:lnTo>
                  <a:lnTo>
                    <a:pt x="54" y="55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53" y="59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61"/>
                  </a:lnTo>
                  <a:lnTo>
                    <a:pt x="54" y="62"/>
                  </a:lnTo>
                  <a:lnTo>
                    <a:pt x="54" y="63"/>
                  </a:lnTo>
                  <a:lnTo>
                    <a:pt x="54" y="64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1" y="64"/>
                  </a:lnTo>
                  <a:lnTo>
                    <a:pt x="51" y="65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2" y="66"/>
                  </a:lnTo>
                  <a:lnTo>
                    <a:pt x="53" y="66"/>
                  </a:lnTo>
                  <a:lnTo>
                    <a:pt x="54" y="66"/>
                  </a:lnTo>
                  <a:lnTo>
                    <a:pt x="55" y="67"/>
                  </a:lnTo>
                  <a:lnTo>
                    <a:pt x="55" y="68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5" y="71"/>
                  </a:lnTo>
                  <a:lnTo>
                    <a:pt x="55" y="72"/>
                  </a:lnTo>
                  <a:lnTo>
                    <a:pt x="55" y="72"/>
                  </a:lnTo>
                  <a:lnTo>
                    <a:pt x="55" y="73"/>
                  </a:lnTo>
                  <a:lnTo>
                    <a:pt x="55" y="73"/>
                  </a:lnTo>
                  <a:lnTo>
                    <a:pt x="55" y="74"/>
                  </a:lnTo>
                  <a:lnTo>
                    <a:pt x="55" y="75"/>
                  </a:lnTo>
                  <a:lnTo>
                    <a:pt x="55" y="76"/>
                  </a:lnTo>
                  <a:lnTo>
                    <a:pt x="55" y="77"/>
                  </a:lnTo>
                  <a:lnTo>
                    <a:pt x="55" y="78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6" y="82"/>
                  </a:lnTo>
                  <a:lnTo>
                    <a:pt x="56" y="83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5" y="85"/>
                  </a:lnTo>
                  <a:lnTo>
                    <a:pt x="55" y="86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2" y="88"/>
                  </a:lnTo>
                  <a:lnTo>
                    <a:pt x="51" y="88"/>
                  </a:lnTo>
                  <a:lnTo>
                    <a:pt x="50" y="89"/>
                  </a:lnTo>
                  <a:lnTo>
                    <a:pt x="50" y="90"/>
                  </a:lnTo>
                  <a:lnTo>
                    <a:pt x="49" y="91"/>
                  </a:lnTo>
                  <a:lnTo>
                    <a:pt x="48" y="91"/>
                  </a:lnTo>
                  <a:lnTo>
                    <a:pt x="48" y="91"/>
                  </a:lnTo>
                  <a:lnTo>
                    <a:pt x="48" y="92"/>
                  </a:lnTo>
                  <a:lnTo>
                    <a:pt x="47" y="92"/>
                  </a:lnTo>
                  <a:lnTo>
                    <a:pt x="46" y="92"/>
                  </a:lnTo>
                  <a:lnTo>
                    <a:pt x="45" y="91"/>
                  </a:lnTo>
                  <a:lnTo>
                    <a:pt x="44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89"/>
                  </a:lnTo>
                  <a:lnTo>
                    <a:pt x="41" y="88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40" y="89"/>
                  </a:lnTo>
                  <a:lnTo>
                    <a:pt x="41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1"/>
                  </a:lnTo>
                  <a:lnTo>
                    <a:pt x="41" y="91"/>
                  </a:lnTo>
                  <a:lnTo>
                    <a:pt x="40" y="91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40" y="94"/>
                  </a:lnTo>
                  <a:lnTo>
                    <a:pt x="40" y="95"/>
                  </a:lnTo>
                  <a:lnTo>
                    <a:pt x="41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4" y="96"/>
                  </a:lnTo>
                  <a:lnTo>
                    <a:pt x="45" y="95"/>
                  </a:lnTo>
                  <a:lnTo>
                    <a:pt x="46" y="95"/>
                  </a:lnTo>
                  <a:lnTo>
                    <a:pt x="47" y="94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9" y="94"/>
                  </a:lnTo>
                  <a:lnTo>
                    <a:pt x="50" y="94"/>
                  </a:lnTo>
                  <a:lnTo>
                    <a:pt x="51" y="94"/>
                  </a:lnTo>
                  <a:lnTo>
                    <a:pt x="52" y="95"/>
                  </a:lnTo>
                  <a:lnTo>
                    <a:pt x="53" y="96"/>
                  </a:lnTo>
                  <a:lnTo>
                    <a:pt x="53" y="97"/>
                  </a:lnTo>
                  <a:lnTo>
                    <a:pt x="53" y="98"/>
                  </a:lnTo>
                  <a:lnTo>
                    <a:pt x="54" y="98"/>
                  </a:lnTo>
                  <a:lnTo>
                    <a:pt x="55" y="98"/>
                  </a:lnTo>
                  <a:lnTo>
                    <a:pt x="55" y="99"/>
                  </a:lnTo>
                  <a:lnTo>
                    <a:pt x="55" y="100"/>
                  </a:lnTo>
                  <a:lnTo>
                    <a:pt x="55" y="101"/>
                  </a:lnTo>
                  <a:lnTo>
                    <a:pt x="55" y="102"/>
                  </a:lnTo>
                  <a:lnTo>
                    <a:pt x="55" y="103"/>
                  </a:lnTo>
                  <a:lnTo>
                    <a:pt x="56" y="104"/>
                  </a:lnTo>
                  <a:lnTo>
                    <a:pt x="55" y="104"/>
                  </a:lnTo>
                  <a:lnTo>
                    <a:pt x="55" y="103"/>
                  </a:lnTo>
                  <a:lnTo>
                    <a:pt x="54" y="104"/>
                  </a:lnTo>
                  <a:lnTo>
                    <a:pt x="53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0" y="104"/>
                  </a:lnTo>
                  <a:lnTo>
                    <a:pt x="49" y="105"/>
                  </a:lnTo>
                  <a:lnTo>
                    <a:pt x="49" y="106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7"/>
                  </a:lnTo>
                  <a:lnTo>
                    <a:pt x="49" y="106"/>
                  </a:lnTo>
                  <a:lnTo>
                    <a:pt x="50" y="106"/>
                  </a:lnTo>
                  <a:lnTo>
                    <a:pt x="50" y="107"/>
                  </a:lnTo>
                  <a:lnTo>
                    <a:pt x="51" y="108"/>
                  </a:lnTo>
                  <a:lnTo>
                    <a:pt x="51" y="107"/>
                  </a:lnTo>
                  <a:lnTo>
                    <a:pt x="52" y="107"/>
                  </a:lnTo>
                  <a:lnTo>
                    <a:pt x="52" y="106"/>
                  </a:lnTo>
                  <a:lnTo>
                    <a:pt x="53" y="105"/>
                  </a:lnTo>
                  <a:lnTo>
                    <a:pt x="54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5"/>
                  </a:lnTo>
                  <a:lnTo>
                    <a:pt x="56" y="104"/>
                  </a:lnTo>
                  <a:lnTo>
                    <a:pt x="57" y="105"/>
                  </a:lnTo>
                  <a:lnTo>
                    <a:pt x="57" y="106"/>
                  </a:lnTo>
                  <a:lnTo>
                    <a:pt x="58" y="106"/>
                  </a:lnTo>
                  <a:lnTo>
                    <a:pt x="59" y="106"/>
                  </a:lnTo>
                  <a:lnTo>
                    <a:pt x="60" y="106"/>
                  </a:lnTo>
                  <a:lnTo>
                    <a:pt x="61" y="106"/>
                  </a:lnTo>
                  <a:lnTo>
                    <a:pt x="61" y="107"/>
                  </a:lnTo>
                  <a:lnTo>
                    <a:pt x="61" y="108"/>
                  </a:lnTo>
                  <a:lnTo>
                    <a:pt x="62" y="109"/>
                  </a:lnTo>
                  <a:lnTo>
                    <a:pt x="62" y="110"/>
                  </a:lnTo>
                  <a:lnTo>
                    <a:pt x="62" y="110"/>
                  </a:lnTo>
                  <a:lnTo>
                    <a:pt x="63" y="110"/>
                  </a:lnTo>
                  <a:lnTo>
                    <a:pt x="64" y="111"/>
                  </a:lnTo>
                  <a:lnTo>
                    <a:pt x="64" y="112"/>
                  </a:lnTo>
                  <a:lnTo>
                    <a:pt x="64" y="113"/>
                  </a:lnTo>
                  <a:lnTo>
                    <a:pt x="64" y="114"/>
                  </a:lnTo>
                  <a:lnTo>
                    <a:pt x="63" y="115"/>
                  </a:lnTo>
                  <a:lnTo>
                    <a:pt x="63" y="116"/>
                  </a:lnTo>
                  <a:lnTo>
                    <a:pt x="64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6" y="118"/>
                  </a:lnTo>
                  <a:lnTo>
                    <a:pt x="66" y="119"/>
                  </a:lnTo>
                  <a:lnTo>
                    <a:pt x="66" y="120"/>
                  </a:lnTo>
                  <a:lnTo>
                    <a:pt x="66" y="121"/>
                  </a:lnTo>
                  <a:lnTo>
                    <a:pt x="66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3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8" y="125"/>
                  </a:lnTo>
                  <a:lnTo>
                    <a:pt x="68" y="126"/>
                  </a:lnTo>
                  <a:lnTo>
                    <a:pt x="68" y="127"/>
                  </a:lnTo>
                  <a:lnTo>
                    <a:pt x="67" y="128"/>
                  </a:lnTo>
                  <a:lnTo>
                    <a:pt x="67" y="129"/>
                  </a:lnTo>
                  <a:lnTo>
                    <a:pt x="67" y="129"/>
                  </a:lnTo>
                  <a:lnTo>
                    <a:pt x="67" y="129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0" y="132"/>
                  </a:lnTo>
                  <a:lnTo>
                    <a:pt x="71" y="132"/>
                  </a:lnTo>
                  <a:lnTo>
                    <a:pt x="71" y="133"/>
                  </a:lnTo>
                  <a:lnTo>
                    <a:pt x="72" y="133"/>
                  </a:lnTo>
                  <a:lnTo>
                    <a:pt x="72" y="134"/>
                  </a:lnTo>
                  <a:lnTo>
                    <a:pt x="72" y="135"/>
                  </a:lnTo>
                  <a:lnTo>
                    <a:pt x="72" y="136"/>
                  </a:lnTo>
                  <a:lnTo>
                    <a:pt x="71" y="136"/>
                  </a:lnTo>
                  <a:lnTo>
                    <a:pt x="71" y="137"/>
                  </a:lnTo>
                  <a:lnTo>
                    <a:pt x="70" y="137"/>
                  </a:lnTo>
                  <a:lnTo>
                    <a:pt x="70" y="138"/>
                  </a:lnTo>
                  <a:lnTo>
                    <a:pt x="69" y="139"/>
                  </a:lnTo>
                  <a:lnTo>
                    <a:pt x="68" y="140"/>
                  </a:lnTo>
                  <a:lnTo>
                    <a:pt x="67" y="140"/>
                  </a:lnTo>
                  <a:lnTo>
                    <a:pt x="67" y="139"/>
                  </a:lnTo>
                  <a:lnTo>
                    <a:pt x="66" y="140"/>
                  </a:lnTo>
                  <a:lnTo>
                    <a:pt x="67" y="140"/>
                  </a:lnTo>
                  <a:lnTo>
                    <a:pt x="67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70" y="141"/>
                  </a:lnTo>
                  <a:lnTo>
                    <a:pt x="71" y="141"/>
                  </a:lnTo>
                  <a:lnTo>
                    <a:pt x="72" y="141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2" y="142"/>
                  </a:lnTo>
                  <a:lnTo>
                    <a:pt x="72" y="143"/>
                  </a:lnTo>
                  <a:lnTo>
                    <a:pt x="71" y="144"/>
                  </a:lnTo>
                  <a:lnTo>
                    <a:pt x="70" y="144"/>
                  </a:lnTo>
                  <a:lnTo>
                    <a:pt x="69" y="144"/>
                  </a:lnTo>
                  <a:lnTo>
                    <a:pt x="68" y="145"/>
                  </a:lnTo>
                  <a:lnTo>
                    <a:pt x="67" y="145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7" y="148"/>
                  </a:lnTo>
                  <a:lnTo>
                    <a:pt x="67" y="148"/>
                  </a:lnTo>
                  <a:lnTo>
                    <a:pt x="67" y="148"/>
                  </a:lnTo>
                  <a:lnTo>
                    <a:pt x="68" y="149"/>
                  </a:lnTo>
                  <a:lnTo>
                    <a:pt x="69" y="148"/>
                  </a:lnTo>
                  <a:lnTo>
                    <a:pt x="70" y="148"/>
                  </a:lnTo>
                  <a:lnTo>
                    <a:pt x="71" y="149"/>
                  </a:lnTo>
                  <a:lnTo>
                    <a:pt x="72" y="149"/>
                  </a:lnTo>
                  <a:lnTo>
                    <a:pt x="73" y="149"/>
                  </a:lnTo>
                  <a:lnTo>
                    <a:pt x="73" y="150"/>
                  </a:lnTo>
                  <a:lnTo>
                    <a:pt x="73" y="151"/>
                  </a:lnTo>
                  <a:lnTo>
                    <a:pt x="73" y="152"/>
                  </a:lnTo>
                  <a:lnTo>
                    <a:pt x="73" y="153"/>
                  </a:lnTo>
                  <a:lnTo>
                    <a:pt x="73" y="154"/>
                  </a:lnTo>
                  <a:lnTo>
                    <a:pt x="73" y="155"/>
                  </a:lnTo>
                  <a:lnTo>
                    <a:pt x="74" y="155"/>
                  </a:lnTo>
                  <a:lnTo>
                    <a:pt x="74" y="155"/>
                  </a:lnTo>
                  <a:lnTo>
                    <a:pt x="74" y="156"/>
                  </a:lnTo>
                  <a:lnTo>
                    <a:pt x="75" y="157"/>
                  </a:lnTo>
                  <a:lnTo>
                    <a:pt x="76" y="156"/>
                  </a:lnTo>
                  <a:lnTo>
                    <a:pt x="77" y="156"/>
                  </a:lnTo>
                  <a:lnTo>
                    <a:pt x="78" y="157"/>
                  </a:lnTo>
                  <a:lnTo>
                    <a:pt x="79" y="157"/>
                  </a:lnTo>
                  <a:lnTo>
                    <a:pt x="80" y="158"/>
                  </a:lnTo>
                  <a:lnTo>
                    <a:pt x="80" y="159"/>
                  </a:lnTo>
                  <a:lnTo>
                    <a:pt x="80" y="160"/>
                  </a:lnTo>
                  <a:lnTo>
                    <a:pt x="80" y="161"/>
                  </a:lnTo>
                  <a:lnTo>
                    <a:pt x="81" y="161"/>
                  </a:lnTo>
                  <a:lnTo>
                    <a:pt x="81" y="162"/>
                  </a:lnTo>
                  <a:lnTo>
                    <a:pt x="81" y="163"/>
                  </a:lnTo>
                  <a:lnTo>
                    <a:pt x="82" y="164"/>
                  </a:lnTo>
                  <a:lnTo>
                    <a:pt x="82" y="165"/>
                  </a:lnTo>
                  <a:lnTo>
                    <a:pt x="82" y="166"/>
                  </a:lnTo>
                  <a:lnTo>
                    <a:pt x="82" y="167"/>
                  </a:lnTo>
                  <a:lnTo>
                    <a:pt x="82" y="168"/>
                  </a:lnTo>
                  <a:lnTo>
                    <a:pt x="81" y="168"/>
                  </a:lnTo>
                  <a:lnTo>
                    <a:pt x="81" y="169"/>
                  </a:lnTo>
                  <a:lnTo>
                    <a:pt x="81" y="170"/>
                  </a:lnTo>
                  <a:lnTo>
                    <a:pt x="81" y="171"/>
                  </a:lnTo>
                  <a:lnTo>
                    <a:pt x="80" y="172"/>
                  </a:lnTo>
                  <a:lnTo>
                    <a:pt x="80" y="173"/>
                  </a:lnTo>
                  <a:lnTo>
                    <a:pt x="80" y="173"/>
                  </a:lnTo>
                  <a:lnTo>
                    <a:pt x="80" y="174"/>
                  </a:lnTo>
                  <a:lnTo>
                    <a:pt x="79" y="174"/>
                  </a:lnTo>
                  <a:lnTo>
                    <a:pt x="79" y="173"/>
                  </a:lnTo>
                  <a:lnTo>
                    <a:pt x="78" y="174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3"/>
                  </a:lnTo>
                  <a:lnTo>
                    <a:pt x="73" y="174"/>
                  </a:lnTo>
                  <a:lnTo>
                    <a:pt x="72" y="173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0" y="173"/>
                  </a:lnTo>
                  <a:lnTo>
                    <a:pt x="70" y="174"/>
                  </a:lnTo>
                  <a:lnTo>
                    <a:pt x="70" y="174"/>
                  </a:lnTo>
                  <a:lnTo>
                    <a:pt x="71" y="174"/>
                  </a:lnTo>
                  <a:lnTo>
                    <a:pt x="71" y="174"/>
                  </a:lnTo>
                  <a:lnTo>
                    <a:pt x="72" y="174"/>
                  </a:lnTo>
                  <a:lnTo>
                    <a:pt x="73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5" y="174"/>
                  </a:lnTo>
                  <a:lnTo>
                    <a:pt x="76" y="174"/>
                  </a:lnTo>
                  <a:lnTo>
                    <a:pt x="76" y="175"/>
                  </a:lnTo>
                  <a:lnTo>
                    <a:pt x="77" y="176"/>
                  </a:lnTo>
                  <a:lnTo>
                    <a:pt x="78" y="177"/>
                  </a:lnTo>
                  <a:lnTo>
                    <a:pt x="78" y="178"/>
                  </a:lnTo>
                  <a:lnTo>
                    <a:pt x="79" y="179"/>
                  </a:lnTo>
                  <a:lnTo>
                    <a:pt x="78" y="180"/>
                  </a:lnTo>
                  <a:lnTo>
                    <a:pt x="77" y="180"/>
                  </a:lnTo>
                  <a:lnTo>
                    <a:pt x="76" y="180"/>
                  </a:lnTo>
                  <a:lnTo>
                    <a:pt x="75" y="180"/>
                  </a:lnTo>
                  <a:lnTo>
                    <a:pt x="75" y="181"/>
                  </a:lnTo>
                  <a:lnTo>
                    <a:pt x="74" y="181"/>
                  </a:lnTo>
                  <a:lnTo>
                    <a:pt x="74" y="180"/>
                  </a:lnTo>
                  <a:lnTo>
                    <a:pt x="74" y="180"/>
                  </a:lnTo>
                  <a:lnTo>
                    <a:pt x="73" y="180"/>
                  </a:lnTo>
                  <a:lnTo>
                    <a:pt x="72" y="180"/>
                  </a:lnTo>
                  <a:lnTo>
                    <a:pt x="71" y="181"/>
                  </a:lnTo>
                  <a:lnTo>
                    <a:pt x="71" y="182"/>
                  </a:lnTo>
                  <a:lnTo>
                    <a:pt x="70" y="182"/>
                  </a:lnTo>
                  <a:lnTo>
                    <a:pt x="69" y="183"/>
                  </a:lnTo>
                  <a:lnTo>
                    <a:pt x="68" y="183"/>
                  </a:lnTo>
                  <a:lnTo>
                    <a:pt x="67" y="183"/>
                  </a:lnTo>
                  <a:lnTo>
                    <a:pt x="67" y="184"/>
                  </a:lnTo>
                  <a:lnTo>
                    <a:pt x="66" y="184"/>
                  </a:lnTo>
                  <a:lnTo>
                    <a:pt x="66" y="185"/>
                  </a:lnTo>
                  <a:lnTo>
                    <a:pt x="65" y="186"/>
                  </a:lnTo>
                  <a:lnTo>
                    <a:pt x="65" y="187"/>
                  </a:lnTo>
                  <a:lnTo>
                    <a:pt x="64" y="187"/>
                  </a:lnTo>
                  <a:lnTo>
                    <a:pt x="64" y="187"/>
                  </a:lnTo>
                  <a:lnTo>
                    <a:pt x="65" y="188"/>
                  </a:lnTo>
                  <a:lnTo>
                    <a:pt x="65" y="189"/>
                  </a:lnTo>
                  <a:lnTo>
                    <a:pt x="65" y="190"/>
                  </a:lnTo>
                  <a:lnTo>
                    <a:pt x="66" y="190"/>
                  </a:lnTo>
                  <a:lnTo>
                    <a:pt x="66" y="191"/>
                  </a:lnTo>
                  <a:lnTo>
                    <a:pt x="67" y="192"/>
                  </a:lnTo>
                  <a:lnTo>
                    <a:pt x="67" y="193"/>
                  </a:lnTo>
                  <a:lnTo>
                    <a:pt x="67" y="193"/>
                  </a:lnTo>
                  <a:lnTo>
                    <a:pt x="66" y="194"/>
                  </a:lnTo>
                  <a:lnTo>
                    <a:pt x="66" y="195"/>
                  </a:lnTo>
                  <a:lnTo>
                    <a:pt x="65" y="195"/>
                  </a:lnTo>
                  <a:lnTo>
                    <a:pt x="65" y="196"/>
                  </a:lnTo>
                  <a:lnTo>
                    <a:pt x="65" y="197"/>
                  </a:lnTo>
                  <a:lnTo>
                    <a:pt x="65" y="198"/>
                  </a:lnTo>
                  <a:lnTo>
                    <a:pt x="64" y="198"/>
                  </a:lnTo>
                  <a:lnTo>
                    <a:pt x="63" y="199"/>
                  </a:lnTo>
                  <a:lnTo>
                    <a:pt x="62" y="19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200"/>
                  </a:lnTo>
                  <a:lnTo>
                    <a:pt x="60" y="200"/>
                  </a:lnTo>
                  <a:lnTo>
                    <a:pt x="60" y="201"/>
                  </a:lnTo>
                  <a:lnTo>
                    <a:pt x="59" y="202"/>
                  </a:lnTo>
                  <a:lnTo>
                    <a:pt x="59" y="203"/>
                  </a:lnTo>
                  <a:lnTo>
                    <a:pt x="58" y="203"/>
                  </a:lnTo>
                  <a:lnTo>
                    <a:pt x="59" y="203"/>
                  </a:lnTo>
                  <a:lnTo>
                    <a:pt x="60" y="202"/>
                  </a:lnTo>
                  <a:lnTo>
                    <a:pt x="60" y="203"/>
                  </a:lnTo>
                  <a:lnTo>
                    <a:pt x="60" y="204"/>
                  </a:lnTo>
                  <a:lnTo>
                    <a:pt x="60" y="203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2" y="200"/>
                  </a:lnTo>
                  <a:lnTo>
                    <a:pt x="63" y="199"/>
                  </a:lnTo>
                  <a:lnTo>
                    <a:pt x="64" y="199"/>
                  </a:lnTo>
                  <a:lnTo>
                    <a:pt x="65" y="199"/>
                  </a:lnTo>
                  <a:lnTo>
                    <a:pt x="66" y="199"/>
                  </a:lnTo>
                  <a:lnTo>
                    <a:pt x="66" y="198"/>
                  </a:lnTo>
                  <a:lnTo>
                    <a:pt x="67" y="197"/>
                  </a:lnTo>
                  <a:lnTo>
                    <a:pt x="67" y="196"/>
                  </a:lnTo>
                  <a:lnTo>
                    <a:pt x="67" y="195"/>
                  </a:lnTo>
                  <a:lnTo>
                    <a:pt x="68" y="194"/>
                  </a:lnTo>
                  <a:lnTo>
                    <a:pt x="67" y="193"/>
                  </a:lnTo>
                  <a:lnTo>
                    <a:pt x="67" y="193"/>
                  </a:lnTo>
                  <a:lnTo>
                    <a:pt x="67" y="192"/>
                  </a:lnTo>
                  <a:lnTo>
                    <a:pt x="68" y="191"/>
                  </a:lnTo>
                  <a:lnTo>
                    <a:pt x="69" y="190"/>
                  </a:lnTo>
                  <a:lnTo>
                    <a:pt x="70" y="190"/>
                  </a:lnTo>
                  <a:lnTo>
                    <a:pt x="70" y="189"/>
                  </a:lnTo>
                  <a:lnTo>
                    <a:pt x="71" y="189"/>
                  </a:lnTo>
                  <a:lnTo>
                    <a:pt x="72" y="189"/>
                  </a:lnTo>
                  <a:lnTo>
                    <a:pt x="73" y="188"/>
                  </a:lnTo>
                  <a:lnTo>
                    <a:pt x="74" y="188"/>
                  </a:lnTo>
                  <a:lnTo>
                    <a:pt x="75" y="188"/>
                  </a:lnTo>
                  <a:lnTo>
                    <a:pt x="76" y="189"/>
                  </a:lnTo>
                  <a:lnTo>
                    <a:pt x="77" y="189"/>
                  </a:lnTo>
                  <a:lnTo>
                    <a:pt x="78" y="189"/>
                  </a:lnTo>
                  <a:lnTo>
                    <a:pt x="79" y="189"/>
                  </a:lnTo>
                  <a:lnTo>
                    <a:pt x="80" y="189"/>
                  </a:lnTo>
                  <a:lnTo>
                    <a:pt x="80" y="189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4" y="189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4" y="192"/>
                  </a:lnTo>
                  <a:lnTo>
                    <a:pt x="85" y="192"/>
                  </a:lnTo>
                  <a:lnTo>
                    <a:pt x="85" y="193"/>
                  </a:lnTo>
                  <a:lnTo>
                    <a:pt x="86" y="193"/>
                  </a:lnTo>
                  <a:lnTo>
                    <a:pt x="87" y="193"/>
                  </a:lnTo>
                  <a:lnTo>
                    <a:pt x="87" y="194"/>
                  </a:lnTo>
                  <a:lnTo>
                    <a:pt x="87" y="194"/>
                  </a:lnTo>
                  <a:lnTo>
                    <a:pt x="88" y="194"/>
                  </a:lnTo>
                  <a:lnTo>
                    <a:pt x="89" y="194"/>
                  </a:lnTo>
                  <a:lnTo>
                    <a:pt x="90" y="194"/>
                  </a:lnTo>
                  <a:lnTo>
                    <a:pt x="91" y="194"/>
                  </a:lnTo>
                  <a:lnTo>
                    <a:pt x="92" y="194"/>
                  </a:lnTo>
                  <a:lnTo>
                    <a:pt x="93" y="194"/>
                  </a:lnTo>
                  <a:lnTo>
                    <a:pt x="93" y="195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6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8" y="199"/>
                  </a:lnTo>
                  <a:lnTo>
                    <a:pt x="99" y="199"/>
                  </a:lnTo>
                  <a:lnTo>
                    <a:pt x="99" y="199"/>
                  </a:lnTo>
                  <a:lnTo>
                    <a:pt x="99" y="199"/>
                  </a:lnTo>
                  <a:lnTo>
                    <a:pt x="99" y="200"/>
                  </a:lnTo>
                  <a:lnTo>
                    <a:pt x="100" y="201"/>
                  </a:lnTo>
                  <a:lnTo>
                    <a:pt x="101" y="201"/>
                  </a:lnTo>
                  <a:lnTo>
                    <a:pt x="101" y="202"/>
                  </a:lnTo>
                  <a:lnTo>
                    <a:pt x="102" y="203"/>
                  </a:lnTo>
                  <a:lnTo>
                    <a:pt x="102" y="204"/>
                  </a:lnTo>
                  <a:lnTo>
                    <a:pt x="102" y="205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4" y="206"/>
                  </a:lnTo>
                  <a:lnTo>
                    <a:pt x="105" y="207"/>
                  </a:lnTo>
                  <a:lnTo>
                    <a:pt x="105" y="208"/>
                  </a:lnTo>
                  <a:lnTo>
                    <a:pt x="106" y="209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7" y="211"/>
                  </a:lnTo>
                  <a:lnTo>
                    <a:pt x="107" y="212"/>
                  </a:lnTo>
                  <a:lnTo>
                    <a:pt x="108" y="212"/>
                  </a:lnTo>
                  <a:lnTo>
                    <a:pt x="109" y="213"/>
                  </a:lnTo>
                  <a:lnTo>
                    <a:pt x="110" y="213"/>
                  </a:lnTo>
                  <a:lnTo>
                    <a:pt x="110" y="214"/>
                  </a:lnTo>
                  <a:lnTo>
                    <a:pt x="110" y="215"/>
                  </a:lnTo>
                  <a:lnTo>
                    <a:pt x="109" y="216"/>
                  </a:lnTo>
                  <a:lnTo>
                    <a:pt x="109" y="217"/>
                  </a:lnTo>
                  <a:lnTo>
                    <a:pt x="108" y="217"/>
                  </a:lnTo>
                  <a:lnTo>
                    <a:pt x="108" y="218"/>
                  </a:lnTo>
                  <a:lnTo>
                    <a:pt x="108" y="218"/>
                  </a:lnTo>
                  <a:lnTo>
                    <a:pt x="108" y="219"/>
                  </a:lnTo>
                  <a:lnTo>
                    <a:pt x="109" y="219"/>
                  </a:lnTo>
                  <a:lnTo>
                    <a:pt x="110" y="219"/>
                  </a:lnTo>
                  <a:lnTo>
                    <a:pt x="111" y="220"/>
                  </a:lnTo>
                  <a:lnTo>
                    <a:pt x="112" y="221"/>
                  </a:lnTo>
                  <a:lnTo>
                    <a:pt x="112" y="222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11" y="224"/>
                  </a:lnTo>
                  <a:lnTo>
                    <a:pt x="111" y="225"/>
                  </a:lnTo>
                  <a:lnTo>
                    <a:pt x="110" y="225"/>
                  </a:lnTo>
                  <a:lnTo>
                    <a:pt x="110" y="225"/>
                  </a:lnTo>
                  <a:lnTo>
                    <a:pt x="110" y="226"/>
                  </a:lnTo>
                  <a:lnTo>
                    <a:pt x="110" y="227"/>
                  </a:lnTo>
                  <a:lnTo>
                    <a:pt x="111" y="227"/>
                  </a:lnTo>
                  <a:lnTo>
                    <a:pt x="112" y="227"/>
                  </a:lnTo>
                  <a:lnTo>
                    <a:pt x="112" y="226"/>
                  </a:lnTo>
                  <a:lnTo>
                    <a:pt x="112" y="225"/>
                  </a:lnTo>
                  <a:lnTo>
                    <a:pt x="112" y="225"/>
                  </a:lnTo>
                  <a:lnTo>
                    <a:pt x="113" y="224"/>
                  </a:lnTo>
                  <a:lnTo>
                    <a:pt x="112" y="223"/>
                  </a:lnTo>
                  <a:lnTo>
                    <a:pt x="113" y="224"/>
                  </a:lnTo>
                  <a:lnTo>
                    <a:pt x="113" y="223"/>
                  </a:lnTo>
                  <a:lnTo>
                    <a:pt x="113" y="222"/>
                  </a:lnTo>
                  <a:lnTo>
                    <a:pt x="113" y="221"/>
                  </a:lnTo>
                  <a:lnTo>
                    <a:pt x="112" y="220"/>
                  </a:lnTo>
                  <a:lnTo>
                    <a:pt x="112" y="219"/>
                  </a:lnTo>
                  <a:lnTo>
                    <a:pt x="112" y="219"/>
                  </a:lnTo>
                  <a:lnTo>
                    <a:pt x="111" y="218"/>
                  </a:lnTo>
                  <a:lnTo>
                    <a:pt x="111" y="218"/>
                  </a:lnTo>
                  <a:lnTo>
                    <a:pt x="110" y="218"/>
                  </a:lnTo>
                  <a:lnTo>
                    <a:pt x="110" y="217"/>
                  </a:lnTo>
                  <a:lnTo>
                    <a:pt x="111" y="216"/>
                  </a:lnTo>
                  <a:lnTo>
                    <a:pt x="111" y="215"/>
                  </a:lnTo>
                  <a:lnTo>
                    <a:pt x="112" y="214"/>
                  </a:lnTo>
                  <a:lnTo>
                    <a:pt x="112" y="214"/>
                  </a:lnTo>
                  <a:lnTo>
                    <a:pt x="113" y="214"/>
                  </a:lnTo>
                  <a:lnTo>
                    <a:pt x="114" y="214"/>
                  </a:lnTo>
                  <a:lnTo>
                    <a:pt x="115" y="214"/>
                  </a:lnTo>
                  <a:lnTo>
                    <a:pt x="115" y="215"/>
                  </a:lnTo>
                  <a:lnTo>
                    <a:pt x="116" y="215"/>
                  </a:lnTo>
                  <a:lnTo>
                    <a:pt x="117" y="215"/>
                  </a:lnTo>
                  <a:lnTo>
                    <a:pt x="118" y="216"/>
                  </a:lnTo>
                  <a:lnTo>
                    <a:pt x="118" y="216"/>
                  </a:lnTo>
                  <a:lnTo>
                    <a:pt x="119" y="217"/>
                  </a:lnTo>
                  <a:lnTo>
                    <a:pt x="120" y="217"/>
                  </a:lnTo>
                  <a:lnTo>
                    <a:pt x="121" y="217"/>
                  </a:lnTo>
                  <a:lnTo>
                    <a:pt x="122" y="218"/>
                  </a:lnTo>
                  <a:lnTo>
                    <a:pt x="123" y="218"/>
                  </a:lnTo>
                  <a:lnTo>
                    <a:pt x="124" y="218"/>
                  </a:lnTo>
                  <a:lnTo>
                    <a:pt x="125" y="218"/>
                  </a:lnTo>
                  <a:lnTo>
                    <a:pt x="125" y="218"/>
                  </a:lnTo>
                  <a:lnTo>
                    <a:pt x="126" y="219"/>
                  </a:lnTo>
                  <a:lnTo>
                    <a:pt x="127" y="219"/>
                  </a:lnTo>
                  <a:lnTo>
                    <a:pt x="128" y="219"/>
                  </a:lnTo>
                  <a:lnTo>
                    <a:pt x="129" y="220"/>
                  </a:lnTo>
                  <a:lnTo>
                    <a:pt x="130" y="220"/>
                  </a:lnTo>
                  <a:lnTo>
                    <a:pt x="131" y="220"/>
                  </a:lnTo>
                  <a:lnTo>
                    <a:pt x="131" y="220"/>
                  </a:lnTo>
                  <a:lnTo>
                    <a:pt x="132" y="220"/>
                  </a:lnTo>
                  <a:lnTo>
                    <a:pt x="133" y="221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6" y="222"/>
                  </a:lnTo>
                  <a:lnTo>
                    <a:pt x="137" y="223"/>
                  </a:lnTo>
                  <a:lnTo>
                    <a:pt x="138" y="223"/>
                  </a:lnTo>
                  <a:lnTo>
                    <a:pt x="138" y="224"/>
                  </a:lnTo>
                  <a:lnTo>
                    <a:pt x="138" y="224"/>
                  </a:lnTo>
                  <a:lnTo>
                    <a:pt x="138" y="225"/>
                  </a:lnTo>
                  <a:lnTo>
                    <a:pt x="138" y="225"/>
                  </a:lnTo>
                  <a:lnTo>
                    <a:pt x="138" y="226"/>
                  </a:lnTo>
                  <a:lnTo>
                    <a:pt x="137" y="226"/>
                  </a:lnTo>
                  <a:lnTo>
                    <a:pt x="137" y="227"/>
                  </a:lnTo>
                  <a:lnTo>
                    <a:pt x="136" y="227"/>
                  </a:lnTo>
                  <a:lnTo>
                    <a:pt x="136" y="228"/>
                  </a:lnTo>
                  <a:lnTo>
                    <a:pt x="136" y="229"/>
                  </a:lnTo>
                  <a:lnTo>
                    <a:pt x="136" y="230"/>
                  </a:lnTo>
                  <a:lnTo>
                    <a:pt x="136" y="231"/>
                  </a:lnTo>
                  <a:lnTo>
                    <a:pt x="136" y="231"/>
                  </a:lnTo>
                  <a:lnTo>
                    <a:pt x="137" y="232"/>
                  </a:lnTo>
                  <a:lnTo>
                    <a:pt x="137" y="233"/>
                  </a:lnTo>
                  <a:lnTo>
                    <a:pt x="137" y="234"/>
                  </a:lnTo>
                  <a:lnTo>
                    <a:pt x="137" y="235"/>
                  </a:lnTo>
                  <a:lnTo>
                    <a:pt x="137" y="236"/>
                  </a:lnTo>
                  <a:lnTo>
                    <a:pt x="137" y="237"/>
                  </a:lnTo>
                  <a:lnTo>
                    <a:pt x="136" y="236"/>
                  </a:lnTo>
                  <a:lnTo>
                    <a:pt x="135" y="235"/>
                  </a:lnTo>
                  <a:lnTo>
                    <a:pt x="135" y="234"/>
                  </a:lnTo>
                  <a:lnTo>
                    <a:pt x="134" y="234"/>
                  </a:lnTo>
                  <a:lnTo>
                    <a:pt x="135" y="235"/>
                  </a:lnTo>
                  <a:lnTo>
                    <a:pt x="134" y="236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3" y="237"/>
                  </a:lnTo>
                  <a:lnTo>
                    <a:pt x="133" y="238"/>
                  </a:lnTo>
                  <a:lnTo>
                    <a:pt x="133" y="239"/>
                  </a:lnTo>
                  <a:lnTo>
                    <a:pt x="134" y="239"/>
                  </a:lnTo>
                  <a:lnTo>
                    <a:pt x="134" y="240"/>
                  </a:lnTo>
                  <a:lnTo>
                    <a:pt x="135" y="240"/>
                  </a:lnTo>
                  <a:lnTo>
                    <a:pt x="136" y="240"/>
                  </a:lnTo>
                  <a:lnTo>
                    <a:pt x="137" y="240"/>
                  </a:lnTo>
                  <a:lnTo>
                    <a:pt x="138" y="239"/>
                  </a:lnTo>
                  <a:lnTo>
                    <a:pt x="138" y="238"/>
                  </a:lnTo>
                  <a:lnTo>
                    <a:pt x="137" y="237"/>
                  </a:lnTo>
                  <a:lnTo>
                    <a:pt x="137" y="237"/>
                  </a:lnTo>
                  <a:lnTo>
                    <a:pt x="138" y="237"/>
                  </a:lnTo>
                  <a:lnTo>
                    <a:pt x="138" y="237"/>
                  </a:lnTo>
                  <a:lnTo>
                    <a:pt x="139" y="238"/>
                  </a:lnTo>
                  <a:lnTo>
                    <a:pt x="139" y="239"/>
                  </a:lnTo>
                  <a:lnTo>
                    <a:pt x="140" y="239"/>
                  </a:lnTo>
                  <a:lnTo>
                    <a:pt x="140" y="240"/>
                  </a:lnTo>
                  <a:lnTo>
                    <a:pt x="141" y="240"/>
                  </a:lnTo>
                  <a:lnTo>
                    <a:pt x="141" y="241"/>
                  </a:lnTo>
                  <a:lnTo>
                    <a:pt x="142" y="241"/>
                  </a:lnTo>
                  <a:lnTo>
                    <a:pt x="143" y="240"/>
                  </a:lnTo>
                  <a:lnTo>
                    <a:pt x="142" y="239"/>
                  </a:lnTo>
                  <a:lnTo>
                    <a:pt x="141" y="239"/>
                  </a:lnTo>
                  <a:lnTo>
                    <a:pt x="140" y="238"/>
                  </a:lnTo>
                  <a:lnTo>
                    <a:pt x="141" y="237"/>
                  </a:lnTo>
                  <a:lnTo>
                    <a:pt x="141" y="237"/>
                  </a:lnTo>
                  <a:lnTo>
                    <a:pt x="142" y="237"/>
                  </a:lnTo>
                  <a:lnTo>
                    <a:pt x="143" y="237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5" y="236"/>
                  </a:lnTo>
                  <a:lnTo>
                    <a:pt x="146" y="236"/>
                  </a:lnTo>
                  <a:lnTo>
                    <a:pt x="147" y="236"/>
                  </a:lnTo>
                  <a:lnTo>
                    <a:pt x="146" y="237"/>
                  </a:lnTo>
                  <a:lnTo>
                    <a:pt x="147" y="237"/>
                  </a:lnTo>
                  <a:lnTo>
                    <a:pt x="147" y="237"/>
                  </a:lnTo>
                  <a:lnTo>
                    <a:pt x="148" y="237"/>
                  </a:lnTo>
                  <a:lnTo>
                    <a:pt x="149" y="237"/>
                  </a:lnTo>
                  <a:lnTo>
                    <a:pt x="149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0" y="239"/>
                  </a:lnTo>
                  <a:lnTo>
                    <a:pt x="151" y="239"/>
                  </a:lnTo>
                  <a:lnTo>
                    <a:pt x="151" y="240"/>
                  </a:lnTo>
                  <a:lnTo>
                    <a:pt x="151" y="241"/>
                  </a:lnTo>
                  <a:lnTo>
                    <a:pt x="151" y="242"/>
                  </a:lnTo>
                  <a:lnTo>
                    <a:pt x="152" y="243"/>
                  </a:lnTo>
                  <a:lnTo>
                    <a:pt x="152" y="244"/>
                  </a:lnTo>
                  <a:lnTo>
                    <a:pt x="152" y="243"/>
                  </a:lnTo>
                  <a:lnTo>
                    <a:pt x="153" y="243"/>
                  </a:lnTo>
                  <a:lnTo>
                    <a:pt x="153" y="244"/>
                  </a:lnTo>
                  <a:lnTo>
                    <a:pt x="154" y="244"/>
                  </a:lnTo>
                  <a:lnTo>
                    <a:pt x="154" y="243"/>
                  </a:lnTo>
                  <a:lnTo>
                    <a:pt x="153" y="242"/>
                  </a:lnTo>
                  <a:lnTo>
                    <a:pt x="152" y="242"/>
                  </a:lnTo>
                  <a:lnTo>
                    <a:pt x="152" y="241"/>
                  </a:lnTo>
                  <a:lnTo>
                    <a:pt x="152" y="240"/>
                  </a:lnTo>
                  <a:lnTo>
                    <a:pt x="153" y="240"/>
                  </a:lnTo>
                  <a:lnTo>
                    <a:pt x="154" y="241"/>
                  </a:lnTo>
                  <a:lnTo>
                    <a:pt x="155" y="242"/>
                  </a:lnTo>
                  <a:lnTo>
                    <a:pt x="156" y="242"/>
                  </a:lnTo>
                  <a:lnTo>
                    <a:pt x="156" y="243"/>
                  </a:lnTo>
                  <a:lnTo>
                    <a:pt x="157" y="242"/>
                  </a:lnTo>
                  <a:lnTo>
                    <a:pt x="156" y="242"/>
                  </a:lnTo>
                  <a:lnTo>
                    <a:pt x="156" y="241"/>
                  </a:lnTo>
                  <a:lnTo>
                    <a:pt x="155" y="241"/>
                  </a:lnTo>
                  <a:lnTo>
                    <a:pt x="155" y="240"/>
                  </a:lnTo>
                  <a:lnTo>
                    <a:pt x="154" y="240"/>
                  </a:lnTo>
                  <a:lnTo>
                    <a:pt x="153" y="240"/>
                  </a:lnTo>
                  <a:lnTo>
                    <a:pt x="153" y="239"/>
                  </a:lnTo>
                  <a:lnTo>
                    <a:pt x="154" y="239"/>
                  </a:lnTo>
                  <a:lnTo>
                    <a:pt x="155" y="239"/>
                  </a:lnTo>
                  <a:lnTo>
                    <a:pt x="156" y="239"/>
                  </a:lnTo>
                  <a:lnTo>
                    <a:pt x="157" y="240"/>
                  </a:lnTo>
                  <a:lnTo>
                    <a:pt x="157" y="240"/>
                  </a:lnTo>
                  <a:lnTo>
                    <a:pt x="157" y="239"/>
                  </a:lnTo>
                  <a:lnTo>
                    <a:pt x="157" y="238"/>
                  </a:lnTo>
                  <a:lnTo>
                    <a:pt x="158" y="238"/>
                  </a:lnTo>
                  <a:lnTo>
                    <a:pt x="159" y="238"/>
                  </a:lnTo>
                  <a:lnTo>
                    <a:pt x="158" y="237"/>
                  </a:lnTo>
                  <a:lnTo>
                    <a:pt x="157" y="237"/>
                  </a:lnTo>
                  <a:lnTo>
                    <a:pt x="157" y="237"/>
                  </a:lnTo>
                  <a:lnTo>
                    <a:pt x="156" y="237"/>
                  </a:lnTo>
                  <a:lnTo>
                    <a:pt x="155" y="237"/>
                  </a:lnTo>
                  <a:lnTo>
                    <a:pt x="155" y="236"/>
                  </a:lnTo>
                  <a:lnTo>
                    <a:pt x="154" y="235"/>
                  </a:lnTo>
                  <a:lnTo>
                    <a:pt x="153" y="235"/>
                  </a:lnTo>
                  <a:lnTo>
                    <a:pt x="152" y="235"/>
                  </a:lnTo>
                  <a:lnTo>
                    <a:pt x="151" y="235"/>
                  </a:lnTo>
                  <a:lnTo>
                    <a:pt x="150" y="235"/>
                  </a:lnTo>
                  <a:lnTo>
                    <a:pt x="150" y="235"/>
                  </a:lnTo>
                  <a:lnTo>
                    <a:pt x="149" y="236"/>
                  </a:lnTo>
                  <a:lnTo>
                    <a:pt x="148" y="236"/>
                  </a:lnTo>
                  <a:lnTo>
                    <a:pt x="149" y="235"/>
                  </a:lnTo>
                  <a:lnTo>
                    <a:pt x="149" y="234"/>
                  </a:lnTo>
                  <a:lnTo>
                    <a:pt x="149" y="233"/>
                  </a:lnTo>
                  <a:lnTo>
                    <a:pt x="150" y="233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1" y="231"/>
                  </a:lnTo>
                  <a:lnTo>
                    <a:pt x="152" y="231"/>
                  </a:lnTo>
                  <a:lnTo>
                    <a:pt x="152" y="231"/>
                  </a:lnTo>
                  <a:lnTo>
                    <a:pt x="153" y="230"/>
                  </a:lnTo>
                  <a:lnTo>
                    <a:pt x="153" y="229"/>
                  </a:lnTo>
                  <a:lnTo>
                    <a:pt x="154" y="229"/>
                  </a:lnTo>
                  <a:lnTo>
                    <a:pt x="154" y="228"/>
                  </a:lnTo>
                  <a:lnTo>
                    <a:pt x="155" y="228"/>
                  </a:lnTo>
                  <a:lnTo>
                    <a:pt x="155" y="227"/>
                  </a:lnTo>
                  <a:lnTo>
                    <a:pt x="156" y="228"/>
                  </a:lnTo>
                  <a:lnTo>
                    <a:pt x="156" y="229"/>
                  </a:lnTo>
                  <a:lnTo>
                    <a:pt x="155" y="229"/>
                  </a:lnTo>
                  <a:lnTo>
                    <a:pt x="155" y="230"/>
                  </a:lnTo>
                  <a:lnTo>
                    <a:pt x="155" y="231"/>
                  </a:lnTo>
                  <a:lnTo>
                    <a:pt x="156" y="231"/>
                  </a:lnTo>
                  <a:lnTo>
                    <a:pt x="156" y="232"/>
                  </a:lnTo>
                  <a:lnTo>
                    <a:pt x="156" y="233"/>
                  </a:lnTo>
                  <a:lnTo>
                    <a:pt x="157" y="234"/>
                  </a:lnTo>
                  <a:lnTo>
                    <a:pt x="157" y="234"/>
                  </a:lnTo>
                  <a:lnTo>
                    <a:pt x="157" y="235"/>
                  </a:lnTo>
                  <a:lnTo>
                    <a:pt x="158" y="235"/>
                  </a:lnTo>
                  <a:lnTo>
                    <a:pt x="158" y="236"/>
                  </a:lnTo>
                  <a:lnTo>
                    <a:pt x="159" y="237"/>
                  </a:lnTo>
                  <a:lnTo>
                    <a:pt x="160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2" y="237"/>
                  </a:lnTo>
                  <a:lnTo>
                    <a:pt x="163" y="237"/>
                  </a:lnTo>
                  <a:lnTo>
                    <a:pt x="163" y="237"/>
                  </a:lnTo>
                  <a:lnTo>
                    <a:pt x="164" y="237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5" y="239"/>
                  </a:lnTo>
                  <a:lnTo>
                    <a:pt x="165" y="240"/>
                  </a:lnTo>
                  <a:lnTo>
                    <a:pt x="165" y="241"/>
                  </a:lnTo>
                  <a:lnTo>
                    <a:pt x="166" y="241"/>
                  </a:lnTo>
                  <a:lnTo>
                    <a:pt x="167" y="242"/>
                  </a:lnTo>
                  <a:lnTo>
                    <a:pt x="167" y="243"/>
                  </a:lnTo>
                  <a:lnTo>
                    <a:pt x="168" y="244"/>
                  </a:lnTo>
                  <a:lnTo>
                    <a:pt x="168" y="244"/>
                  </a:lnTo>
                  <a:lnTo>
                    <a:pt x="168" y="245"/>
                  </a:lnTo>
                  <a:lnTo>
                    <a:pt x="168" y="246"/>
                  </a:lnTo>
                  <a:lnTo>
                    <a:pt x="169" y="247"/>
                  </a:lnTo>
                  <a:lnTo>
                    <a:pt x="169" y="248"/>
                  </a:lnTo>
                  <a:lnTo>
                    <a:pt x="169" y="249"/>
                  </a:lnTo>
                  <a:lnTo>
                    <a:pt x="169" y="250"/>
                  </a:lnTo>
                  <a:lnTo>
                    <a:pt x="169" y="250"/>
                  </a:lnTo>
                  <a:lnTo>
                    <a:pt x="169" y="251"/>
                  </a:lnTo>
                  <a:lnTo>
                    <a:pt x="170" y="251"/>
                  </a:lnTo>
                  <a:lnTo>
                    <a:pt x="170" y="252"/>
                  </a:lnTo>
                  <a:lnTo>
                    <a:pt x="171" y="252"/>
                  </a:lnTo>
                  <a:lnTo>
                    <a:pt x="172" y="253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5" y="252"/>
                  </a:lnTo>
                  <a:lnTo>
                    <a:pt x="176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8" y="253"/>
                  </a:lnTo>
                  <a:lnTo>
                    <a:pt x="179" y="253"/>
                  </a:lnTo>
                  <a:lnTo>
                    <a:pt x="180" y="253"/>
                  </a:lnTo>
                  <a:lnTo>
                    <a:pt x="181" y="254"/>
                  </a:lnTo>
                  <a:lnTo>
                    <a:pt x="182" y="254"/>
                  </a:lnTo>
                  <a:lnTo>
                    <a:pt x="182" y="254"/>
                  </a:lnTo>
                  <a:lnTo>
                    <a:pt x="183" y="253"/>
                  </a:lnTo>
                  <a:lnTo>
                    <a:pt x="184" y="253"/>
                  </a:lnTo>
                  <a:lnTo>
                    <a:pt x="184" y="252"/>
                  </a:lnTo>
                  <a:lnTo>
                    <a:pt x="185" y="252"/>
                  </a:lnTo>
                  <a:lnTo>
                    <a:pt x="185" y="251"/>
                  </a:lnTo>
                  <a:lnTo>
                    <a:pt x="185" y="250"/>
                  </a:lnTo>
                  <a:lnTo>
                    <a:pt x="185" y="250"/>
                  </a:lnTo>
                  <a:lnTo>
                    <a:pt x="185" y="24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3172" y="3105"/>
              <a:ext cx="650" cy="244"/>
            </a:xfrm>
            <a:custGeom>
              <a:avLst/>
              <a:gdLst/>
              <a:ahLst/>
              <a:cxnLst>
                <a:cxn ang="0">
                  <a:pos x="642" y="0"/>
                </a:cxn>
                <a:cxn ang="0">
                  <a:pos x="650" y="9"/>
                </a:cxn>
                <a:cxn ang="0">
                  <a:pos x="639" y="17"/>
                </a:cxn>
                <a:cxn ang="0">
                  <a:pos x="646" y="18"/>
                </a:cxn>
                <a:cxn ang="0">
                  <a:pos x="643" y="24"/>
                </a:cxn>
                <a:cxn ang="0">
                  <a:pos x="645" y="33"/>
                </a:cxn>
                <a:cxn ang="0">
                  <a:pos x="639" y="43"/>
                </a:cxn>
                <a:cxn ang="0">
                  <a:pos x="626" y="48"/>
                </a:cxn>
                <a:cxn ang="0">
                  <a:pos x="613" y="54"/>
                </a:cxn>
                <a:cxn ang="0">
                  <a:pos x="603" y="64"/>
                </a:cxn>
                <a:cxn ang="0">
                  <a:pos x="590" y="75"/>
                </a:cxn>
                <a:cxn ang="0">
                  <a:pos x="579" y="83"/>
                </a:cxn>
                <a:cxn ang="0">
                  <a:pos x="567" y="90"/>
                </a:cxn>
                <a:cxn ang="0">
                  <a:pos x="554" y="94"/>
                </a:cxn>
                <a:cxn ang="0">
                  <a:pos x="542" y="102"/>
                </a:cxn>
                <a:cxn ang="0">
                  <a:pos x="529" y="108"/>
                </a:cxn>
                <a:cxn ang="0">
                  <a:pos x="516" y="111"/>
                </a:cxn>
                <a:cxn ang="0">
                  <a:pos x="503" y="115"/>
                </a:cxn>
                <a:cxn ang="0">
                  <a:pos x="488" y="123"/>
                </a:cxn>
                <a:cxn ang="0">
                  <a:pos x="476" y="130"/>
                </a:cxn>
                <a:cxn ang="0">
                  <a:pos x="463" y="136"/>
                </a:cxn>
                <a:cxn ang="0">
                  <a:pos x="453" y="147"/>
                </a:cxn>
                <a:cxn ang="0">
                  <a:pos x="440" y="151"/>
                </a:cxn>
                <a:cxn ang="0">
                  <a:pos x="426" y="147"/>
                </a:cxn>
                <a:cxn ang="0">
                  <a:pos x="412" y="149"/>
                </a:cxn>
                <a:cxn ang="0">
                  <a:pos x="397" y="151"/>
                </a:cxn>
                <a:cxn ang="0">
                  <a:pos x="381" y="152"/>
                </a:cxn>
                <a:cxn ang="0">
                  <a:pos x="368" y="161"/>
                </a:cxn>
                <a:cxn ang="0">
                  <a:pos x="355" y="166"/>
                </a:cxn>
                <a:cxn ang="0">
                  <a:pos x="342" y="169"/>
                </a:cxn>
                <a:cxn ang="0">
                  <a:pos x="330" y="178"/>
                </a:cxn>
                <a:cxn ang="0">
                  <a:pos x="319" y="189"/>
                </a:cxn>
                <a:cxn ang="0">
                  <a:pos x="306" y="188"/>
                </a:cxn>
                <a:cxn ang="0">
                  <a:pos x="293" y="182"/>
                </a:cxn>
                <a:cxn ang="0">
                  <a:pos x="281" y="177"/>
                </a:cxn>
                <a:cxn ang="0">
                  <a:pos x="273" y="168"/>
                </a:cxn>
                <a:cxn ang="0">
                  <a:pos x="260" y="167"/>
                </a:cxn>
                <a:cxn ang="0">
                  <a:pos x="247" y="166"/>
                </a:cxn>
                <a:cxn ang="0">
                  <a:pos x="233" y="165"/>
                </a:cxn>
                <a:cxn ang="0">
                  <a:pos x="218" y="165"/>
                </a:cxn>
                <a:cxn ang="0">
                  <a:pos x="206" y="172"/>
                </a:cxn>
                <a:cxn ang="0">
                  <a:pos x="202" y="185"/>
                </a:cxn>
                <a:cxn ang="0">
                  <a:pos x="195" y="197"/>
                </a:cxn>
                <a:cxn ang="0">
                  <a:pos x="194" y="209"/>
                </a:cxn>
                <a:cxn ang="0">
                  <a:pos x="182" y="216"/>
                </a:cxn>
                <a:cxn ang="0">
                  <a:pos x="170" y="222"/>
                </a:cxn>
                <a:cxn ang="0">
                  <a:pos x="157" y="225"/>
                </a:cxn>
                <a:cxn ang="0">
                  <a:pos x="144" y="226"/>
                </a:cxn>
                <a:cxn ang="0">
                  <a:pos x="135" y="236"/>
                </a:cxn>
                <a:cxn ang="0">
                  <a:pos x="119" y="233"/>
                </a:cxn>
                <a:cxn ang="0">
                  <a:pos x="109" y="227"/>
                </a:cxn>
                <a:cxn ang="0">
                  <a:pos x="95" y="229"/>
                </a:cxn>
                <a:cxn ang="0">
                  <a:pos x="82" y="226"/>
                </a:cxn>
                <a:cxn ang="0">
                  <a:pos x="69" y="220"/>
                </a:cxn>
                <a:cxn ang="0">
                  <a:pos x="57" y="220"/>
                </a:cxn>
                <a:cxn ang="0">
                  <a:pos x="42" y="221"/>
                </a:cxn>
                <a:cxn ang="0">
                  <a:pos x="31" y="213"/>
                </a:cxn>
                <a:cxn ang="0">
                  <a:pos x="26" y="225"/>
                </a:cxn>
                <a:cxn ang="0">
                  <a:pos x="14" y="235"/>
                </a:cxn>
                <a:cxn ang="0">
                  <a:pos x="3" y="242"/>
                </a:cxn>
              </a:cxnLst>
              <a:rect l="0" t="0" r="r" b="b"/>
              <a:pathLst>
                <a:path w="650" h="244">
                  <a:moveTo>
                    <a:pt x="644" y="6"/>
                  </a:moveTo>
                  <a:lnTo>
                    <a:pt x="644" y="5"/>
                  </a:lnTo>
                  <a:lnTo>
                    <a:pt x="643" y="5"/>
                  </a:lnTo>
                  <a:lnTo>
                    <a:pt x="642" y="5"/>
                  </a:lnTo>
                  <a:lnTo>
                    <a:pt x="641" y="5"/>
                  </a:lnTo>
                  <a:lnTo>
                    <a:pt x="641" y="4"/>
                  </a:lnTo>
                  <a:lnTo>
                    <a:pt x="641" y="4"/>
                  </a:lnTo>
                  <a:lnTo>
                    <a:pt x="640" y="5"/>
                  </a:lnTo>
                  <a:lnTo>
                    <a:pt x="639" y="5"/>
                  </a:lnTo>
                  <a:lnTo>
                    <a:pt x="640" y="4"/>
                  </a:lnTo>
                  <a:lnTo>
                    <a:pt x="640" y="3"/>
                  </a:lnTo>
                  <a:lnTo>
                    <a:pt x="641" y="3"/>
                  </a:lnTo>
                  <a:lnTo>
                    <a:pt x="641" y="2"/>
                  </a:lnTo>
                  <a:lnTo>
                    <a:pt x="641" y="1"/>
                  </a:lnTo>
                  <a:lnTo>
                    <a:pt x="641" y="1"/>
                  </a:lnTo>
                  <a:lnTo>
                    <a:pt x="641" y="0"/>
                  </a:lnTo>
                  <a:lnTo>
                    <a:pt x="642" y="0"/>
                  </a:lnTo>
                  <a:lnTo>
                    <a:pt x="643" y="0"/>
                  </a:lnTo>
                  <a:lnTo>
                    <a:pt x="643" y="1"/>
                  </a:lnTo>
                  <a:lnTo>
                    <a:pt x="644" y="1"/>
                  </a:lnTo>
                  <a:lnTo>
                    <a:pt x="644" y="1"/>
                  </a:lnTo>
                  <a:lnTo>
                    <a:pt x="645" y="1"/>
                  </a:lnTo>
                  <a:lnTo>
                    <a:pt x="645" y="2"/>
                  </a:lnTo>
                  <a:lnTo>
                    <a:pt x="646" y="2"/>
                  </a:lnTo>
                  <a:lnTo>
                    <a:pt x="646" y="3"/>
                  </a:lnTo>
                  <a:lnTo>
                    <a:pt x="647" y="4"/>
                  </a:lnTo>
                  <a:lnTo>
                    <a:pt x="647" y="5"/>
                  </a:lnTo>
                  <a:lnTo>
                    <a:pt x="647" y="6"/>
                  </a:lnTo>
                  <a:lnTo>
                    <a:pt x="647" y="7"/>
                  </a:lnTo>
                  <a:lnTo>
                    <a:pt x="648" y="7"/>
                  </a:lnTo>
                  <a:lnTo>
                    <a:pt x="648" y="7"/>
                  </a:lnTo>
                  <a:lnTo>
                    <a:pt x="649" y="8"/>
                  </a:lnTo>
                  <a:lnTo>
                    <a:pt x="650" y="8"/>
                  </a:lnTo>
                  <a:lnTo>
                    <a:pt x="650" y="9"/>
                  </a:lnTo>
                  <a:lnTo>
                    <a:pt x="649" y="10"/>
                  </a:lnTo>
                  <a:lnTo>
                    <a:pt x="649" y="11"/>
                  </a:lnTo>
                  <a:lnTo>
                    <a:pt x="649" y="12"/>
                  </a:lnTo>
                  <a:lnTo>
                    <a:pt x="648" y="12"/>
                  </a:lnTo>
                  <a:lnTo>
                    <a:pt x="647" y="13"/>
                  </a:lnTo>
                  <a:lnTo>
                    <a:pt x="647" y="13"/>
                  </a:lnTo>
                  <a:lnTo>
                    <a:pt x="646" y="13"/>
                  </a:lnTo>
                  <a:lnTo>
                    <a:pt x="645" y="13"/>
                  </a:lnTo>
                  <a:lnTo>
                    <a:pt x="645" y="13"/>
                  </a:lnTo>
                  <a:lnTo>
                    <a:pt x="644" y="14"/>
                  </a:lnTo>
                  <a:lnTo>
                    <a:pt x="643" y="15"/>
                  </a:lnTo>
                  <a:lnTo>
                    <a:pt x="642" y="15"/>
                  </a:lnTo>
                  <a:lnTo>
                    <a:pt x="642" y="16"/>
                  </a:lnTo>
                  <a:lnTo>
                    <a:pt x="641" y="16"/>
                  </a:lnTo>
                  <a:lnTo>
                    <a:pt x="641" y="16"/>
                  </a:lnTo>
                  <a:lnTo>
                    <a:pt x="640" y="17"/>
                  </a:lnTo>
                  <a:lnTo>
                    <a:pt x="639" y="17"/>
                  </a:lnTo>
                  <a:lnTo>
                    <a:pt x="640" y="18"/>
                  </a:lnTo>
                  <a:lnTo>
                    <a:pt x="640" y="19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39" y="19"/>
                  </a:lnTo>
                  <a:lnTo>
                    <a:pt x="640" y="19"/>
                  </a:lnTo>
                  <a:lnTo>
                    <a:pt x="640" y="18"/>
                  </a:lnTo>
                  <a:lnTo>
                    <a:pt x="641" y="17"/>
                  </a:lnTo>
                  <a:lnTo>
                    <a:pt x="641" y="17"/>
                  </a:lnTo>
                  <a:lnTo>
                    <a:pt x="642" y="17"/>
                  </a:lnTo>
                  <a:lnTo>
                    <a:pt x="643" y="16"/>
                  </a:lnTo>
                  <a:lnTo>
                    <a:pt x="644" y="16"/>
                  </a:lnTo>
                  <a:lnTo>
                    <a:pt x="645" y="15"/>
                  </a:lnTo>
                  <a:lnTo>
                    <a:pt x="646" y="15"/>
                  </a:lnTo>
                  <a:lnTo>
                    <a:pt x="646" y="16"/>
                  </a:lnTo>
                  <a:lnTo>
                    <a:pt x="646" y="17"/>
                  </a:lnTo>
                  <a:lnTo>
                    <a:pt x="646" y="18"/>
                  </a:lnTo>
                  <a:lnTo>
                    <a:pt x="646" y="19"/>
                  </a:lnTo>
                  <a:lnTo>
                    <a:pt x="646" y="20"/>
                  </a:lnTo>
                  <a:lnTo>
                    <a:pt x="646" y="20"/>
                  </a:lnTo>
                  <a:lnTo>
                    <a:pt x="645" y="20"/>
                  </a:lnTo>
                  <a:lnTo>
                    <a:pt x="644" y="20"/>
                  </a:lnTo>
                  <a:lnTo>
                    <a:pt x="644" y="21"/>
                  </a:lnTo>
                  <a:lnTo>
                    <a:pt x="644" y="22"/>
                  </a:lnTo>
                  <a:lnTo>
                    <a:pt x="645" y="21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6" y="23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6"/>
                  </a:lnTo>
                  <a:lnTo>
                    <a:pt x="644" y="25"/>
                  </a:lnTo>
                  <a:lnTo>
                    <a:pt x="644" y="24"/>
                  </a:lnTo>
                  <a:lnTo>
                    <a:pt x="643" y="24"/>
                  </a:lnTo>
                  <a:lnTo>
                    <a:pt x="643" y="25"/>
                  </a:lnTo>
                  <a:lnTo>
                    <a:pt x="643" y="26"/>
                  </a:lnTo>
                  <a:lnTo>
                    <a:pt x="644" y="25"/>
                  </a:lnTo>
                  <a:lnTo>
                    <a:pt x="644" y="26"/>
                  </a:lnTo>
                  <a:lnTo>
                    <a:pt x="645" y="26"/>
                  </a:lnTo>
                  <a:lnTo>
                    <a:pt x="646" y="26"/>
                  </a:lnTo>
                  <a:lnTo>
                    <a:pt x="647" y="26"/>
                  </a:lnTo>
                  <a:lnTo>
                    <a:pt x="647" y="27"/>
                  </a:lnTo>
                  <a:lnTo>
                    <a:pt x="647" y="28"/>
                  </a:lnTo>
                  <a:lnTo>
                    <a:pt x="646" y="29"/>
                  </a:lnTo>
                  <a:lnTo>
                    <a:pt x="646" y="30"/>
                  </a:lnTo>
                  <a:lnTo>
                    <a:pt x="646" y="31"/>
                  </a:lnTo>
                  <a:lnTo>
                    <a:pt x="645" y="32"/>
                  </a:lnTo>
                  <a:lnTo>
                    <a:pt x="645" y="32"/>
                  </a:lnTo>
                  <a:lnTo>
                    <a:pt x="644" y="32"/>
                  </a:lnTo>
                  <a:lnTo>
                    <a:pt x="644" y="33"/>
                  </a:lnTo>
                  <a:lnTo>
                    <a:pt x="645" y="33"/>
                  </a:lnTo>
                  <a:lnTo>
                    <a:pt x="644" y="34"/>
                  </a:lnTo>
                  <a:lnTo>
                    <a:pt x="644" y="35"/>
                  </a:lnTo>
                  <a:lnTo>
                    <a:pt x="643" y="35"/>
                  </a:lnTo>
                  <a:lnTo>
                    <a:pt x="642" y="35"/>
                  </a:lnTo>
                  <a:lnTo>
                    <a:pt x="642" y="36"/>
                  </a:lnTo>
                  <a:lnTo>
                    <a:pt x="643" y="36"/>
                  </a:lnTo>
                  <a:lnTo>
                    <a:pt x="644" y="36"/>
                  </a:lnTo>
                  <a:lnTo>
                    <a:pt x="644" y="37"/>
                  </a:lnTo>
                  <a:lnTo>
                    <a:pt x="643" y="37"/>
                  </a:lnTo>
                  <a:lnTo>
                    <a:pt x="642" y="38"/>
                  </a:lnTo>
                  <a:lnTo>
                    <a:pt x="641" y="38"/>
                  </a:lnTo>
                  <a:lnTo>
                    <a:pt x="641" y="39"/>
                  </a:lnTo>
                  <a:lnTo>
                    <a:pt x="640" y="39"/>
                  </a:lnTo>
                  <a:lnTo>
                    <a:pt x="639" y="40"/>
                  </a:lnTo>
                  <a:lnTo>
                    <a:pt x="639" y="41"/>
                  </a:lnTo>
                  <a:lnTo>
                    <a:pt x="639" y="42"/>
                  </a:lnTo>
                  <a:lnTo>
                    <a:pt x="639" y="43"/>
                  </a:lnTo>
                  <a:lnTo>
                    <a:pt x="638" y="44"/>
                  </a:lnTo>
                  <a:lnTo>
                    <a:pt x="637" y="45"/>
                  </a:lnTo>
                  <a:lnTo>
                    <a:pt x="637" y="45"/>
                  </a:lnTo>
                  <a:lnTo>
                    <a:pt x="636" y="46"/>
                  </a:lnTo>
                  <a:lnTo>
                    <a:pt x="635" y="46"/>
                  </a:lnTo>
                  <a:lnTo>
                    <a:pt x="635" y="47"/>
                  </a:lnTo>
                  <a:lnTo>
                    <a:pt x="634" y="47"/>
                  </a:lnTo>
                  <a:lnTo>
                    <a:pt x="634" y="48"/>
                  </a:lnTo>
                  <a:lnTo>
                    <a:pt x="633" y="48"/>
                  </a:lnTo>
                  <a:lnTo>
                    <a:pt x="632" y="48"/>
                  </a:lnTo>
                  <a:lnTo>
                    <a:pt x="631" y="48"/>
                  </a:lnTo>
                  <a:lnTo>
                    <a:pt x="630" y="48"/>
                  </a:lnTo>
                  <a:lnTo>
                    <a:pt x="629" y="48"/>
                  </a:lnTo>
                  <a:lnTo>
                    <a:pt x="628" y="48"/>
                  </a:lnTo>
                  <a:lnTo>
                    <a:pt x="628" y="48"/>
                  </a:lnTo>
                  <a:lnTo>
                    <a:pt x="627" y="48"/>
                  </a:lnTo>
                  <a:lnTo>
                    <a:pt x="626" y="48"/>
                  </a:lnTo>
                  <a:lnTo>
                    <a:pt x="625" y="48"/>
                  </a:lnTo>
                  <a:lnTo>
                    <a:pt x="624" y="48"/>
                  </a:lnTo>
                  <a:lnTo>
                    <a:pt x="623" y="49"/>
                  </a:lnTo>
                  <a:lnTo>
                    <a:pt x="622" y="49"/>
                  </a:lnTo>
                  <a:lnTo>
                    <a:pt x="622" y="49"/>
                  </a:lnTo>
                  <a:lnTo>
                    <a:pt x="621" y="49"/>
                  </a:lnTo>
                  <a:lnTo>
                    <a:pt x="620" y="50"/>
                  </a:lnTo>
                  <a:lnTo>
                    <a:pt x="619" y="50"/>
                  </a:lnTo>
                  <a:lnTo>
                    <a:pt x="619" y="51"/>
                  </a:lnTo>
                  <a:lnTo>
                    <a:pt x="618" y="51"/>
                  </a:lnTo>
                  <a:lnTo>
                    <a:pt x="617" y="51"/>
                  </a:lnTo>
                  <a:lnTo>
                    <a:pt x="616" y="51"/>
                  </a:lnTo>
                  <a:lnTo>
                    <a:pt x="616" y="52"/>
                  </a:lnTo>
                  <a:lnTo>
                    <a:pt x="616" y="52"/>
                  </a:lnTo>
                  <a:lnTo>
                    <a:pt x="615" y="52"/>
                  </a:lnTo>
                  <a:lnTo>
                    <a:pt x="614" y="53"/>
                  </a:lnTo>
                  <a:lnTo>
                    <a:pt x="613" y="54"/>
                  </a:lnTo>
                  <a:lnTo>
                    <a:pt x="612" y="54"/>
                  </a:lnTo>
                  <a:lnTo>
                    <a:pt x="612" y="55"/>
                  </a:lnTo>
                  <a:lnTo>
                    <a:pt x="611" y="56"/>
                  </a:lnTo>
                  <a:lnTo>
                    <a:pt x="611" y="57"/>
                  </a:lnTo>
                  <a:lnTo>
                    <a:pt x="610" y="57"/>
                  </a:lnTo>
                  <a:lnTo>
                    <a:pt x="609" y="58"/>
                  </a:lnTo>
                  <a:lnTo>
                    <a:pt x="609" y="58"/>
                  </a:lnTo>
                  <a:lnTo>
                    <a:pt x="609" y="59"/>
                  </a:lnTo>
                  <a:lnTo>
                    <a:pt x="608" y="59"/>
                  </a:lnTo>
                  <a:lnTo>
                    <a:pt x="608" y="60"/>
                  </a:lnTo>
                  <a:lnTo>
                    <a:pt x="607" y="61"/>
                  </a:lnTo>
                  <a:lnTo>
                    <a:pt x="606" y="61"/>
                  </a:lnTo>
                  <a:lnTo>
                    <a:pt x="605" y="62"/>
                  </a:lnTo>
                  <a:lnTo>
                    <a:pt x="604" y="62"/>
                  </a:lnTo>
                  <a:lnTo>
                    <a:pt x="604" y="63"/>
                  </a:lnTo>
                  <a:lnTo>
                    <a:pt x="603" y="64"/>
                  </a:lnTo>
                  <a:lnTo>
                    <a:pt x="603" y="64"/>
                  </a:lnTo>
                  <a:lnTo>
                    <a:pt x="602" y="64"/>
                  </a:lnTo>
                  <a:lnTo>
                    <a:pt x="601" y="65"/>
                  </a:lnTo>
                  <a:lnTo>
                    <a:pt x="600" y="65"/>
                  </a:lnTo>
                  <a:lnTo>
                    <a:pt x="600" y="66"/>
                  </a:lnTo>
                  <a:lnTo>
                    <a:pt x="599" y="67"/>
                  </a:lnTo>
                  <a:lnTo>
                    <a:pt x="598" y="68"/>
                  </a:lnTo>
                  <a:lnTo>
                    <a:pt x="597" y="69"/>
                  </a:lnTo>
                  <a:lnTo>
                    <a:pt x="597" y="70"/>
                  </a:lnTo>
                  <a:lnTo>
                    <a:pt x="596" y="71"/>
                  </a:lnTo>
                  <a:lnTo>
                    <a:pt x="596" y="71"/>
                  </a:lnTo>
                  <a:lnTo>
                    <a:pt x="595" y="71"/>
                  </a:lnTo>
                  <a:lnTo>
                    <a:pt x="594" y="72"/>
                  </a:lnTo>
                  <a:lnTo>
                    <a:pt x="593" y="73"/>
                  </a:lnTo>
                  <a:lnTo>
                    <a:pt x="592" y="74"/>
                  </a:lnTo>
                  <a:lnTo>
                    <a:pt x="591" y="74"/>
                  </a:lnTo>
                  <a:lnTo>
                    <a:pt x="590" y="74"/>
                  </a:lnTo>
                  <a:lnTo>
                    <a:pt x="590" y="75"/>
                  </a:lnTo>
                  <a:lnTo>
                    <a:pt x="589" y="76"/>
                  </a:lnTo>
                  <a:lnTo>
                    <a:pt x="588" y="77"/>
                  </a:lnTo>
                  <a:lnTo>
                    <a:pt x="587" y="77"/>
                  </a:lnTo>
                  <a:lnTo>
                    <a:pt x="587" y="77"/>
                  </a:lnTo>
                  <a:lnTo>
                    <a:pt x="586" y="77"/>
                  </a:lnTo>
                  <a:lnTo>
                    <a:pt x="586" y="78"/>
                  </a:lnTo>
                  <a:lnTo>
                    <a:pt x="585" y="78"/>
                  </a:lnTo>
                  <a:lnTo>
                    <a:pt x="584" y="78"/>
                  </a:lnTo>
                  <a:lnTo>
                    <a:pt x="584" y="79"/>
                  </a:lnTo>
                  <a:lnTo>
                    <a:pt x="584" y="79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2" y="81"/>
                  </a:lnTo>
                  <a:lnTo>
                    <a:pt x="581" y="82"/>
                  </a:lnTo>
                  <a:lnTo>
                    <a:pt x="581" y="83"/>
                  </a:lnTo>
                  <a:lnTo>
                    <a:pt x="580" y="83"/>
                  </a:lnTo>
                  <a:lnTo>
                    <a:pt x="579" y="83"/>
                  </a:lnTo>
                  <a:lnTo>
                    <a:pt x="579" y="84"/>
                  </a:lnTo>
                  <a:lnTo>
                    <a:pt x="579" y="85"/>
                  </a:lnTo>
                  <a:lnTo>
                    <a:pt x="578" y="86"/>
                  </a:lnTo>
                  <a:lnTo>
                    <a:pt x="577" y="86"/>
                  </a:lnTo>
                  <a:lnTo>
                    <a:pt x="577" y="87"/>
                  </a:lnTo>
                  <a:lnTo>
                    <a:pt x="577" y="87"/>
                  </a:lnTo>
                  <a:lnTo>
                    <a:pt x="577" y="88"/>
                  </a:lnTo>
                  <a:lnTo>
                    <a:pt x="575" y="88"/>
                  </a:lnTo>
                  <a:lnTo>
                    <a:pt x="574" y="89"/>
                  </a:lnTo>
                  <a:lnTo>
                    <a:pt x="573" y="89"/>
                  </a:lnTo>
                  <a:lnTo>
                    <a:pt x="572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0" y="90"/>
                  </a:lnTo>
                  <a:lnTo>
                    <a:pt x="569" y="90"/>
                  </a:lnTo>
                  <a:lnTo>
                    <a:pt x="568" y="90"/>
                  </a:lnTo>
                  <a:lnTo>
                    <a:pt x="567" y="90"/>
                  </a:lnTo>
                  <a:lnTo>
                    <a:pt x="566" y="90"/>
                  </a:lnTo>
                  <a:lnTo>
                    <a:pt x="565" y="90"/>
                  </a:lnTo>
                  <a:lnTo>
                    <a:pt x="565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2" y="91"/>
                  </a:lnTo>
                  <a:lnTo>
                    <a:pt x="561" y="91"/>
                  </a:lnTo>
                  <a:lnTo>
                    <a:pt x="561" y="92"/>
                  </a:lnTo>
                  <a:lnTo>
                    <a:pt x="560" y="92"/>
                  </a:lnTo>
                  <a:lnTo>
                    <a:pt x="559" y="92"/>
                  </a:lnTo>
                  <a:lnTo>
                    <a:pt x="558" y="93"/>
                  </a:lnTo>
                  <a:lnTo>
                    <a:pt x="558" y="93"/>
                  </a:lnTo>
                  <a:lnTo>
                    <a:pt x="557" y="93"/>
                  </a:lnTo>
                  <a:lnTo>
                    <a:pt x="556" y="93"/>
                  </a:lnTo>
                  <a:lnTo>
                    <a:pt x="555" y="93"/>
                  </a:lnTo>
                  <a:lnTo>
                    <a:pt x="555" y="94"/>
                  </a:lnTo>
                  <a:lnTo>
                    <a:pt x="554" y="94"/>
                  </a:lnTo>
                  <a:lnTo>
                    <a:pt x="554" y="95"/>
                  </a:lnTo>
                  <a:lnTo>
                    <a:pt x="553" y="95"/>
                  </a:lnTo>
                  <a:lnTo>
                    <a:pt x="553" y="96"/>
                  </a:lnTo>
                  <a:lnTo>
                    <a:pt x="552" y="96"/>
                  </a:lnTo>
                  <a:lnTo>
                    <a:pt x="552" y="96"/>
                  </a:lnTo>
                  <a:lnTo>
                    <a:pt x="552" y="96"/>
                  </a:lnTo>
                  <a:lnTo>
                    <a:pt x="551" y="97"/>
                  </a:lnTo>
                  <a:lnTo>
                    <a:pt x="550" y="97"/>
                  </a:lnTo>
                  <a:lnTo>
                    <a:pt x="549" y="97"/>
                  </a:lnTo>
                  <a:lnTo>
                    <a:pt x="548" y="98"/>
                  </a:lnTo>
                  <a:lnTo>
                    <a:pt x="547" y="99"/>
                  </a:lnTo>
                  <a:lnTo>
                    <a:pt x="546" y="99"/>
                  </a:lnTo>
                  <a:lnTo>
                    <a:pt x="546" y="100"/>
                  </a:lnTo>
                  <a:lnTo>
                    <a:pt x="545" y="101"/>
                  </a:lnTo>
                  <a:lnTo>
                    <a:pt x="544" y="102"/>
                  </a:lnTo>
                  <a:lnTo>
                    <a:pt x="543" y="102"/>
                  </a:lnTo>
                  <a:lnTo>
                    <a:pt x="542" y="102"/>
                  </a:lnTo>
                  <a:lnTo>
                    <a:pt x="541" y="102"/>
                  </a:lnTo>
                  <a:lnTo>
                    <a:pt x="540" y="103"/>
                  </a:lnTo>
                  <a:lnTo>
                    <a:pt x="540" y="104"/>
                  </a:lnTo>
                  <a:lnTo>
                    <a:pt x="539" y="104"/>
                  </a:lnTo>
                  <a:lnTo>
                    <a:pt x="539" y="104"/>
                  </a:lnTo>
                  <a:lnTo>
                    <a:pt x="539" y="105"/>
                  </a:lnTo>
                  <a:lnTo>
                    <a:pt x="538" y="105"/>
                  </a:lnTo>
                  <a:lnTo>
                    <a:pt x="537" y="105"/>
                  </a:lnTo>
                  <a:lnTo>
                    <a:pt x="536" y="106"/>
                  </a:lnTo>
                  <a:lnTo>
                    <a:pt x="535" y="106"/>
                  </a:lnTo>
                  <a:lnTo>
                    <a:pt x="534" y="107"/>
                  </a:lnTo>
                  <a:lnTo>
                    <a:pt x="533" y="107"/>
                  </a:lnTo>
                  <a:lnTo>
                    <a:pt x="533" y="107"/>
                  </a:lnTo>
                  <a:lnTo>
                    <a:pt x="532" y="107"/>
                  </a:lnTo>
                  <a:lnTo>
                    <a:pt x="531" y="108"/>
                  </a:lnTo>
                  <a:lnTo>
                    <a:pt x="530" y="108"/>
                  </a:lnTo>
                  <a:lnTo>
                    <a:pt x="529" y="108"/>
                  </a:lnTo>
                  <a:lnTo>
                    <a:pt x="528" y="109"/>
                  </a:lnTo>
                  <a:lnTo>
                    <a:pt x="527" y="109"/>
                  </a:lnTo>
                  <a:lnTo>
                    <a:pt x="527" y="108"/>
                  </a:lnTo>
                  <a:lnTo>
                    <a:pt x="526" y="109"/>
                  </a:lnTo>
                  <a:lnTo>
                    <a:pt x="526" y="109"/>
                  </a:lnTo>
                  <a:lnTo>
                    <a:pt x="525" y="109"/>
                  </a:lnTo>
                  <a:lnTo>
                    <a:pt x="524" y="109"/>
                  </a:lnTo>
                  <a:lnTo>
                    <a:pt x="523" y="109"/>
                  </a:lnTo>
                  <a:lnTo>
                    <a:pt x="523" y="110"/>
                  </a:lnTo>
                  <a:lnTo>
                    <a:pt x="522" y="110"/>
                  </a:lnTo>
                  <a:lnTo>
                    <a:pt x="521" y="110"/>
                  </a:lnTo>
                  <a:lnTo>
                    <a:pt x="520" y="110"/>
                  </a:lnTo>
                  <a:lnTo>
                    <a:pt x="520" y="111"/>
                  </a:lnTo>
                  <a:lnTo>
                    <a:pt x="519" y="111"/>
                  </a:lnTo>
                  <a:lnTo>
                    <a:pt x="518" y="111"/>
                  </a:lnTo>
                  <a:lnTo>
                    <a:pt x="517" y="111"/>
                  </a:lnTo>
                  <a:lnTo>
                    <a:pt x="516" y="111"/>
                  </a:lnTo>
                  <a:lnTo>
                    <a:pt x="515" y="111"/>
                  </a:lnTo>
                  <a:lnTo>
                    <a:pt x="514" y="111"/>
                  </a:lnTo>
                  <a:lnTo>
                    <a:pt x="514" y="111"/>
                  </a:lnTo>
                  <a:lnTo>
                    <a:pt x="513" y="111"/>
                  </a:lnTo>
                  <a:lnTo>
                    <a:pt x="512" y="111"/>
                  </a:lnTo>
                  <a:lnTo>
                    <a:pt x="511" y="112"/>
                  </a:lnTo>
                  <a:lnTo>
                    <a:pt x="510" y="111"/>
                  </a:lnTo>
                  <a:lnTo>
                    <a:pt x="510" y="112"/>
                  </a:lnTo>
                  <a:lnTo>
                    <a:pt x="509" y="112"/>
                  </a:lnTo>
                  <a:lnTo>
                    <a:pt x="508" y="112"/>
                  </a:lnTo>
                  <a:lnTo>
                    <a:pt x="508" y="113"/>
                  </a:lnTo>
                  <a:lnTo>
                    <a:pt x="507" y="113"/>
                  </a:lnTo>
                  <a:lnTo>
                    <a:pt x="507" y="114"/>
                  </a:lnTo>
                  <a:lnTo>
                    <a:pt x="506" y="114"/>
                  </a:lnTo>
                  <a:lnTo>
                    <a:pt x="505" y="115"/>
                  </a:lnTo>
                  <a:lnTo>
                    <a:pt x="504" y="115"/>
                  </a:lnTo>
                  <a:lnTo>
                    <a:pt x="503" y="115"/>
                  </a:lnTo>
                  <a:lnTo>
                    <a:pt x="502" y="115"/>
                  </a:lnTo>
                  <a:lnTo>
                    <a:pt x="501" y="115"/>
                  </a:lnTo>
                  <a:lnTo>
                    <a:pt x="501" y="115"/>
                  </a:lnTo>
                  <a:lnTo>
                    <a:pt x="501" y="116"/>
                  </a:lnTo>
                  <a:lnTo>
                    <a:pt x="500" y="116"/>
                  </a:lnTo>
                  <a:lnTo>
                    <a:pt x="499" y="116"/>
                  </a:lnTo>
                  <a:lnTo>
                    <a:pt x="498" y="116"/>
                  </a:lnTo>
                  <a:lnTo>
                    <a:pt x="497" y="117"/>
                  </a:lnTo>
                  <a:lnTo>
                    <a:pt x="496" y="116"/>
                  </a:lnTo>
                  <a:lnTo>
                    <a:pt x="495" y="117"/>
                  </a:lnTo>
                  <a:lnTo>
                    <a:pt x="495" y="117"/>
                  </a:lnTo>
                  <a:lnTo>
                    <a:pt x="495" y="118"/>
                  </a:lnTo>
                  <a:lnTo>
                    <a:pt x="493" y="121"/>
                  </a:lnTo>
                  <a:lnTo>
                    <a:pt x="490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8" y="123"/>
                  </a:lnTo>
                  <a:lnTo>
                    <a:pt x="488" y="123"/>
                  </a:lnTo>
                  <a:lnTo>
                    <a:pt x="487" y="123"/>
                  </a:lnTo>
                  <a:lnTo>
                    <a:pt x="486" y="124"/>
                  </a:lnTo>
                  <a:lnTo>
                    <a:pt x="485" y="125"/>
                  </a:lnTo>
                  <a:lnTo>
                    <a:pt x="484" y="125"/>
                  </a:lnTo>
                  <a:lnTo>
                    <a:pt x="483" y="126"/>
                  </a:lnTo>
                  <a:lnTo>
                    <a:pt x="482" y="127"/>
                  </a:lnTo>
                  <a:lnTo>
                    <a:pt x="482" y="128"/>
                  </a:lnTo>
                  <a:lnTo>
                    <a:pt x="482" y="128"/>
                  </a:lnTo>
                  <a:lnTo>
                    <a:pt x="481" y="128"/>
                  </a:lnTo>
                  <a:lnTo>
                    <a:pt x="481" y="129"/>
                  </a:lnTo>
                  <a:lnTo>
                    <a:pt x="480" y="129"/>
                  </a:lnTo>
                  <a:lnTo>
                    <a:pt x="480" y="130"/>
                  </a:lnTo>
                  <a:lnTo>
                    <a:pt x="479" y="130"/>
                  </a:lnTo>
                  <a:lnTo>
                    <a:pt x="478" y="130"/>
                  </a:lnTo>
                  <a:lnTo>
                    <a:pt x="477" y="130"/>
                  </a:lnTo>
                  <a:lnTo>
                    <a:pt x="476" y="130"/>
                  </a:lnTo>
                  <a:lnTo>
                    <a:pt x="476" y="131"/>
                  </a:lnTo>
                  <a:lnTo>
                    <a:pt x="475" y="131"/>
                  </a:lnTo>
                  <a:lnTo>
                    <a:pt x="475" y="132"/>
                  </a:lnTo>
                  <a:lnTo>
                    <a:pt x="474" y="132"/>
                  </a:lnTo>
                  <a:lnTo>
                    <a:pt x="474" y="133"/>
                  </a:lnTo>
                  <a:lnTo>
                    <a:pt x="473" y="133"/>
                  </a:lnTo>
                  <a:lnTo>
                    <a:pt x="472" y="133"/>
                  </a:lnTo>
                  <a:lnTo>
                    <a:pt x="471" y="133"/>
                  </a:lnTo>
                  <a:lnTo>
                    <a:pt x="470" y="134"/>
                  </a:lnTo>
                  <a:lnTo>
                    <a:pt x="469" y="134"/>
                  </a:lnTo>
                  <a:lnTo>
                    <a:pt x="469" y="134"/>
                  </a:lnTo>
                  <a:lnTo>
                    <a:pt x="468" y="134"/>
                  </a:lnTo>
                  <a:lnTo>
                    <a:pt x="467" y="135"/>
                  </a:lnTo>
                  <a:lnTo>
                    <a:pt x="466" y="136"/>
                  </a:lnTo>
                  <a:lnTo>
                    <a:pt x="465" y="136"/>
                  </a:lnTo>
                  <a:lnTo>
                    <a:pt x="464" y="136"/>
                  </a:lnTo>
                  <a:lnTo>
                    <a:pt x="463" y="136"/>
                  </a:lnTo>
                  <a:lnTo>
                    <a:pt x="463" y="137"/>
                  </a:lnTo>
                  <a:lnTo>
                    <a:pt x="463" y="138"/>
                  </a:lnTo>
                  <a:lnTo>
                    <a:pt x="462" y="138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0" y="140"/>
                  </a:lnTo>
                  <a:lnTo>
                    <a:pt x="460" y="140"/>
                  </a:lnTo>
                  <a:lnTo>
                    <a:pt x="459" y="140"/>
                  </a:lnTo>
                  <a:lnTo>
                    <a:pt x="459" y="141"/>
                  </a:lnTo>
                  <a:lnTo>
                    <a:pt x="459" y="142"/>
                  </a:lnTo>
                  <a:lnTo>
                    <a:pt x="458" y="143"/>
                  </a:lnTo>
                  <a:lnTo>
                    <a:pt x="457" y="144"/>
                  </a:lnTo>
                  <a:lnTo>
                    <a:pt x="456" y="145"/>
                  </a:lnTo>
                  <a:lnTo>
                    <a:pt x="456" y="145"/>
                  </a:lnTo>
                  <a:lnTo>
                    <a:pt x="455" y="146"/>
                  </a:lnTo>
                  <a:lnTo>
                    <a:pt x="454" y="147"/>
                  </a:lnTo>
                  <a:lnTo>
                    <a:pt x="453" y="147"/>
                  </a:lnTo>
                  <a:lnTo>
                    <a:pt x="452" y="147"/>
                  </a:lnTo>
                  <a:lnTo>
                    <a:pt x="451" y="147"/>
                  </a:lnTo>
                  <a:lnTo>
                    <a:pt x="450" y="148"/>
                  </a:lnTo>
                  <a:lnTo>
                    <a:pt x="450" y="148"/>
                  </a:lnTo>
                  <a:lnTo>
                    <a:pt x="449" y="149"/>
                  </a:lnTo>
                  <a:lnTo>
                    <a:pt x="448" y="150"/>
                  </a:lnTo>
                  <a:lnTo>
                    <a:pt x="447" y="150"/>
                  </a:lnTo>
                  <a:lnTo>
                    <a:pt x="446" y="151"/>
                  </a:lnTo>
                  <a:lnTo>
                    <a:pt x="445" y="151"/>
                  </a:lnTo>
                  <a:lnTo>
                    <a:pt x="444" y="151"/>
                  </a:lnTo>
                  <a:lnTo>
                    <a:pt x="444" y="152"/>
                  </a:lnTo>
                  <a:lnTo>
                    <a:pt x="444" y="152"/>
                  </a:lnTo>
                  <a:lnTo>
                    <a:pt x="443" y="152"/>
                  </a:lnTo>
                  <a:lnTo>
                    <a:pt x="442" y="152"/>
                  </a:lnTo>
                  <a:lnTo>
                    <a:pt x="441" y="152"/>
                  </a:lnTo>
                  <a:lnTo>
                    <a:pt x="440" y="152"/>
                  </a:lnTo>
                  <a:lnTo>
                    <a:pt x="440" y="151"/>
                  </a:lnTo>
                  <a:lnTo>
                    <a:pt x="439" y="150"/>
                  </a:lnTo>
                  <a:lnTo>
                    <a:pt x="438" y="150"/>
                  </a:lnTo>
                  <a:lnTo>
                    <a:pt x="437" y="150"/>
                  </a:lnTo>
                  <a:lnTo>
                    <a:pt x="437" y="150"/>
                  </a:lnTo>
                  <a:lnTo>
                    <a:pt x="436" y="149"/>
                  </a:lnTo>
                  <a:lnTo>
                    <a:pt x="435" y="149"/>
                  </a:lnTo>
                  <a:lnTo>
                    <a:pt x="434" y="149"/>
                  </a:lnTo>
                  <a:lnTo>
                    <a:pt x="433" y="149"/>
                  </a:lnTo>
                  <a:lnTo>
                    <a:pt x="432" y="149"/>
                  </a:lnTo>
                  <a:lnTo>
                    <a:pt x="431" y="148"/>
                  </a:lnTo>
                  <a:lnTo>
                    <a:pt x="431" y="148"/>
                  </a:lnTo>
                  <a:lnTo>
                    <a:pt x="431" y="147"/>
                  </a:lnTo>
                  <a:lnTo>
                    <a:pt x="430" y="147"/>
                  </a:lnTo>
                  <a:lnTo>
                    <a:pt x="429" y="147"/>
                  </a:lnTo>
                  <a:lnTo>
                    <a:pt x="428" y="147"/>
                  </a:lnTo>
                  <a:lnTo>
                    <a:pt x="427" y="147"/>
                  </a:lnTo>
                  <a:lnTo>
                    <a:pt x="426" y="147"/>
                  </a:lnTo>
                  <a:lnTo>
                    <a:pt x="425" y="147"/>
                  </a:lnTo>
                  <a:lnTo>
                    <a:pt x="425" y="147"/>
                  </a:lnTo>
                  <a:lnTo>
                    <a:pt x="424" y="147"/>
                  </a:lnTo>
                  <a:lnTo>
                    <a:pt x="423" y="147"/>
                  </a:lnTo>
                  <a:lnTo>
                    <a:pt x="422" y="147"/>
                  </a:lnTo>
                  <a:lnTo>
                    <a:pt x="421" y="147"/>
                  </a:lnTo>
                  <a:lnTo>
                    <a:pt x="420" y="147"/>
                  </a:lnTo>
                  <a:lnTo>
                    <a:pt x="419" y="147"/>
                  </a:lnTo>
                  <a:lnTo>
                    <a:pt x="418" y="147"/>
                  </a:lnTo>
                  <a:lnTo>
                    <a:pt x="418" y="147"/>
                  </a:lnTo>
                  <a:lnTo>
                    <a:pt x="417" y="148"/>
                  </a:lnTo>
                  <a:lnTo>
                    <a:pt x="416" y="148"/>
                  </a:lnTo>
                  <a:lnTo>
                    <a:pt x="415" y="149"/>
                  </a:lnTo>
                  <a:lnTo>
                    <a:pt x="414" y="149"/>
                  </a:lnTo>
                  <a:lnTo>
                    <a:pt x="413" y="149"/>
                  </a:lnTo>
                  <a:lnTo>
                    <a:pt x="412" y="149"/>
                  </a:lnTo>
                  <a:lnTo>
                    <a:pt x="412" y="149"/>
                  </a:lnTo>
                  <a:lnTo>
                    <a:pt x="411" y="149"/>
                  </a:lnTo>
                  <a:lnTo>
                    <a:pt x="410" y="150"/>
                  </a:lnTo>
                  <a:lnTo>
                    <a:pt x="409" y="150"/>
                  </a:lnTo>
                  <a:lnTo>
                    <a:pt x="408" y="150"/>
                  </a:lnTo>
                  <a:lnTo>
                    <a:pt x="407" y="150"/>
                  </a:lnTo>
                  <a:lnTo>
                    <a:pt x="406" y="150"/>
                  </a:lnTo>
                  <a:lnTo>
                    <a:pt x="405" y="150"/>
                  </a:lnTo>
                  <a:lnTo>
                    <a:pt x="405" y="150"/>
                  </a:lnTo>
                  <a:lnTo>
                    <a:pt x="404" y="150"/>
                  </a:lnTo>
                  <a:lnTo>
                    <a:pt x="403" y="150"/>
                  </a:lnTo>
                  <a:lnTo>
                    <a:pt x="402" y="150"/>
                  </a:lnTo>
                  <a:lnTo>
                    <a:pt x="401" y="150"/>
                  </a:lnTo>
                  <a:lnTo>
                    <a:pt x="400" y="151"/>
                  </a:lnTo>
                  <a:lnTo>
                    <a:pt x="399" y="151"/>
                  </a:lnTo>
                  <a:lnTo>
                    <a:pt x="399" y="151"/>
                  </a:lnTo>
                  <a:lnTo>
                    <a:pt x="398" y="151"/>
                  </a:lnTo>
                  <a:lnTo>
                    <a:pt x="397" y="151"/>
                  </a:lnTo>
                  <a:lnTo>
                    <a:pt x="396" y="150"/>
                  </a:lnTo>
                  <a:lnTo>
                    <a:pt x="395" y="150"/>
                  </a:lnTo>
                  <a:lnTo>
                    <a:pt x="394" y="150"/>
                  </a:lnTo>
                  <a:lnTo>
                    <a:pt x="393" y="150"/>
                  </a:lnTo>
                  <a:lnTo>
                    <a:pt x="393" y="149"/>
                  </a:lnTo>
                  <a:lnTo>
                    <a:pt x="392" y="149"/>
                  </a:lnTo>
                  <a:lnTo>
                    <a:pt x="391" y="149"/>
                  </a:lnTo>
                  <a:lnTo>
                    <a:pt x="390" y="149"/>
                  </a:lnTo>
                  <a:lnTo>
                    <a:pt x="389" y="149"/>
                  </a:lnTo>
                  <a:lnTo>
                    <a:pt x="388" y="150"/>
                  </a:lnTo>
                  <a:lnTo>
                    <a:pt x="387" y="149"/>
                  </a:lnTo>
                  <a:lnTo>
                    <a:pt x="386" y="149"/>
                  </a:lnTo>
                  <a:lnTo>
                    <a:pt x="386" y="150"/>
                  </a:lnTo>
                  <a:lnTo>
                    <a:pt x="384" y="150"/>
                  </a:lnTo>
                  <a:lnTo>
                    <a:pt x="383" y="150"/>
                  </a:lnTo>
                  <a:lnTo>
                    <a:pt x="382" y="151"/>
                  </a:lnTo>
                  <a:lnTo>
                    <a:pt x="381" y="152"/>
                  </a:lnTo>
                  <a:lnTo>
                    <a:pt x="380" y="153"/>
                  </a:lnTo>
                  <a:lnTo>
                    <a:pt x="380" y="153"/>
                  </a:lnTo>
                  <a:lnTo>
                    <a:pt x="379" y="153"/>
                  </a:lnTo>
                  <a:lnTo>
                    <a:pt x="378" y="154"/>
                  </a:lnTo>
                  <a:lnTo>
                    <a:pt x="377" y="154"/>
                  </a:lnTo>
                  <a:lnTo>
                    <a:pt x="377" y="155"/>
                  </a:lnTo>
                  <a:lnTo>
                    <a:pt x="376" y="155"/>
                  </a:lnTo>
                  <a:lnTo>
                    <a:pt x="375" y="156"/>
                  </a:lnTo>
                  <a:lnTo>
                    <a:pt x="374" y="157"/>
                  </a:lnTo>
                  <a:lnTo>
                    <a:pt x="374" y="158"/>
                  </a:lnTo>
                  <a:lnTo>
                    <a:pt x="373" y="158"/>
                  </a:lnTo>
                  <a:lnTo>
                    <a:pt x="373" y="159"/>
                  </a:lnTo>
                  <a:lnTo>
                    <a:pt x="372" y="159"/>
                  </a:lnTo>
                  <a:lnTo>
                    <a:pt x="371" y="159"/>
                  </a:lnTo>
                  <a:lnTo>
                    <a:pt x="370" y="160"/>
                  </a:lnTo>
                  <a:lnTo>
                    <a:pt x="369" y="161"/>
                  </a:lnTo>
                  <a:lnTo>
                    <a:pt x="368" y="161"/>
                  </a:lnTo>
                  <a:lnTo>
                    <a:pt x="367" y="161"/>
                  </a:lnTo>
                  <a:lnTo>
                    <a:pt x="367" y="162"/>
                  </a:lnTo>
                  <a:lnTo>
                    <a:pt x="367" y="162"/>
                  </a:lnTo>
                  <a:lnTo>
                    <a:pt x="367" y="163"/>
                  </a:lnTo>
                  <a:lnTo>
                    <a:pt x="366" y="163"/>
                  </a:lnTo>
                  <a:lnTo>
                    <a:pt x="365" y="163"/>
                  </a:lnTo>
                  <a:lnTo>
                    <a:pt x="364" y="163"/>
                  </a:lnTo>
                  <a:lnTo>
                    <a:pt x="363" y="164"/>
                  </a:lnTo>
                  <a:lnTo>
                    <a:pt x="362" y="165"/>
                  </a:lnTo>
                  <a:lnTo>
                    <a:pt x="361" y="165"/>
                  </a:lnTo>
                  <a:lnTo>
                    <a:pt x="360" y="166"/>
                  </a:lnTo>
                  <a:lnTo>
                    <a:pt x="360" y="167"/>
                  </a:lnTo>
                  <a:lnTo>
                    <a:pt x="359" y="167"/>
                  </a:lnTo>
                  <a:lnTo>
                    <a:pt x="358" y="167"/>
                  </a:lnTo>
                  <a:lnTo>
                    <a:pt x="357" y="167"/>
                  </a:lnTo>
                  <a:lnTo>
                    <a:pt x="356" y="166"/>
                  </a:lnTo>
                  <a:lnTo>
                    <a:pt x="355" y="166"/>
                  </a:lnTo>
                  <a:lnTo>
                    <a:pt x="354" y="166"/>
                  </a:lnTo>
                  <a:lnTo>
                    <a:pt x="354" y="166"/>
                  </a:lnTo>
                  <a:lnTo>
                    <a:pt x="353" y="166"/>
                  </a:lnTo>
                  <a:lnTo>
                    <a:pt x="352" y="166"/>
                  </a:lnTo>
                  <a:lnTo>
                    <a:pt x="351" y="167"/>
                  </a:lnTo>
                  <a:lnTo>
                    <a:pt x="350" y="167"/>
                  </a:lnTo>
                  <a:lnTo>
                    <a:pt x="349" y="167"/>
                  </a:lnTo>
                  <a:lnTo>
                    <a:pt x="348" y="166"/>
                  </a:lnTo>
                  <a:lnTo>
                    <a:pt x="348" y="167"/>
                  </a:lnTo>
                  <a:lnTo>
                    <a:pt x="347" y="167"/>
                  </a:lnTo>
                  <a:lnTo>
                    <a:pt x="347" y="168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4" y="168"/>
                  </a:lnTo>
                  <a:lnTo>
                    <a:pt x="343" y="168"/>
                  </a:lnTo>
                  <a:lnTo>
                    <a:pt x="342" y="168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40" y="170"/>
                  </a:lnTo>
                  <a:lnTo>
                    <a:pt x="339" y="171"/>
                  </a:lnTo>
                  <a:lnTo>
                    <a:pt x="338" y="172"/>
                  </a:lnTo>
                  <a:lnTo>
                    <a:pt x="337" y="172"/>
                  </a:lnTo>
                  <a:lnTo>
                    <a:pt x="337" y="172"/>
                  </a:lnTo>
                  <a:lnTo>
                    <a:pt x="336" y="172"/>
                  </a:lnTo>
                  <a:lnTo>
                    <a:pt x="336" y="173"/>
                  </a:lnTo>
                  <a:lnTo>
                    <a:pt x="335" y="174"/>
                  </a:lnTo>
                  <a:lnTo>
                    <a:pt x="335" y="175"/>
                  </a:lnTo>
                  <a:lnTo>
                    <a:pt x="335" y="176"/>
                  </a:lnTo>
                  <a:lnTo>
                    <a:pt x="334" y="176"/>
                  </a:lnTo>
                  <a:lnTo>
                    <a:pt x="334" y="177"/>
                  </a:lnTo>
                  <a:lnTo>
                    <a:pt x="333" y="177"/>
                  </a:lnTo>
                  <a:lnTo>
                    <a:pt x="332" y="178"/>
                  </a:lnTo>
                  <a:lnTo>
                    <a:pt x="331" y="178"/>
                  </a:lnTo>
                  <a:lnTo>
                    <a:pt x="330" y="178"/>
                  </a:lnTo>
                  <a:lnTo>
                    <a:pt x="329" y="179"/>
                  </a:lnTo>
                  <a:lnTo>
                    <a:pt x="329" y="179"/>
                  </a:lnTo>
                  <a:lnTo>
                    <a:pt x="328" y="180"/>
                  </a:lnTo>
                  <a:lnTo>
                    <a:pt x="327" y="180"/>
                  </a:lnTo>
                  <a:lnTo>
                    <a:pt x="326" y="181"/>
                  </a:lnTo>
                  <a:lnTo>
                    <a:pt x="326" y="182"/>
                  </a:lnTo>
                  <a:lnTo>
                    <a:pt x="325" y="182"/>
                  </a:lnTo>
                  <a:lnTo>
                    <a:pt x="324" y="183"/>
                  </a:lnTo>
                  <a:lnTo>
                    <a:pt x="323" y="184"/>
                  </a:lnTo>
                  <a:lnTo>
                    <a:pt x="323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1" y="186"/>
                  </a:lnTo>
                  <a:lnTo>
                    <a:pt x="320" y="187"/>
                  </a:lnTo>
                  <a:lnTo>
                    <a:pt x="320" y="188"/>
                  </a:lnTo>
                  <a:lnTo>
                    <a:pt x="319" y="188"/>
                  </a:lnTo>
                  <a:lnTo>
                    <a:pt x="319" y="189"/>
                  </a:lnTo>
                  <a:lnTo>
                    <a:pt x="318" y="189"/>
                  </a:lnTo>
                  <a:lnTo>
                    <a:pt x="317" y="190"/>
                  </a:lnTo>
                  <a:lnTo>
                    <a:pt x="317" y="191"/>
                  </a:lnTo>
                  <a:lnTo>
                    <a:pt x="316" y="191"/>
                  </a:lnTo>
                  <a:lnTo>
                    <a:pt x="316" y="191"/>
                  </a:lnTo>
                  <a:lnTo>
                    <a:pt x="315" y="191"/>
                  </a:lnTo>
                  <a:lnTo>
                    <a:pt x="314" y="191"/>
                  </a:lnTo>
                  <a:lnTo>
                    <a:pt x="313" y="191"/>
                  </a:lnTo>
                  <a:lnTo>
                    <a:pt x="312" y="191"/>
                  </a:lnTo>
                  <a:lnTo>
                    <a:pt x="311" y="191"/>
                  </a:lnTo>
                  <a:lnTo>
                    <a:pt x="310" y="191"/>
                  </a:lnTo>
                  <a:lnTo>
                    <a:pt x="310" y="191"/>
                  </a:lnTo>
                  <a:lnTo>
                    <a:pt x="309" y="191"/>
                  </a:lnTo>
                  <a:lnTo>
                    <a:pt x="308" y="190"/>
                  </a:lnTo>
                  <a:lnTo>
                    <a:pt x="307" y="189"/>
                  </a:lnTo>
                  <a:lnTo>
                    <a:pt x="306" y="189"/>
                  </a:lnTo>
                  <a:lnTo>
                    <a:pt x="306" y="188"/>
                  </a:lnTo>
                  <a:lnTo>
                    <a:pt x="306" y="187"/>
                  </a:lnTo>
                  <a:lnTo>
                    <a:pt x="305" y="186"/>
                  </a:lnTo>
                  <a:lnTo>
                    <a:pt x="304" y="186"/>
                  </a:lnTo>
                  <a:lnTo>
                    <a:pt x="304" y="186"/>
                  </a:lnTo>
                  <a:lnTo>
                    <a:pt x="303" y="186"/>
                  </a:lnTo>
                  <a:lnTo>
                    <a:pt x="302" y="186"/>
                  </a:lnTo>
                  <a:lnTo>
                    <a:pt x="301" y="186"/>
                  </a:lnTo>
                  <a:lnTo>
                    <a:pt x="300" y="185"/>
                  </a:lnTo>
                  <a:lnTo>
                    <a:pt x="299" y="185"/>
                  </a:lnTo>
                  <a:lnTo>
                    <a:pt x="298" y="186"/>
                  </a:lnTo>
                  <a:lnTo>
                    <a:pt x="297" y="185"/>
                  </a:lnTo>
                  <a:lnTo>
                    <a:pt x="297" y="185"/>
                  </a:lnTo>
                  <a:lnTo>
                    <a:pt x="296" y="185"/>
                  </a:lnTo>
                  <a:lnTo>
                    <a:pt x="296" y="184"/>
                  </a:lnTo>
                  <a:lnTo>
                    <a:pt x="295" y="184"/>
                  </a:lnTo>
                  <a:lnTo>
                    <a:pt x="294" y="183"/>
                  </a:lnTo>
                  <a:lnTo>
                    <a:pt x="293" y="182"/>
                  </a:lnTo>
                  <a:lnTo>
                    <a:pt x="293" y="181"/>
                  </a:lnTo>
                  <a:lnTo>
                    <a:pt x="292" y="181"/>
                  </a:lnTo>
                  <a:lnTo>
                    <a:pt x="292" y="180"/>
                  </a:lnTo>
                  <a:lnTo>
                    <a:pt x="291" y="180"/>
                  </a:lnTo>
                  <a:lnTo>
                    <a:pt x="291" y="179"/>
                  </a:lnTo>
                  <a:lnTo>
                    <a:pt x="291" y="178"/>
                  </a:lnTo>
                  <a:lnTo>
                    <a:pt x="290" y="178"/>
                  </a:lnTo>
                  <a:lnTo>
                    <a:pt x="289" y="177"/>
                  </a:lnTo>
                  <a:lnTo>
                    <a:pt x="288" y="176"/>
                  </a:lnTo>
                  <a:lnTo>
                    <a:pt x="287" y="176"/>
                  </a:lnTo>
                  <a:lnTo>
                    <a:pt x="286" y="176"/>
                  </a:lnTo>
                  <a:lnTo>
                    <a:pt x="285" y="176"/>
                  </a:lnTo>
                  <a:lnTo>
                    <a:pt x="284" y="176"/>
                  </a:lnTo>
                  <a:lnTo>
                    <a:pt x="284" y="176"/>
                  </a:lnTo>
                  <a:lnTo>
                    <a:pt x="283" y="177"/>
                  </a:lnTo>
                  <a:lnTo>
                    <a:pt x="282" y="177"/>
                  </a:lnTo>
                  <a:lnTo>
                    <a:pt x="281" y="177"/>
                  </a:lnTo>
                  <a:lnTo>
                    <a:pt x="280" y="177"/>
                  </a:lnTo>
                  <a:lnTo>
                    <a:pt x="280" y="176"/>
                  </a:lnTo>
                  <a:lnTo>
                    <a:pt x="280" y="175"/>
                  </a:lnTo>
                  <a:lnTo>
                    <a:pt x="280" y="174"/>
                  </a:lnTo>
                  <a:lnTo>
                    <a:pt x="280" y="173"/>
                  </a:lnTo>
                  <a:lnTo>
                    <a:pt x="280" y="172"/>
                  </a:lnTo>
                  <a:lnTo>
                    <a:pt x="279" y="172"/>
                  </a:lnTo>
                  <a:lnTo>
                    <a:pt x="279" y="171"/>
                  </a:lnTo>
                  <a:lnTo>
                    <a:pt x="279" y="170"/>
                  </a:lnTo>
                  <a:lnTo>
                    <a:pt x="278" y="170"/>
                  </a:lnTo>
                  <a:lnTo>
                    <a:pt x="278" y="169"/>
                  </a:lnTo>
                  <a:lnTo>
                    <a:pt x="278" y="169"/>
                  </a:lnTo>
                  <a:lnTo>
                    <a:pt x="277" y="169"/>
                  </a:lnTo>
                  <a:lnTo>
                    <a:pt x="276" y="169"/>
                  </a:lnTo>
                  <a:lnTo>
                    <a:pt x="275" y="168"/>
                  </a:lnTo>
                  <a:lnTo>
                    <a:pt x="274" y="168"/>
                  </a:lnTo>
                  <a:lnTo>
                    <a:pt x="273" y="168"/>
                  </a:lnTo>
                  <a:lnTo>
                    <a:pt x="272" y="169"/>
                  </a:lnTo>
                  <a:lnTo>
                    <a:pt x="272" y="170"/>
                  </a:lnTo>
                  <a:lnTo>
                    <a:pt x="271" y="169"/>
                  </a:lnTo>
                  <a:lnTo>
                    <a:pt x="270" y="169"/>
                  </a:lnTo>
                  <a:lnTo>
                    <a:pt x="269" y="169"/>
                  </a:lnTo>
                  <a:lnTo>
                    <a:pt x="268" y="168"/>
                  </a:lnTo>
                  <a:lnTo>
                    <a:pt x="268" y="167"/>
                  </a:lnTo>
                  <a:lnTo>
                    <a:pt x="267" y="166"/>
                  </a:lnTo>
                  <a:lnTo>
                    <a:pt x="267" y="167"/>
                  </a:lnTo>
                  <a:lnTo>
                    <a:pt x="266" y="167"/>
                  </a:lnTo>
                  <a:lnTo>
                    <a:pt x="265" y="167"/>
                  </a:lnTo>
                  <a:lnTo>
                    <a:pt x="265" y="167"/>
                  </a:lnTo>
                  <a:lnTo>
                    <a:pt x="264" y="167"/>
                  </a:lnTo>
                  <a:lnTo>
                    <a:pt x="263" y="167"/>
                  </a:lnTo>
                  <a:lnTo>
                    <a:pt x="262" y="167"/>
                  </a:lnTo>
                  <a:lnTo>
                    <a:pt x="261" y="167"/>
                  </a:lnTo>
                  <a:lnTo>
                    <a:pt x="260" y="167"/>
                  </a:lnTo>
                  <a:lnTo>
                    <a:pt x="259" y="167"/>
                  </a:lnTo>
                  <a:lnTo>
                    <a:pt x="259" y="168"/>
                  </a:lnTo>
                  <a:lnTo>
                    <a:pt x="258" y="168"/>
                  </a:lnTo>
                  <a:lnTo>
                    <a:pt x="257" y="167"/>
                  </a:lnTo>
                  <a:lnTo>
                    <a:pt x="256" y="167"/>
                  </a:lnTo>
                  <a:lnTo>
                    <a:pt x="255" y="167"/>
                  </a:lnTo>
                  <a:lnTo>
                    <a:pt x="254" y="166"/>
                  </a:lnTo>
                  <a:lnTo>
                    <a:pt x="254" y="166"/>
                  </a:lnTo>
                  <a:lnTo>
                    <a:pt x="254" y="165"/>
                  </a:lnTo>
                  <a:lnTo>
                    <a:pt x="253" y="165"/>
                  </a:lnTo>
                  <a:lnTo>
                    <a:pt x="253" y="164"/>
                  </a:lnTo>
                  <a:lnTo>
                    <a:pt x="253" y="164"/>
                  </a:lnTo>
                  <a:lnTo>
                    <a:pt x="251" y="164"/>
                  </a:lnTo>
                  <a:lnTo>
                    <a:pt x="250" y="165"/>
                  </a:lnTo>
                  <a:lnTo>
                    <a:pt x="249" y="165"/>
                  </a:lnTo>
                  <a:lnTo>
                    <a:pt x="248" y="165"/>
                  </a:lnTo>
                  <a:lnTo>
                    <a:pt x="247" y="166"/>
                  </a:lnTo>
                  <a:lnTo>
                    <a:pt x="246" y="166"/>
                  </a:lnTo>
                  <a:lnTo>
                    <a:pt x="246" y="166"/>
                  </a:lnTo>
                  <a:lnTo>
                    <a:pt x="245" y="166"/>
                  </a:lnTo>
                  <a:lnTo>
                    <a:pt x="244" y="166"/>
                  </a:lnTo>
                  <a:lnTo>
                    <a:pt x="243" y="166"/>
                  </a:lnTo>
                  <a:lnTo>
                    <a:pt x="242" y="166"/>
                  </a:lnTo>
                  <a:lnTo>
                    <a:pt x="241" y="166"/>
                  </a:lnTo>
                  <a:lnTo>
                    <a:pt x="240" y="166"/>
                  </a:lnTo>
                  <a:lnTo>
                    <a:pt x="240" y="166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4" y="166"/>
                  </a:lnTo>
                  <a:lnTo>
                    <a:pt x="233" y="165"/>
                  </a:lnTo>
                  <a:lnTo>
                    <a:pt x="233" y="165"/>
                  </a:lnTo>
                  <a:lnTo>
                    <a:pt x="232" y="165"/>
                  </a:lnTo>
                  <a:lnTo>
                    <a:pt x="231" y="165"/>
                  </a:lnTo>
                  <a:lnTo>
                    <a:pt x="230" y="165"/>
                  </a:lnTo>
                  <a:lnTo>
                    <a:pt x="229" y="166"/>
                  </a:lnTo>
                  <a:lnTo>
                    <a:pt x="228" y="166"/>
                  </a:lnTo>
                  <a:lnTo>
                    <a:pt x="227" y="166"/>
                  </a:lnTo>
                  <a:lnTo>
                    <a:pt x="227" y="166"/>
                  </a:lnTo>
                  <a:lnTo>
                    <a:pt x="226" y="166"/>
                  </a:lnTo>
                  <a:lnTo>
                    <a:pt x="225" y="165"/>
                  </a:lnTo>
                  <a:lnTo>
                    <a:pt x="224" y="164"/>
                  </a:lnTo>
                  <a:lnTo>
                    <a:pt x="223" y="164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1" y="164"/>
                  </a:lnTo>
                  <a:lnTo>
                    <a:pt x="220" y="165"/>
                  </a:lnTo>
                  <a:lnTo>
                    <a:pt x="219" y="165"/>
                  </a:lnTo>
                  <a:lnTo>
                    <a:pt x="218" y="165"/>
                  </a:lnTo>
                  <a:lnTo>
                    <a:pt x="217" y="166"/>
                  </a:lnTo>
                  <a:lnTo>
                    <a:pt x="216" y="166"/>
                  </a:lnTo>
                  <a:lnTo>
                    <a:pt x="216" y="167"/>
                  </a:lnTo>
                  <a:lnTo>
                    <a:pt x="215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3" y="167"/>
                  </a:lnTo>
                  <a:lnTo>
                    <a:pt x="212" y="168"/>
                  </a:lnTo>
                  <a:lnTo>
                    <a:pt x="211" y="169"/>
                  </a:lnTo>
                  <a:lnTo>
                    <a:pt x="211" y="170"/>
                  </a:lnTo>
                  <a:lnTo>
                    <a:pt x="210" y="170"/>
                  </a:lnTo>
                  <a:lnTo>
                    <a:pt x="210" y="171"/>
                  </a:lnTo>
                  <a:lnTo>
                    <a:pt x="209" y="171"/>
                  </a:lnTo>
                  <a:lnTo>
                    <a:pt x="208" y="172"/>
                  </a:lnTo>
                  <a:lnTo>
                    <a:pt x="208" y="172"/>
                  </a:lnTo>
                  <a:lnTo>
                    <a:pt x="207" y="172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2"/>
                  </a:lnTo>
                  <a:lnTo>
                    <a:pt x="204" y="173"/>
                  </a:lnTo>
                  <a:lnTo>
                    <a:pt x="204" y="174"/>
                  </a:lnTo>
                  <a:lnTo>
                    <a:pt x="204" y="175"/>
                  </a:lnTo>
                  <a:lnTo>
                    <a:pt x="204" y="176"/>
                  </a:lnTo>
                  <a:lnTo>
                    <a:pt x="204" y="177"/>
                  </a:lnTo>
                  <a:lnTo>
                    <a:pt x="204" y="178"/>
                  </a:lnTo>
                  <a:lnTo>
                    <a:pt x="204" y="178"/>
                  </a:lnTo>
                  <a:lnTo>
                    <a:pt x="204" y="180"/>
                  </a:lnTo>
                  <a:lnTo>
                    <a:pt x="204" y="181"/>
                  </a:lnTo>
                  <a:lnTo>
                    <a:pt x="204" y="182"/>
                  </a:lnTo>
                  <a:lnTo>
                    <a:pt x="203" y="183"/>
                  </a:lnTo>
                  <a:lnTo>
                    <a:pt x="202" y="184"/>
                  </a:lnTo>
                  <a:lnTo>
                    <a:pt x="202" y="185"/>
                  </a:lnTo>
                  <a:lnTo>
                    <a:pt x="202" y="185"/>
                  </a:lnTo>
                  <a:lnTo>
                    <a:pt x="202" y="185"/>
                  </a:lnTo>
                  <a:lnTo>
                    <a:pt x="202" y="186"/>
                  </a:lnTo>
                  <a:lnTo>
                    <a:pt x="202" y="187"/>
                  </a:lnTo>
                  <a:lnTo>
                    <a:pt x="202" y="188"/>
                  </a:lnTo>
                  <a:lnTo>
                    <a:pt x="201" y="188"/>
                  </a:lnTo>
                  <a:lnTo>
                    <a:pt x="201" y="189"/>
                  </a:lnTo>
                  <a:lnTo>
                    <a:pt x="200" y="190"/>
                  </a:lnTo>
                  <a:lnTo>
                    <a:pt x="199" y="190"/>
                  </a:lnTo>
                  <a:lnTo>
                    <a:pt x="198" y="191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7" y="193"/>
                  </a:lnTo>
                  <a:lnTo>
                    <a:pt x="196" y="194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6" y="197"/>
                  </a:lnTo>
                  <a:lnTo>
                    <a:pt x="195" y="197"/>
                  </a:lnTo>
                  <a:lnTo>
                    <a:pt x="195" y="197"/>
                  </a:lnTo>
                  <a:lnTo>
                    <a:pt x="195" y="198"/>
                  </a:lnTo>
                  <a:lnTo>
                    <a:pt x="196" y="199"/>
                  </a:lnTo>
                  <a:lnTo>
                    <a:pt x="196" y="200"/>
                  </a:lnTo>
                  <a:lnTo>
                    <a:pt x="197" y="201"/>
                  </a:lnTo>
                  <a:lnTo>
                    <a:pt x="197" y="202"/>
                  </a:lnTo>
                  <a:lnTo>
                    <a:pt x="197" y="203"/>
                  </a:lnTo>
                  <a:lnTo>
                    <a:pt x="197" y="204"/>
                  </a:lnTo>
                  <a:lnTo>
                    <a:pt x="197" y="204"/>
                  </a:lnTo>
                  <a:lnTo>
                    <a:pt x="197" y="205"/>
                  </a:lnTo>
                  <a:lnTo>
                    <a:pt x="197" y="206"/>
                  </a:lnTo>
                  <a:lnTo>
                    <a:pt x="196" y="206"/>
                  </a:lnTo>
                  <a:lnTo>
                    <a:pt x="196" y="207"/>
                  </a:lnTo>
                  <a:lnTo>
                    <a:pt x="195" y="207"/>
                  </a:lnTo>
                  <a:lnTo>
                    <a:pt x="195" y="208"/>
                  </a:lnTo>
                  <a:lnTo>
                    <a:pt x="195" y="208"/>
                  </a:lnTo>
                  <a:lnTo>
                    <a:pt x="195" y="209"/>
                  </a:lnTo>
                  <a:lnTo>
                    <a:pt x="194" y="209"/>
                  </a:lnTo>
                  <a:lnTo>
                    <a:pt x="194" y="210"/>
                  </a:lnTo>
                  <a:lnTo>
                    <a:pt x="193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2" y="212"/>
                  </a:lnTo>
                  <a:lnTo>
                    <a:pt x="191" y="213"/>
                  </a:lnTo>
                  <a:lnTo>
                    <a:pt x="190" y="213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4"/>
                  </a:lnTo>
                  <a:lnTo>
                    <a:pt x="186" y="214"/>
                  </a:lnTo>
                  <a:lnTo>
                    <a:pt x="185" y="215"/>
                  </a:lnTo>
                  <a:lnTo>
                    <a:pt x="184" y="215"/>
                  </a:lnTo>
                  <a:lnTo>
                    <a:pt x="183" y="215"/>
                  </a:lnTo>
                  <a:lnTo>
                    <a:pt x="183" y="216"/>
                  </a:lnTo>
                  <a:lnTo>
                    <a:pt x="182" y="216"/>
                  </a:lnTo>
                  <a:lnTo>
                    <a:pt x="181" y="216"/>
                  </a:lnTo>
                  <a:lnTo>
                    <a:pt x="180" y="216"/>
                  </a:lnTo>
                  <a:lnTo>
                    <a:pt x="180" y="216"/>
                  </a:lnTo>
                  <a:lnTo>
                    <a:pt x="179" y="216"/>
                  </a:lnTo>
                  <a:lnTo>
                    <a:pt x="178" y="216"/>
                  </a:lnTo>
                  <a:lnTo>
                    <a:pt x="178" y="217"/>
                  </a:lnTo>
                  <a:lnTo>
                    <a:pt x="177" y="217"/>
                  </a:lnTo>
                  <a:lnTo>
                    <a:pt x="176" y="217"/>
                  </a:lnTo>
                  <a:lnTo>
                    <a:pt x="176" y="217"/>
                  </a:lnTo>
                  <a:lnTo>
                    <a:pt x="175" y="217"/>
                  </a:lnTo>
                  <a:lnTo>
                    <a:pt x="175" y="218"/>
                  </a:lnTo>
                  <a:lnTo>
                    <a:pt x="174" y="219"/>
                  </a:lnTo>
                  <a:lnTo>
                    <a:pt x="173" y="219"/>
                  </a:lnTo>
                  <a:lnTo>
                    <a:pt x="172" y="220"/>
                  </a:lnTo>
                  <a:lnTo>
                    <a:pt x="171" y="221"/>
                  </a:lnTo>
                  <a:lnTo>
                    <a:pt x="171" y="222"/>
                  </a:lnTo>
                  <a:lnTo>
                    <a:pt x="170" y="222"/>
                  </a:lnTo>
                  <a:lnTo>
                    <a:pt x="170" y="223"/>
                  </a:lnTo>
                  <a:lnTo>
                    <a:pt x="169" y="223"/>
                  </a:lnTo>
                  <a:lnTo>
                    <a:pt x="168" y="223"/>
                  </a:lnTo>
                  <a:lnTo>
                    <a:pt x="167" y="224"/>
                  </a:lnTo>
                  <a:lnTo>
                    <a:pt x="166" y="224"/>
                  </a:lnTo>
                  <a:lnTo>
                    <a:pt x="165" y="224"/>
                  </a:lnTo>
                  <a:lnTo>
                    <a:pt x="164" y="225"/>
                  </a:lnTo>
                  <a:lnTo>
                    <a:pt x="163" y="225"/>
                  </a:lnTo>
                  <a:lnTo>
                    <a:pt x="163" y="226"/>
                  </a:lnTo>
                  <a:lnTo>
                    <a:pt x="163" y="226"/>
                  </a:lnTo>
                  <a:lnTo>
                    <a:pt x="162" y="226"/>
                  </a:lnTo>
                  <a:lnTo>
                    <a:pt x="161" y="225"/>
                  </a:lnTo>
                  <a:lnTo>
                    <a:pt x="160" y="225"/>
                  </a:lnTo>
                  <a:lnTo>
                    <a:pt x="159" y="226"/>
                  </a:lnTo>
                  <a:lnTo>
                    <a:pt x="158" y="225"/>
                  </a:lnTo>
                  <a:lnTo>
                    <a:pt x="157" y="225"/>
                  </a:lnTo>
                  <a:lnTo>
                    <a:pt x="157" y="225"/>
                  </a:lnTo>
                  <a:lnTo>
                    <a:pt x="156" y="224"/>
                  </a:lnTo>
                  <a:lnTo>
                    <a:pt x="155" y="224"/>
                  </a:lnTo>
                  <a:lnTo>
                    <a:pt x="154" y="224"/>
                  </a:lnTo>
                  <a:lnTo>
                    <a:pt x="153" y="223"/>
                  </a:lnTo>
                  <a:lnTo>
                    <a:pt x="153" y="224"/>
                  </a:lnTo>
                  <a:lnTo>
                    <a:pt x="152" y="224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4"/>
                  </a:lnTo>
                  <a:lnTo>
                    <a:pt x="149" y="224"/>
                  </a:lnTo>
                  <a:lnTo>
                    <a:pt x="148" y="224"/>
                  </a:lnTo>
                  <a:lnTo>
                    <a:pt x="148" y="225"/>
                  </a:lnTo>
                  <a:lnTo>
                    <a:pt x="147" y="225"/>
                  </a:lnTo>
                  <a:lnTo>
                    <a:pt x="147" y="226"/>
                  </a:lnTo>
                  <a:lnTo>
                    <a:pt x="146" y="226"/>
                  </a:lnTo>
                  <a:lnTo>
                    <a:pt x="145" y="226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41" y="227"/>
                  </a:lnTo>
                  <a:lnTo>
                    <a:pt x="140" y="228"/>
                  </a:lnTo>
                  <a:lnTo>
                    <a:pt x="139" y="228"/>
                  </a:lnTo>
                  <a:lnTo>
                    <a:pt x="139" y="229"/>
                  </a:lnTo>
                  <a:lnTo>
                    <a:pt x="138" y="229"/>
                  </a:lnTo>
                  <a:lnTo>
                    <a:pt x="138" y="229"/>
                  </a:lnTo>
                  <a:lnTo>
                    <a:pt x="138" y="230"/>
                  </a:lnTo>
                  <a:lnTo>
                    <a:pt x="137" y="231"/>
                  </a:lnTo>
                  <a:lnTo>
                    <a:pt x="137" y="232"/>
                  </a:lnTo>
                  <a:lnTo>
                    <a:pt x="136" y="232"/>
                  </a:lnTo>
                  <a:lnTo>
                    <a:pt x="136" y="233"/>
                  </a:lnTo>
                  <a:lnTo>
                    <a:pt x="135" y="234"/>
                  </a:lnTo>
                  <a:lnTo>
                    <a:pt x="135" y="235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4" y="236"/>
                  </a:lnTo>
                  <a:lnTo>
                    <a:pt x="132" y="236"/>
                  </a:lnTo>
                  <a:lnTo>
                    <a:pt x="132" y="236"/>
                  </a:lnTo>
                  <a:lnTo>
                    <a:pt x="131" y="236"/>
                  </a:lnTo>
                  <a:lnTo>
                    <a:pt x="129" y="236"/>
                  </a:lnTo>
                  <a:lnTo>
                    <a:pt x="128" y="236"/>
                  </a:lnTo>
                  <a:lnTo>
                    <a:pt x="127" y="236"/>
                  </a:lnTo>
                  <a:lnTo>
                    <a:pt x="126" y="236"/>
                  </a:lnTo>
                  <a:lnTo>
                    <a:pt x="125" y="235"/>
                  </a:lnTo>
                  <a:lnTo>
                    <a:pt x="125" y="235"/>
                  </a:lnTo>
                  <a:lnTo>
                    <a:pt x="123" y="235"/>
                  </a:lnTo>
                  <a:lnTo>
                    <a:pt x="122" y="235"/>
                  </a:lnTo>
                  <a:lnTo>
                    <a:pt x="121" y="235"/>
                  </a:lnTo>
                  <a:lnTo>
                    <a:pt x="120" y="235"/>
                  </a:lnTo>
                  <a:lnTo>
                    <a:pt x="119" y="234"/>
                  </a:lnTo>
                  <a:lnTo>
                    <a:pt x="119" y="233"/>
                  </a:lnTo>
                  <a:lnTo>
                    <a:pt x="118" y="233"/>
                  </a:lnTo>
                  <a:lnTo>
                    <a:pt x="118" y="232"/>
                  </a:lnTo>
                  <a:lnTo>
                    <a:pt x="117" y="232"/>
                  </a:lnTo>
                  <a:lnTo>
                    <a:pt x="117" y="231"/>
                  </a:lnTo>
                  <a:lnTo>
                    <a:pt x="117" y="230"/>
                  </a:lnTo>
                  <a:lnTo>
                    <a:pt x="116" y="230"/>
                  </a:lnTo>
                  <a:lnTo>
                    <a:pt x="115" y="230"/>
                  </a:lnTo>
                  <a:lnTo>
                    <a:pt x="115" y="229"/>
                  </a:lnTo>
                  <a:lnTo>
                    <a:pt x="115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3" y="228"/>
                  </a:lnTo>
                  <a:lnTo>
                    <a:pt x="112" y="228"/>
                  </a:lnTo>
                  <a:lnTo>
                    <a:pt x="112" y="228"/>
                  </a:lnTo>
                  <a:lnTo>
                    <a:pt x="111" y="227"/>
                  </a:lnTo>
                  <a:lnTo>
                    <a:pt x="110" y="227"/>
                  </a:lnTo>
                  <a:lnTo>
                    <a:pt x="109" y="227"/>
                  </a:lnTo>
                  <a:lnTo>
                    <a:pt x="108" y="228"/>
                  </a:lnTo>
                  <a:lnTo>
                    <a:pt x="107" y="228"/>
                  </a:lnTo>
                  <a:lnTo>
                    <a:pt x="106" y="229"/>
                  </a:lnTo>
                  <a:lnTo>
                    <a:pt x="106" y="229"/>
                  </a:lnTo>
                  <a:lnTo>
                    <a:pt x="105" y="229"/>
                  </a:lnTo>
                  <a:lnTo>
                    <a:pt x="104" y="229"/>
                  </a:lnTo>
                  <a:lnTo>
                    <a:pt x="103" y="229"/>
                  </a:lnTo>
                  <a:lnTo>
                    <a:pt x="102" y="230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0" y="229"/>
                  </a:lnTo>
                  <a:lnTo>
                    <a:pt x="99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6" y="229"/>
                  </a:lnTo>
                  <a:lnTo>
                    <a:pt x="95" y="229"/>
                  </a:lnTo>
                  <a:lnTo>
                    <a:pt x="94" y="229"/>
                  </a:lnTo>
                  <a:lnTo>
                    <a:pt x="93" y="228"/>
                  </a:lnTo>
                  <a:lnTo>
                    <a:pt x="93" y="228"/>
                  </a:lnTo>
                  <a:lnTo>
                    <a:pt x="92" y="228"/>
                  </a:lnTo>
                  <a:lnTo>
                    <a:pt x="91" y="228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89" y="227"/>
                  </a:lnTo>
                  <a:lnTo>
                    <a:pt x="88" y="227"/>
                  </a:lnTo>
                  <a:lnTo>
                    <a:pt x="87" y="227"/>
                  </a:lnTo>
                  <a:lnTo>
                    <a:pt x="87" y="227"/>
                  </a:lnTo>
                  <a:lnTo>
                    <a:pt x="86" y="228"/>
                  </a:lnTo>
                  <a:lnTo>
                    <a:pt x="86" y="227"/>
                  </a:lnTo>
                  <a:lnTo>
                    <a:pt x="85" y="227"/>
                  </a:lnTo>
                  <a:lnTo>
                    <a:pt x="84" y="226"/>
                  </a:lnTo>
                  <a:lnTo>
                    <a:pt x="83" y="226"/>
                  </a:lnTo>
                  <a:lnTo>
                    <a:pt x="82" y="226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0" y="226"/>
                  </a:lnTo>
                  <a:lnTo>
                    <a:pt x="80" y="227"/>
                  </a:lnTo>
                  <a:lnTo>
                    <a:pt x="79" y="226"/>
                  </a:lnTo>
                  <a:lnTo>
                    <a:pt x="78" y="226"/>
                  </a:lnTo>
                  <a:lnTo>
                    <a:pt x="77" y="225"/>
                  </a:lnTo>
                  <a:lnTo>
                    <a:pt x="76" y="225"/>
                  </a:lnTo>
                  <a:lnTo>
                    <a:pt x="75" y="224"/>
                  </a:lnTo>
                  <a:lnTo>
                    <a:pt x="74" y="224"/>
                  </a:lnTo>
                  <a:lnTo>
                    <a:pt x="74" y="223"/>
                  </a:lnTo>
                  <a:lnTo>
                    <a:pt x="74" y="223"/>
                  </a:lnTo>
                  <a:lnTo>
                    <a:pt x="73" y="222"/>
                  </a:lnTo>
                  <a:lnTo>
                    <a:pt x="72" y="221"/>
                  </a:lnTo>
                  <a:lnTo>
                    <a:pt x="71" y="220"/>
                  </a:lnTo>
                  <a:lnTo>
                    <a:pt x="70" y="220"/>
                  </a:lnTo>
                  <a:lnTo>
                    <a:pt x="69" y="220"/>
                  </a:lnTo>
                  <a:lnTo>
                    <a:pt x="68" y="220"/>
                  </a:lnTo>
                  <a:lnTo>
                    <a:pt x="68" y="219"/>
                  </a:lnTo>
                  <a:lnTo>
                    <a:pt x="68" y="219"/>
                  </a:lnTo>
                  <a:lnTo>
                    <a:pt x="67" y="219"/>
                  </a:lnTo>
                  <a:lnTo>
                    <a:pt x="66" y="219"/>
                  </a:lnTo>
                  <a:lnTo>
                    <a:pt x="65" y="219"/>
                  </a:lnTo>
                  <a:lnTo>
                    <a:pt x="64" y="219"/>
                  </a:lnTo>
                  <a:lnTo>
                    <a:pt x="63" y="219"/>
                  </a:lnTo>
                  <a:lnTo>
                    <a:pt x="62" y="219"/>
                  </a:lnTo>
                  <a:lnTo>
                    <a:pt x="62" y="218"/>
                  </a:lnTo>
                  <a:lnTo>
                    <a:pt x="61" y="218"/>
                  </a:lnTo>
                  <a:lnTo>
                    <a:pt x="61" y="218"/>
                  </a:lnTo>
                  <a:lnTo>
                    <a:pt x="60" y="218"/>
                  </a:lnTo>
                  <a:lnTo>
                    <a:pt x="59" y="219"/>
                  </a:lnTo>
                  <a:lnTo>
                    <a:pt x="58" y="219"/>
                  </a:lnTo>
                  <a:lnTo>
                    <a:pt x="58" y="220"/>
                  </a:lnTo>
                  <a:lnTo>
                    <a:pt x="57" y="220"/>
                  </a:lnTo>
                  <a:lnTo>
                    <a:pt x="56" y="220"/>
                  </a:lnTo>
                  <a:lnTo>
                    <a:pt x="56" y="221"/>
                  </a:lnTo>
                  <a:lnTo>
                    <a:pt x="55" y="221"/>
                  </a:lnTo>
                  <a:lnTo>
                    <a:pt x="55" y="221"/>
                  </a:lnTo>
                  <a:lnTo>
                    <a:pt x="54" y="221"/>
                  </a:lnTo>
                  <a:lnTo>
                    <a:pt x="53" y="221"/>
                  </a:lnTo>
                  <a:lnTo>
                    <a:pt x="52" y="221"/>
                  </a:lnTo>
                  <a:lnTo>
                    <a:pt x="51" y="222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48" y="222"/>
                  </a:lnTo>
                  <a:lnTo>
                    <a:pt x="47" y="222"/>
                  </a:lnTo>
                  <a:lnTo>
                    <a:pt x="46" y="221"/>
                  </a:lnTo>
                  <a:lnTo>
                    <a:pt x="46" y="220"/>
                  </a:lnTo>
                  <a:lnTo>
                    <a:pt x="43" y="220"/>
                  </a:lnTo>
                  <a:lnTo>
                    <a:pt x="42" y="221"/>
                  </a:lnTo>
                  <a:lnTo>
                    <a:pt x="42" y="220"/>
                  </a:lnTo>
                  <a:lnTo>
                    <a:pt x="41" y="220"/>
                  </a:lnTo>
                  <a:lnTo>
                    <a:pt x="40" y="219"/>
                  </a:lnTo>
                  <a:lnTo>
                    <a:pt x="39" y="219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6" y="219"/>
                  </a:lnTo>
                  <a:lnTo>
                    <a:pt x="36" y="218"/>
                  </a:lnTo>
                  <a:lnTo>
                    <a:pt x="35" y="218"/>
                  </a:lnTo>
                  <a:lnTo>
                    <a:pt x="35" y="217"/>
                  </a:lnTo>
                  <a:lnTo>
                    <a:pt x="34" y="217"/>
                  </a:lnTo>
                  <a:lnTo>
                    <a:pt x="34" y="216"/>
                  </a:lnTo>
                  <a:lnTo>
                    <a:pt x="33" y="216"/>
                  </a:lnTo>
                  <a:lnTo>
                    <a:pt x="33" y="215"/>
                  </a:lnTo>
                  <a:lnTo>
                    <a:pt x="33" y="214"/>
                  </a:lnTo>
                  <a:lnTo>
                    <a:pt x="32" y="213"/>
                  </a:lnTo>
                  <a:lnTo>
                    <a:pt x="31" y="213"/>
                  </a:lnTo>
                  <a:lnTo>
                    <a:pt x="30" y="213"/>
                  </a:lnTo>
                  <a:lnTo>
                    <a:pt x="30" y="214"/>
                  </a:lnTo>
                  <a:lnTo>
                    <a:pt x="30" y="215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0" y="217"/>
                  </a:lnTo>
                  <a:lnTo>
                    <a:pt x="30" y="218"/>
                  </a:lnTo>
                  <a:lnTo>
                    <a:pt x="30" y="219"/>
                  </a:lnTo>
                  <a:lnTo>
                    <a:pt x="29" y="220"/>
                  </a:lnTo>
                  <a:lnTo>
                    <a:pt x="29" y="221"/>
                  </a:lnTo>
                  <a:lnTo>
                    <a:pt x="29" y="222"/>
                  </a:lnTo>
                  <a:lnTo>
                    <a:pt x="29" y="223"/>
                  </a:lnTo>
                  <a:lnTo>
                    <a:pt x="28" y="223"/>
                  </a:lnTo>
                  <a:lnTo>
                    <a:pt x="28" y="223"/>
                  </a:lnTo>
                  <a:lnTo>
                    <a:pt x="27" y="224"/>
                  </a:lnTo>
                  <a:lnTo>
                    <a:pt x="27" y="225"/>
                  </a:lnTo>
                  <a:lnTo>
                    <a:pt x="26" y="225"/>
                  </a:lnTo>
                  <a:lnTo>
                    <a:pt x="25" y="226"/>
                  </a:lnTo>
                  <a:lnTo>
                    <a:pt x="25" y="227"/>
                  </a:lnTo>
                  <a:lnTo>
                    <a:pt x="25" y="228"/>
                  </a:lnTo>
                  <a:lnTo>
                    <a:pt x="24" y="229"/>
                  </a:lnTo>
                  <a:lnTo>
                    <a:pt x="24" y="229"/>
                  </a:lnTo>
                  <a:lnTo>
                    <a:pt x="23" y="229"/>
                  </a:lnTo>
                  <a:lnTo>
                    <a:pt x="23" y="229"/>
                  </a:lnTo>
                  <a:lnTo>
                    <a:pt x="22" y="230"/>
                  </a:lnTo>
                  <a:lnTo>
                    <a:pt x="21" y="231"/>
                  </a:lnTo>
                  <a:lnTo>
                    <a:pt x="20" y="231"/>
                  </a:lnTo>
                  <a:lnTo>
                    <a:pt x="19" y="232"/>
                  </a:lnTo>
                  <a:lnTo>
                    <a:pt x="18" y="232"/>
                  </a:lnTo>
                  <a:lnTo>
                    <a:pt x="17" y="233"/>
                  </a:lnTo>
                  <a:lnTo>
                    <a:pt x="17" y="233"/>
                  </a:lnTo>
                  <a:lnTo>
                    <a:pt x="16" y="234"/>
                  </a:lnTo>
                  <a:lnTo>
                    <a:pt x="15" y="234"/>
                  </a:lnTo>
                  <a:lnTo>
                    <a:pt x="14" y="235"/>
                  </a:lnTo>
                  <a:lnTo>
                    <a:pt x="13" y="236"/>
                  </a:lnTo>
                  <a:lnTo>
                    <a:pt x="12" y="236"/>
                  </a:lnTo>
                  <a:lnTo>
                    <a:pt x="12" y="237"/>
                  </a:lnTo>
                  <a:lnTo>
                    <a:pt x="12" y="238"/>
                  </a:lnTo>
                  <a:lnTo>
                    <a:pt x="11" y="238"/>
                  </a:lnTo>
                  <a:lnTo>
                    <a:pt x="11" y="238"/>
                  </a:lnTo>
                  <a:lnTo>
                    <a:pt x="10" y="239"/>
                  </a:lnTo>
                  <a:lnTo>
                    <a:pt x="9" y="240"/>
                  </a:lnTo>
                  <a:lnTo>
                    <a:pt x="8" y="240"/>
                  </a:lnTo>
                  <a:lnTo>
                    <a:pt x="8" y="241"/>
                  </a:lnTo>
                  <a:lnTo>
                    <a:pt x="7" y="241"/>
                  </a:lnTo>
                  <a:lnTo>
                    <a:pt x="6" y="242"/>
                  </a:lnTo>
                  <a:lnTo>
                    <a:pt x="5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3" y="242"/>
                  </a:lnTo>
                  <a:lnTo>
                    <a:pt x="3" y="243"/>
                  </a:lnTo>
                  <a:lnTo>
                    <a:pt x="2" y="243"/>
                  </a:lnTo>
                  <a:lnTo>
                    <a:pt x="1" y="244"/>
                  </a:lnTo>
                  <a:lnTo>
                    <a:pt x="0" y="24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2792" y="2916"/>
              <a:ext cx="380" cy="437"/>
            </a:xfrm>
            <a:custGeom>
              <a:avLst/>
              <a:gdLst/>
              <a:ahLst/>
              <a:cxnLst>
                <a:cxn ang="0">
                  <a:pos x="370" y="429"/>
                </a:cxn>
                <a:cxn ang="0">
                  <a:pos x="359" y="435"/>
                </a:cxn>
                <a:cxn ang="0">
                  <a:pos x="356" y="425"/>
                </a:cxn>
                <a:cxn ang="0">
                  <a:pos x="339" y="424"/>
                </a:cxn>
                <a:cxn ang="0">
                  <a:pos x="327" y="431"/>
                </a:cxn>
                <a:cxn ang="0">
                  <a:pos x="313" y="427"/>
                </a:cxn>
                <a:cxn ang="0">
                  <a:pos x="304" y="421"/>
                </a:cxn>
                <a:cxn ang="0">
                  <a:pos x="307" y="406"/>
                </a:cxn>
                <a:cxn ang="0">
                  <a:pos x="301" y="405"/>
                </a:cxn>
                <a:cxn ang="0">
                  <a:pos x="293" y="396"/>
                </a:cxn>
                <a:cxn ang="0">
                  <a:pos x="282" y="398"/>
                </a:cxn>
                <a:cxn ang="0">
                  <a:pos x="271" y="389"/>
                </a:cxn>
                <a:cxn ang="0">
                  <a:pos x="265" y="385"/>
                </a:cxn>
                <a:cxn ang="0">
                  <a:pos x="254" y="381"/>
                </a:cxn>
                <a:cxn ang="0">
                  <a:pos x="241" y="380"/>
                </a:cxn>
                <a:cxn ang="0">
                  <a:pos x="234" y="387"/>
                </a:cxn>
                <a:cxn ang="0">
                  <a:pos x="225" y="391"/>
                </a:cxn>
                <a:cxn ang="0">
                  <a:pos x="219" y="399"/>
                </a:cxn>
                <a:cxn ang="0">
                  <a:pos x="207" y="403"/>
                </a:cxn>
                <a:cxn ang="0">
                  <a:pos x="197" y="405"/>
                </a:cxn>
                <a:cxn ang="0">
                  <a:pos x="189" y="406"/>
                </a:cxn>
                <a:cxn ang="0">
                  <a:pos x="180" y="406"/>
                </a:cxn>
                <a:cxn ang="0">
                  <a:pos x="174" y="405"/>
                </a:cxn>
                <a:cxn ang="0">
                  <a:pos x="28" y="386"/>
                </a:cxn>
                <a:cxn ang="0">
                  <a:pos x="18" y="376"/>
                </a:cxn>
                <a:cxn ang="0">
                  <a:pos x="2" y="244"/>
                </a:cxn>
                <a:cxn ang="0">
                  <a:pos x="38" y="228"/>
                </a:cxn>
                <a:cxn ang="0">
                  <a:pos x="49" y="229"/>
                </a:cxn>
                <a:cxn ang="0">
                  <a:pos x="60" y="224"/>
                </a:cxn>
                <a:cxn ang="0">
                  <a:pos x="68" y="215"/>
                </a:cxn>
                <a:cxn ang="0">
                  <a:pos x="77" y="207"/>
                </a:cxn>
                <a:cxn ang="0">
                  <a:pos x="88" y="201"/>
                </a:cxn>
                <a:cxn ang="0">
                  <a:pos x="98" y="193"/>
                </a:cxn>
                <a:cxn ang="0">
                  <a:pos x="102" y="188"/>
                </a:cxn>
                <a:cxn ang="0">
                  <a:pos x="105" y="183"/>
                </a:cxn>
                <a:cxn ang="0">
                  <a:pos x="106" y="174"/>
                </a:cxn>
                <a:cxn ang="0">
                  <a:pos x="115" y="171"/>
                </a:cxn>
                <a:cxn ang="0">
                  <a:pos x="123" y="171"/>
                </a:cxn>
                <a:cxn ang="0">
                  <a:pos x="126" y="163"/>
                </a:cxn>
                <a:cxn ang="0">
                  <a:pos x="134" y="153"/>
                </a:cxn>
                <a:cxn ang="0">
                  <a:pos x="139" y="142"/>
                </a:cxn>
                <a:cxn ang="0">
                  <a:pos x="136" y="129"/>
                </a:cxn>
                <a:cxn ang="0">
                  <a:pos x="132" y="121"/>
                </a:cxn>
                <a:cxn ang="0">
                  <a:pos x="128" y="110"/>
                </a:cxn>
                <a:cxn ang="0">
                  <a:pos x="119" y="101"/>
                </a:cxn>
                <a:cxn ang="0">
                  <a:pos x="131" y="94"/>
                </a:cxn>
                <a:cxn ang="0">
                  <a:pos x="143" y="88"/>
                </a:cxn>
                <a:cxn ang="0">
                  <a:pos x="153" y="77"/>
                </a:cxn>
                <a:cxn ang="0">
                  <a:pos x="166" y="71"/>
                </a:cxn>
                <a:cxn ang="0">
                  <a:pos x="175" y="62"/>
                </a:cxn>
                <a:cxn ang="0">
                  <a:pos x="188" y="50"/>
                </a:cxn>
                <a:cxn ang="0">
                  <a:pos x="196" y="42"/>
                </a:cxn>
                <a:cxn ang="0">
                  <a:pos x="209" y="37"/>
                </a:cxn>
                <a:cxn ang="0">
                  <a:pos x="219" y="30"/>
                </a:cxn>
                <a:cxn ang="0">
                  <a:pos x="231" y="26"/>
                </a:cxn>
                <a:cxn ang="0">
                  <a:pos x="239" y="17"/>
                </a:cxn>
                <a:cxn ang="0">
                  <a:pos x="250" y="8"/>
                </a:cxn>
                <a:cxn ang="0">
                  <a:pos x="257" y="1"/>
                </a:cxn>
                <a:cxn ang="0">
                  <a:pos x="256" y="13"/>
                </a:cxn>
                <a:cxn ang="0">
                  <a:pos x="258" y="27"/>
                </a:cxn>
              </a:cxnLst>
              <a:rect l="0" t="0" r="r" b="b"/>
              <a:pathLst>
                <a:path w="380" h="437">
                  <a:moveTo>
                    <a:pt x="380" y="433"/>
                  </a:moveTo>
                  <a:lnTo>
                    <a:pt x="379" y="433"/>
                  </a:lnTo>
                  <a:lnTo>
                    <a:pt x="378" y="432"/>
                  </a:lnTo>
                  <a:lnTo>
                    <a:pt x="378" y="432"/>
                  </a:lnTo>
                  <a:lnTo>
                    <a:pt x="378" y="431"/>
                  </a:lnTo>
                  <a:lnTo>
                    <a:pt x="377" y="431"/>
                  </a:lnTo>
                  <a:lnTo>
                    <a:pt x="377" y="431"/>
                  </a:lnTo>
                  <a:lnTo>
                    <a:pt x="376" y="430"/>
                  </a:lnTo>
                  <a:lnTo>
                    <a:pt x="375" y="429"/>
                  </a:lnTo>
                  <a:lnTo>
                    <a:pt x="374" y="429"/>
                  </a:lnTo>
                  <a:lnTo>
                    <a:pt x="374" y="428"/>
                  </a:lnTo>
                  <a:lnTo>
                    <a:pt x="373" y="428"/>
                  </a:lnTo>
                  <a:lnTo>
                    <a:pt x="372" y="427"/>
                  </a:lnTo>
                  <a:lnTo>
                    <a:pt x="371" y="427"/>
                  </a:lnTo>
                  <a:lnTo>
                    <a:pt x="371" y="427"/>
                  </a:lnTo>
                  <a:lnTo>
                    <a:pt x="370" y="428"/>
                  </a:lnTo>
                  <a:lnTo>
                    <a:pt x="370" y="429"/>
                  </a:lnTo>
                  <a:lnTo>
                    <a:pt x="369" y="430"/>
                  </a:lnTo>
                  <a:lnTo>
                    <a:pt x="368" y="431"/>
                  </a:lnTo>
                  <a:lnTo>
                    <a:pt x="368" y="431"/>
                  </a:lnTo>
                  <a:lnTo>
                    <a:pt x="367" y="432"/>
                  </a:lnTo>
                  <a:lnTo>
                    <a:pt x="366" y="432"/>
                  </a:lnTo>
                  <a:lnTo>
                    <a:pt x="366" y="433"/>
                  </a:lnTo>
                  <a:lnTo>
                    <a:pt x="365" y="434"/>
                  </a:lnTo>
                  <a:lnTo>
                    <a:pt x="365" y="435"/>
                  </a:lnTo>
                  <a:lnTo>
                    <a:pt x="364" y="435"/>
                  </a:lnTo>
                  <a:lnTo>
                    <a:pt x="364" y="436"/>
                  </a:lnTo>
                  <a:lnTo>
                    <a:pt x="363" y="437"/>
                  </a:lnTo>
                  <a:lnTo>
                    <a:pt x="362" y="437"/>
                  </a:lnTo>
                  <a:lnTo>
                    <a:pt x="361" y="437"/>
                  </a:lnTo>
                  <a:lnTo>
                    <a:pt x="360" y="437"/>
                  </a:lnTo>
                  <a:lnTo>
                    <a:pt x="359" y="437"/>
                  </a:lnTo>
                  <a:lnTo>
                    <a:pt x="359" y="436"/>
                  </a:lnTo>
                  <a:lnTo>
                    <a:pt x="359" y="435"/>
                  </a:lnTo>
                  <a:lnTo>
                    <a:pt x="359" y="434"/>
                  </a:lnTo>
                  <a:lnTo>
                    <a:pt x="359" y="433"/>
                  </a:lnTo>
                  <a:lnTo>
                    <a:pt x="359" y="432"/>
                  </a:lnTo>
                  <a:lnTo>
                    <a:pt x="359" y="432"/>
                  </a:lnTo>
                  <a:lnTo>
                    <a:pt x="359" y="431"/>
                  </a:lnTo>
                  <a:lnTo>
                    <a:pt x="359" y="431"/>
                  </a:lnTo>
                  <a:lnTo>
                    <a:pt x="359" y="430"/>
                  </a:lnTo>
                  <a:lnTo>
                    <a:pt x="359" y="429"/>
                  </a:lnTo>
                  <a:lnTo>
                    <a:pt x="360" y="428"/>
                  </a:lnTo>
                  <a:lnTo>
                    <a:pt x="361" y="427"/>
                  </a:lnTo>
                  <a:lnTo>
                    <a:pt x="360" y="426"/>
                  </a:lnTo>
                  <a:lnTo>
                    <a:pt x="359" y="426"/>
                  </a:lnTo>
                  <a:lnTo>
                    <a:pt x="359" y="425"/>
                  </a:lnTo>
                  <a:lnTo>
                    <a:pt x="359" y="425"/>
                  </a:lnTo>
                  <a:lnTo>
                    <a:pt x="358" y="425"/>
                  </a:lnTo>
                  <a:lnTo>
                    <a:pt x="357" y="425"/>
                  </a:lnTo>
                  <a:lnTo>
                    <a:pt x="356" y="425"/>
                  </a:lnTo>
                  <a:lnTo>
                    <a:pt x="355" y="424"/>
                  </a:lnTo>
                  <a:lnTo>
                    <a:pt x="354" y="424"/>
                  </a:lnTo>
                  <a:lnTo>
                    <a:pt x="353" y="425"/>
                  </a:lnTo>
                  <a:lnTo>
                    <a:pt x="352" y="425"/>
                  </a:lnTo>
                  <a:lnTo>
                    <a:pt x="351" y="425"/>
                  </a:lnTo>
                  <a:lnTo>
                    <a:pt x="350" y="425"/>
                  </a:lnTo>
                  <a:lnTo>
                    <a:pt x="349" y="425"/>
                  </a:lnTo>
                  <a:lnTo>
                    <a:pt x="347" y="425"/>
                  </a:lnTo>
                  <a:lnTo>
                    <a:pt x="346" y="425"/>
                  </a:lnTo>
                  <a:lnTo>
                    <a:pt x="346" y="425"/>
                  </a:lnTo>
                  <a:lnTo>
                    <a:pt x="345" y="424"/>
                  </a:lnTo>
                  <a:lnTo>
                    <a:pt x="344" y="425"/>
                  </a:lnTo>
                  <a:lnTo>
                    <a:pt x="341" y="425"/>
                  </a:lnTo>
                  <a:lnTo>
                    <a:pt x="340" y="425"/>
                  </a:lnTo>
                  <a:lnTo>
                    <a:pt x="340" y="425"/>
                  </a:lnTo>
                  <a:lnTo>
                    <a:pt x="340" y="424"/>
                  </a:lnTo>
                  <a:lnTo>
                    <a:pt x="339" y="424"/>
                  </a:lnTo>
                  <a:lnTo>
                    <a:pt x="338" y="424"/>
                  </a:lnTo>
                  <a:lnTo>
                    <a:pt x="338" y="425"/>
                  </a:lnTo>
                  <a:lnTo>
                    <a:pt x="337" y="425"/>
                  </a:lnTo>
                  <a:lnTo>
                    <a:pt x="336" y="426"/>
                  </a:lnTo>
                  <a:lnTo>
                    <a:pt x="336" y="427"/>
                  </a:lnTo>
                  <a:lnTo>
                    <a:pt x="335" y="429"/>
                  </a:lnTo>
                  <a:lnTo>
                    <a:pt x="334" y="429"/>
                  </a:lnTo>
                  <a:lnTo>
                    <a:pt x="333" y="430"/>
                  </a:lnTo>
                  <a:lnTo>
                    <a:pt x="333" y="430"/>
                  </a:lnTo>
                  <a:lnTo>
                    <a:pt x="332" y="430"/>
                  </a:lnTo>
                  <a:lnTo>
                    <a:pt x="331" y="430"/>
                  </a:lnTo>
                  <a:lnTo>
                    <a:pt x="330" y="429"/>
                  </a:lnTo>
                  <a:lnTo>
                    <a:pt x="329" y="429"/>
                  </a:lnTo>
                  <a:lnTo>
                    <a:pt x="328" y="429"/>
                  </a:lnTo>
                  <a:lnTo>
                    <a:pt x="328" y="430"/>
                  </a:lnTo>
                  <a:lnTo>
                    <a:pt x="327" y="431"/>
                  </a:lnTo>
                  <a:lnTo>
                    <a:pt x="327" y="431"/>
                  </a:lnTo>
                  <a:lnTo>
                    <a:pt x="326" y="431"/>
                  </a:lnTo>
                  <a:lnTo>
                    <a:pt x="324" y="431"/>
                  </a:lnTo>
                  <a:lnTo>
                    <a:pt x="323" y="431"/>
                  </a:lnTo>
                  <a:lnTo>
                    <a:pt x="321" y="431"/>
                  </a:lnTo>
                  <a:lnTo>
                    <a:pt x="320" y="430"/>
                  </a:lnTo>
                  <a:lnTo>
                    <a:pt x="320" y="429"/>
                  </a:lnTo>
                  <a:lnTo>
                    <a:pt x="320" y="428"/>
                  </a:lnTo>
                  <a:lnTo>
                    <a:pt x="320" y="427"/>
                  </a:lnTo>
                  <a:lnTo>
                    <a:pt x="320" y="426"/>
                  </a:lnTo>
                  <a:lnTo>
                    <a:pt x="319" y="425"/>
                  </a:lnTo>
                  <a:lnTo>
                    <a:pt x="318" y="426"/>
                  </a:lnTo>
                  <a:lnTo>
                    <a:pt x="317" y="426"/>
                  </a:lnTo>
                  <a:lnTo>
                    <a:pt x="316" y="426"/>
                  </a:lnTo>
                  <a:lnTo>
                    <a:pt x="315" y="427"/>
                  </a:lnTo>
                  <a:lnTo>
                    <a:pt x="314" y="427"/>
                  </a:lnTo>
                  <a:lnTo>
                    <a:pt x="314" y="427"/>
                  </a:lnTo>
                  <a:lnTo>
                    <a:pt x="313" y="427"/>
                  </a:lnTo>
                  <a:lnTo>
                    <a:pt x="313" y="428"/>
                  </a:lnTo>
                  <a:lnTo>
                    <a:pt x="312" y="428"/>
                  </a:lnTo>
                  <a:lnTo>
                    <a:pt x="311" y="429"/>
                  </a:lnTo>
                  <a:lnTo>
                    <a:pt x="310" y="429"/>
                  </a:lnTo>
                  <a:lnTo>
                    <a:pt x="309" y="429"/>
                  </a:lnTo>
                  <a:lnTo>
                    <a:pt x="309" y="428"/>
                  </a:lnTo>
                  <a:lnTo>
                    <a:pt x="308" y="428"/>
                  </a:lnTo>
                  <a:lnTo>
                    <a:pt x="308" y="427"/>
                  </a:lnTo>
                  <a:lnTo>
                    <a:pt x="308" y="426"/>
                  </a:lnTo>
                  <a:lnTo>
                    <a:pt x="307" y="425"/>
                  </a:lnTo>
                  <a:lnTo>
                    <a:pt x="307" y="425"/>
                  </a:lnTo>
                  <a:lnTo>
                    <a:pt x="306" y="425"/>
                  </a:lnTo>
                  <a:lnTo>
                    <a:pt x="306" y="424"/>
                  </a:lnTo>
                  <a:lnTo>
                    <a:pt x="305" y="423"/>
                  </a:lnTo>
                  <a:lnTo>
                    <a:pt x="305" y="422"/>
                  </a:lnTo>
                  <a:lnTo>
                    <a:pt x="304" y="422"/>
                  </a:lnTo>
                  <a:lnTo>
                    <a:pt x="304" y="421"/>
                  </a:lnTo>
                  <a:lnTo>
                    <a:pt x="303" y="420"/>
                  </a:lnTo>
                  <a:lnTo>
                    <a:pt x="304" y="419"/>
                  </a:lnTo>
                  <a:lnTo>
                    <a:pt x="304" y="418"/>
                  </a:lnTo>
                  <a:lnTo>
                    <a:pt x="304" y="417"/>
                  </a:lnTo>
                  <a:lnTo>
                    <a:pt x="304" y="416"/>
                  </a:lnTo>
                  <a:lnTo>
                    <a:pt x="304" y="415"/>
                  </a:lnTo>
                  <a:lnTo>
                    <a:pt x="305" y="414"/>
                  </a:lnTo>
                  <a:lnTo>
                    <a:pt x="305" y="413"/>
                  </a:lnTo>
                  <a:lnTo>
                    <a:pt x="305" y="412"/>
                  </a:lnTo>
                  <a:lnTo>
                    <a:pt x="305" y="412"/>
                  </a:lnTo>
                  <a:lnTo>
                    <a:pt x="305" y="411"/>
                  </a:lnTo>
                  <a:lnTo>
                    <a:pt x="305" y="410"/>
                  </a:lnTo>
                  <a:lnTo>
                    <a:pt x="306" y="410"/>
                  </a:lnTo>
                  <a:lnTo>
                    <a:pt x="306" y="409"/>
                  </a:lnTo>
                  <a:lnTo>
                    <a:pt x="307" y="408"/>
                  </a:lnTo>
                  <a:lnTo>
                    <a:pt x="307" y="407"/>
                  </a:lnTo>
                  <a:lnTo>
                    <a:pt x="307" y="406"/>
                  </a:lnTo>
                  <a:lnTo>
                    <a:pt x="306" y="406"/>
                  </a:lnTo>
                  <a:lnTo>
                    <a:pt x="305" y="405"/>
                  </a:lnTo>
                  <a:lnTo>
                    <a:pt x="304" y="405"/>
                  </a:lnTo>
                  <a:lnTo>
                    <a:pt x="304" y="405"/>
                  </a:lnTo>
                  <a:lnTo>
                    <a:pt x="303" y="405"/>
                  </a:lnTo>
                  <a:lnTo>
                    <a:pt x="304" y="404"/>
                  </a:lnTo>
                  <a:lnTo>
                    <a:pt x="305" y="404"/>
                  </a:lnTo>
                  <a:lnTo>
                    <a:pt x="305" y="403"/>
                  </a:lnTo>
                  <a:lnTo>
                    <a:pt x="305" y="402"/>
                  </a:lnTo>
                  <a:lnTo>
                    <a:pt x="304" y="401"/>
                  </a:lnTo>
                  <a:lnTo>
                    <a:pt x="303" y="401"/>
                  </a:lnTo>
                  <a:lnTo>
                    <a:pt x="303" y="402"/>
                  </a:lnTo>
                  <a:lnTo>
                    <a:pt x="302" y="403"/>
                  </a:lnTo>
                  <a:lnTo>
                    <a:pt x="302" y="404"/>
                  </a:lnTo>
                  <a:lnTo>
                    <a:pt x="301" y="405"/>
                  </a:lnTo>
                  <a:lnTo>
                    <a:pt x="301" y="405"/>
                  </a:lnTo>
                  <a:lnTo>
                    <a:pt x="301" y="405"/>
                  </a:lnTo>
                  <a:lnTo>
                    <a:pt x="300" y="405"/>
                  </a:lnTo>
                  <a:lnTo>
                    <a:pt x="299" y="405"/>
                  </a:lnTo>
                  <a:lnTo>
                    <a:pt x="298" y="405"/>
                  </a:lnTo>
                  <a:lnTo>
                    <a:pt x="297" y="404"/>
                  </a:lnTo>
                  <a:lnTo>
                    <a:pt x="296" y="404"/>
                  </a:lnTo>
                  <a:lnTo>
                    <a:pt x="296" y="403"/>
                  </a:lnTo>
                  <a:lnTo>
                    <a:pt x="295" y="403"/>
                  </a:lnTo>
                  <a:lnTo>
                    <a:pt x="295" y="402"/>
                  </a:lnTo>
                  <a:lnTo>
                    <a:pt x="295" y="401"/>
                  </a:lnTo>
                  <a:lnTo>
                    <a:pt x="295" y="400"/>
                  </a:lnTo>
                  <a:lnTo>
                    <a:pt x="295" y="399"/>
                  </a:lnTo>
                  <a:lnTo>
                    <a:pt x="295" y="399"/>
                  </a:lnTo>
                  <a:lnTo>
                    <a:pt x="295" y="398"/>
                  </a:lnTo>
                  <a:lnTo>
                    <a:pt x="295" y="397"/>
                  </a:lnTo>
                  <a:lnTo>
                    <a:pt x="295" y="396"/>
                  </a:lnTo>
                  <a:lnTo>
                    <a:pt x="294" y="396"/>
                  </a:lnTo>
                  <a:lnTo>
                    <a:pt x="293" y="396"/>
                  </a:lnTo>
                  <a:lnTo>
                    <a:pt x="292" y="396"/>
                  </a:lnTo>
                  <a:lnTo>
                    <a:pt x="292" y="397"/>
                  </a:lnTo>
                  <a:lnTo>
                    <a:pt x="292" y="398"/>
                  </a:lnTo>
                  <a:lnTo>
                    <a:pt x="291" y="398"/>
                  </a:lnTo>
                  <a:lnTo>
                    <a:pt x="290" y="399"/>
                  </a:lnTo>
                  <a:lnTo>
                    <a:pt x="289" y="399"/>
                  </a:lnTo>
                  <a:lnTo>
                    <a:pt x="289" y="399"/>
                  </a:lnTo>
                  <a:lnTo>
                    <a:pt x="288" y="399"/>
                  </a:lnTo>
                  <a:lnTo>
                    <a:pt x="287" y="400"/>
                  </a:lnTo>
                  <a:lnTo>
                    <a:pt x="286" y="400"/>
                  </a:lnTo>
                  <a:lnTo>
                    <a:pt x="285" y="400"/>
                  </a:lnTo>
                  <a:lnTo>
                    <a:pt x="284" y="400"/>
                  </a:lnTo>
                  <a:lnTo>
                    <a:pt x="284" y="399"/>
                  </a:lnTo>
                  <a:lnTo>
                    <a:pt x="283" y="399"/>
                  </a:lnTo>
                  <a:lnTo>
                    <a:pt x="283" y="399"/>
                  </a:lnTo>
                  <a:lnTo>
                    <a:pt x="283" y="398"/>
                  </a:lnTo>
                  <a:lnTo>
                    <a:pt x="282" y="398"/>
                  </a:lnTo>
                  <a:lnTo>
                    <a:pt x="282" y="397"/>
                  </a:lnTo>
                  <a:lnTo>
                    <a:pt x="282" y="396"/>
                  </a:lnTo>
                  <a:lnTo>
                    <a:pt x="282" y="395"/>
                  </a:lnTo>
                  <a:lnTo>
                    <a:pt x="281" y="395"/>
                  </a:lnTo>
                  <a:lnTo>
                    <a:pt x="281" y="394"/>
                  </a:lnTo>
                  <a:lnTo>
                    <a:pt x="281" y="393"/>
                  </a:lnTo>
                  <a:lnTo>
                    <a:pt x="280" y="393"/>
                  </a:lnTo>
                  <a:lnTo>
                    <a:pt x="279" y="393"/>
                  </a:lnTo>
                  <a:lnTo>
                    <a:pt x="278" y="392"/>
                  </a:lnTo>
                  <a:lnTo>
                    <a:pt x="277" y="392"/>
                  </a:lnTo>
                  <a:lnTo>
                    <a:pt x="276" y="392"/>
                  </a:lnTo>
                  <a:lnTo>
                    <a:pt x="276" y="392"/>
                  </a:lnTo>
                  <a:lnTo>
                    <a:pt x="275" y="392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70" y="390"/>
                  </a:lnTo>
                  <a:lnTo>
                    <a:pt x="271" y="389"/>
                  </a:lnTo>
                  <a:lnTo>
                    <a:pt x="270" y="388"/>
                  </a:lnTo>
                  <a:lnTo>
                    <a:pt x="271" y="387"/>
                  </a:lnTo>
                  <a:lnTo>
                    <a:pt x="270" y="386"/>
                  </a:lnTo>
                  <a:lnTo>
                    <a:pt x="269" y="386"/>
                  </a:lnTo>
                  <a:lnTo>
                    <a:pt x="269" y="387"/>
                  </a:lnTo>
                  <a:lnTo>
                    <a:pt x="269" y="387"/>
                  </a:lnTo>
                  <a:lnTo>
                    <a:pt x="269" y="386"/>
                  </a:lnTo>
                  <a:lnTo>
                    <a:pt x="268" y="386"/>
                  </a:lnTo>
                  <a:lnTo>
                    <a:pt x="268" y="386"/>
                  </a:lnTo>
                  <a:lnTo>
                    <a:pt x="267" y="386"/>
                  </a:lnTo>
                  <a:lnTo>
                    <a:pt x="268" y="387"/>
                  </a:lnTo>
                  <a:lnTo>
                    <a:pt x="267" y="388"/>
                  </a:lnTo>
                  <a:lnTo>
                    <a:pt x="266" y="387"/>
                  </a:lnTo>
                  <a:lnTo>
                    <a:pt x="265" y="387"/>
                  </a:lnTo>
                  <a:lnTo>
                    <a:pt x="265" y="386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4" y="384"/>
                  </a:lnTo>
                  <a:lnTo>
                    <a:pt x="264" y="383"/>
                  </a:lnTo>
                  <a:lnTo>
                    <a:pt x="264" y="382"/>
                  </a:lnTo>
                  <a:lnTo>
                    <a:pt x="264" y="381"/>
                  </a:lnTo>
                  <a:lnTo>
                    <a:pt x="263" y="381"/>
                  </a:lnTo>
                  <a:lnTo>
                    <a:pt x="263" y="380"/>
                  </a:lnTo>
                  <a:lnTo>
                    <a:pt x="263" y="381"/>
                  </a:lnTo>
                  <a:lnTo>
                    <a:pt x="262" y="382"/>
                  </a:lnTo>
                  <a:lnTo>
                    <a:pt x="262" y="383"/>
                  </a:lnTo>
                  <a:lnTo>
                    <a:pt x="261" y="383"/>
                  </a:lnTo>
                  <a:lnTo>
                    <a:pt x="260" y="383"/>
                  </a:lnTo>
                  <a:lnTo>
                    <a:pt x="259" y="382"/>
                  </a:lnTo>
                  <a:lnTo>
                    <a:pt x="258" y="383"/>
                  </a:lnTo>
                  <a:lnTo>
                    <a:pt x="257" y="382"/>
                  </a:lnTo>
                  <a:lnTo>
                    <a:pt x="256" y="382"/>
                  </a:lnTo>
                  <a:lnTo>
                    <a:pt x="255" y="381"/>
                  </a:lnTo>
                  <a:lnTo>
                    <a:pt x="254" y="381"/>
                  </a:lnTo>
                  <a:lnTo>
                    <a:pt x="253" y="380"/>
                  </a:lnTo>
                  <a:lnTo>
                    <a:pt x="252" y="381"/>
                  </a:lnTo>
                  <a:lnTo>
                    <a:pt x="251" y="381"/>
                  </a:lnTo>
                  <a:lnTo>
                    <a:pt x="250" y="381"/>
                  </a:lnTo>
                  <a:lnTo>
                    <a:pt x="250" y="381"/>
                  </a:lnTo>
                  <a:lnTo>
                    <a:pt x="249" y="381"/>
                  </a:lnTo>
                  <a:lnTo>
                    <a:pt x="248" y="380"/>
                  </a:lnTo>
                  <a:lnTo>
                    <a:pt x="248" y="380"/>
                  </a:lnTo>
                  <a:lnTo>
                    <a:pt x="248" y="379"/>
                  </a:lnTo>
                  <a:lnTo>
                    <a:pt x="247" y="379"/>
                  </a:lnTo>
                  <a:lnTo>
                    <a:pt x="246" y="379"/>
                  </a:lnTo>
                  <a:lnTo>
                    <a:pt x="245" y="379"/>
                  </a:lnTo>
                  <a:lnTo>
                    <a:pt x="244" y="379"/>
                  </a:lnTo>
                  <a:lnTo>
                    <a:pt x="244" y="379"/>
                  </a:lnTo>
                  <a:lnTo>
                    <a:pt x="243" y="380"/>
                  </a:lnTo>
                  <a:lnTo>
                    <a:pt x="242" y="380"/>
                  </a:lnTo>
                  <a:lnTo>
                    <a:pt x="241" y="380"/>
                  </a:lnTo>
                  <a:lnTo>
                    <a:pt x="241" y="380"/>
                  </a:lnTo>
                  <a:lnTo>
                    <a:pt x="242" y="381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39" y="382"/>
                  </a:lnTo>
                  <a:lnTo>
                    <a:pt x="239" y="383"/>
                  </a:lnTo>
                  <a:lnTo>
                    <a:pt x="238" y="384"/>
                  </a:lnTo>
                  <a:lnTo>
                    <a:pt x="238" y="384"/>
                  </a:lnTo>
                  <a:lnTo>
                    <a:pt x="238" y="385"/>
                  </a:lnTo>
                  <a:lnTo>
                    <a:pt x="238" y="385"/>
                  </a:lnTo>
                  <a:lnTo>
                    <a:pt x="237" y="385"/>
                  </a:lnTo>
                  <a:lnTo>
                    <a:pt x="237" y="386"/>
                  </a:lnTo>
                  <a:lnTo>
                    <a:pt x="236" y="386"/>
                  </a:lnTo>
                  <a:lnTo>
                    <a:pt x="236" y="387"/>
                  </a:lnTo>
                  <a:lnTo>
                    <a:pt x="235" y="388"/>
                  </a:lnTo>
                  <a:lnTo>
                    <a:pt x="235" y="387"/>
                  </a:lnTo>
                  <a:lnTo>
                    <a:pt x="234" y="387"/>
                  </a:lnTo>
                  <a:lnTo>
                    <a:pt x="234" y="386"/>
                  </a:lnTo>
                  <a:lnTo>
                    <a:pt x="233" y="387"/>
                  </a:lnTo>
                  <a:lnTo>
                    <a:pt x="234" y="388"/>
                  </a:lnTo>
                  <a:lnTo>
                    <a:pt x="233" y="388"/>
                  </a:lnTo>
                  <a:lnTo>
                    <a:pt x="232" y="388"/>
                  </a:lnTo>
                  <a:lnTo>
                    <a:pt x="231" y="388"/>
                  </a:lnTo>
                  <a:lnTo>
                    <a:pt x="231" y="389"/>
                  </a:lnTo>
                  <a:lnTo>
                    <a:pt x="230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8" y="389"/>
                  </a:lnTo>
                  <a:lnTo>
                    <a:pt x="227" y="389"/>
                  </a:lnTo>
                  <a:lnTo>
                    <a:pt x="226" y="389"/>
                  </a:lnTo>
                  <a:lnTo>
                    <a:pt x="225" y="389"/>
                  </a:lnTo>
                  <a:lnTo>
                    <a:pt x="225" y="389"/>
                  </a:lnTo>
                  <a:lnTo>
                    <a:pt x="224" y="390"/>
                  </a:lnTo>
                  <a:lnTo>
                    <a:pt x="225" y="391"/>
                  </a:lnTo>
                  <a:lnTo>
                    <a:pt x="225" y="392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4" y="393"/>
                  </a:lnTo>
                  <a:lnTo>
                    <a:pt x="225" y="393"/>
                  </a:lnTo>
                  <a:lnTo>
                    <a:pt x="225" y="394"/>
                  </a:lnTo>
                  <a:lnTo>
                    <a:pt x="224" y="394"/>
                  </a:lnTo>
                  <a:lnTo>
                    <a:pt x="223" y="395"/>
                  </a:lnTo>
                  <a:lnTo>
                    <a:pt x="222" y="394"/>
                  </a:lnTo>
                  <a:lnTo>
                    <a:pt x="222" y="395"/>
                  </a:lnTo>
                  <a:lnTo>
                    <a:pt x="222" y="396"/>
                  </a:lnTo>
                  <a:lnTo>
                    <a:pt x="222" y="397"/>
                  </a:lnTo>
                  <a:lnTo>
                    <a:pt x="221" y="397"/>
                  </a:lnTo>
                  <a:lnTo>
                    <a:pt x="221" y="398"/>
                  </a:lnTo>
                  <a:lnTo>
                    <a:pt x="220" y="398"/>
                  </a:lnTo>
                  <a:lnTo>
                    <a:pt x="220" y="399"/>
                  </a:lnTo>
                  <a:lnTo>
                    <a:pt x="219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7" y="399"/>
                  </a:lnTo>
                  <a:lnTo>
                    <a:pt x="216" y="400"/>
                  </a:lnTo>
                  <a:lnTo>
                    <a:pt x="215" y="401"/>
                  </a:lnTo>
                  <a:lnTo>
                    <a:pt x="214" y="401"/>
                  </a:lnTo>
                  <a:lnTo>
                    <a:pt x="214" y="402"/>
                  </a:lnTo>
                  <a:lnTo>
                    <a:pt x="213" y="402"/>
                  </a:lnTo>
                  <a:lnTo>
                    <a:pt x="213" y="403"/>
                  </a:lnTo>
                  <a:lnTo>
                    <a:pt x="213" y="404"/>
                  </a:lnTo>
                  <a:lnTo>
                    <a:pt x="212" y="404"/>
                  </a:lnTo>
                  <a:lnTo>
                    <a:pt x="212" y="403"/>
                  </a:lnTo>
                  <a:lnTo>
                    <a:pt x="211" y="402"/>
                  </a:lnTo>
                  <a:lnTo>
                    <a:pt x="210" y="403"/>
                  </a:lnTo>
                  <a:lnTo>
                    <a:pt x="209" y="403"/>
                  </a:lnTo>
                  <a:lnTo>
                    <a:pt x="208" y="403"/>
                  </a:lnTo>
                  <a:lnTo>
                    <a:pt x="207" y="403"/>
                  </a:lnTo>
                  <a:lnTo>
                    <a:pt x="206" y="403"/>
                  </a:lnTo>
                  <a:lnTo>
                    <a:pt x="206" y="403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4"/>
                  </a:lnTo>
                  <a:lnTo>
                    <a:pt x="204" y="403"/>
                  </a:lnTo>
                  <a:lnTo>
                    <a:pt x="203" y="403"/>
                  </a:lnTo>
                  <a:lnTo>
                    <a:pt x="202" y="403"/>
                  </a:lnTo>
                  <a:lnTo>
                    <a:pt x="202" y="402"/>
                  </a:lnTo>
                  <a:lnTo>
                    <a:pt x="201" y="402"/>
                  </a:lnTo>
                  <a:lnTo>
                    <a:pt x="200" y="402"/>
                  </a:lnTo>
                  <a:lnTo>
                    <a:pt x="200" y="403"/>
                  </a:lnTo>
                  <a:lnTo>
                    <a:pt x="199" y="403"/>
                  </a:lnTo>
                  <a:lnTo>
                    <a:pt x="199" y="404"/>
                  </a:lnTo>
                  <a:lnTo>
                    <a:pt x="199" y="405"/>
                  </a:lnTo>
                  <a:lnTo>
                    <a:pt x="198" y="404"/>
                  </a:lnTo>
                  <a:lnTo>
                    <a:pt x="197" y="405"/>
                  </a:lnTo>
                  <a:lnTo>
                    <a:pt x="196" y="404"/>
                  </a:lnTo>
                  <a:lnTo>
                    <a:pt x="195" y="404"/>
                  </a:lnTo>
                  <a:lnTo>
                    <a:pt x="194" y="405"/>
                  </a:lnTo>
                  <a:lnTo>
                    <a:pt x="194" y="404"/>
                  </a:lnTo>
                  <a:lnTo>
                    <a:pt x="193" y="404"/>
                  </a:lnTo>
                  <a:lnTo>
                    <a:pt x="193" y="403"/>
                  </a:lnTo>
                  <a:lnTo>
                    <a:pt x="193" y="403"/>
                  </a:lnTo>
                  <a:lnTo>
                    <a:pt x="193" y="404"/>
                  </a:lnTo>
                  <a:lnTo>
                    <a:pt x="192" y="405"/>
                  </a:lnTo>
                  <a:lnTo>
                    <a:pt x="192" y="405"/>
                  </a:lnTo>
                  <a:lnTo>
                    <a:pt x="193" y="405"/>
                  </a:lnTo>
                  <a:lnTo>
                    <a:pt x="193" y="406"/>
                  </a:lnTo>
                  <a:lnTo>
                    <a:pt x="192" y="406"/>
                  </a:lnTo>
                  <a:lnTo>
                    <a:pt x="191" y="407"/>
                  </a:lnTo>
                  <a:lnTo>
                    <a:pt x="190" y="407"/>
                  </a:lnTo>
                  <a:lnTo>
                    <a:pt x="189" y="407"/>
                  </a:lnTo>
                  <a:lnTo>
                    <a:pt x="189" y="406"/>
                  </a:lnTo>
                  <a:lnTo>
                    <a:pt x="188" y="405"/>
                  </a:lnTo>
                  <a:lnTo>
                    <a:pt x="189" y="405"/>
                  </a:lnTo>
                  <a:lnTo>
                    <a:pt x="188" y="404"/>
                  </a:lnTo>
                  <a:lnTo>
                    <a:pt x="187" y="404"/>
                  </a:lnTo>
                  <a:lnTo>
                    <a:pt x="187" y="404"/>
                  </a:lnTo>
                  <a:lnTo>
                    <a:pt x="186" y="404"/>
                  </a:lnTo>
                  <a:lnTo>
                    <a:pt x="185" y="404"/>
                  </a:lnTo>
                  <a:lnTo>
                    <a:pt x="184" y="404"/>
                  </a:lnTo>
                  <a:lnTo>
                    <a:pt x="184" y="405"/>
                  </a:lnTo>
                  <a:lnTo>
                    <a:pt x="185" y="405"/>
                  </a:lnTo>
                  <a:lnTo>
                    <a:pt x="185" y="405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3" y="407"/>
                  </a:lnTo>
                  <a:lnTo>
                    <a:pt x="182" y="407"/>
                  </a:lnTo>
                  <a:lnTo>
                    <a:pt x="181" y="406"/>
                  </a:lnTo>
                  <a:lnTo>
                    <a:pt x="180" y="406"/>
                  </a:lnTo>
                  <a:lnTo>
                    <a:pt x="180" y="406"/>
                  </a:lnTo>
                  <a:lnTo>
                    <a:pt x="179" y="406"/>
                  </a:lnTo>
                  <a:lnTo>
                    <a:pt x="179" y="407"/>
                  </a:lnTo>
                  <a:lnTo>
                    <a:pt x="178" y="407"/>
                  </a:lnTo>
                  <a:lnTo>
                    <a:pt x="177" y="407"/>
                  </a:lnTo>
                  <a:lnTo>
                    <a:pt x="177" y="406"/>
                  </a:lnTo>
                  <a:lnTo>
                    <a:pt x="176" y="406"/>
                  </a:lnTo>
                  <a:lnTo>
                    <a:pt x="175" y="407"/>
                  </a:lnTo>
                  <a:lnTo>
                    <a:pt x="174" y="407"/>
                  </a:lnTo>
                  <a:lnTo>
                    <a:pt x="174" y="406"/>
                  </a:lnTo>
                  <a:lnTo>
                    <a:pt x="175" y="405"/>
                  </a:lnTo>
                  <a:lnTo>
                    <a:pt x="175" y="405"/>
                  </a:lnTo>
                  <a:lnTo>
                    <a:pt x="174" y="405"/>
                  </a:lnTo>
                  <a:lnTo>
                    <a:pt x="174" y="404"/>
                  </a:lnTo>
                  <a:lnTo>
                    <a:pt x="174" y="404"/>
                  </a:lnTo>
                  <a:lnTo>
                    <a:pt x="174" y="405"/>
                  </a:lnTo>
                  <a:lnTo>
                    <a:pt x="174" y="405"/>
                  </a:lnTo>
                  <a:lnTo>
                    <a:pt x="168" y="405"/>
                  </a:lnTo>
                  <a:lnTo>
                    <a:pt x="39" y="406"/>
                  </a:lnTo>
                  <a:lnTo>
                    <a:pt x="39" y="405"/>
                  </a:lnTo>
                  <a:lnTo>
                    <a:pt x="39" y="405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38" y="402"/>
                  </a:lnTo>
                  <a:lnTo>
                    <a:pt x="38" y="401"/>
                  </a:lnTo>
                  <a:lnTo>
                    <a:pt x="38" y="400"/>
                  </a:lnTo>
                  <a:lnTo>
                    <a:pt x="36" y="398"/>
                  </a:lnTo>
                  <a:lnTo>
                    <a:pt x="35" y="396"/>
                  </a:lnTo>
                  <a:lnTo>
                    <a:pt x="34" y="394"/>
                  </a:lnTo>
                  <a:lnTo>
                    <a:pt x="33" y="393"/>
                  </a:lnTo>
                  <a:lnTo>
                    <a:pt x="32" y="391"/>
                  </a:lnTo>
                  <a:lnTo>
                    <a:pt x="30" y="389"/>
                  </a:lnTo>
                  <a:lnTo>
                    <a:pt x="29" y="387"/>
                  </a:lnTo>
                  <a:lnTo>
                    <a:pt x="28" y="386"/>
                  </a:lnTo>
                  <a:lnTo>
                    <a:pt x="27" y="386"/>
                  </a:lnTo>
                  <a:lnTo>
                    <a:pt x="27" y="385"/>
                  </a:lnTo>
                  <a:lnTo>
                    <a:pt x="27" y="384"/>
                  </a:lnTo>
                  <a:lnTo>
                    <a:pt x="26" y="384"/>
                  </a:lnTo>
                  <a:lnTo>
                    <a:pt x="26" y="383"/>
                  </a:lnTo>
                  <a:lnTo>
                    <a:pt x="25" y="383"/>
                  </a:lnTo>
                  <a:lnTo>
                    <a:pt x="24" y="382"/>
                  </a:lnTo>
                  <a:lnTo>
                    <a:pt x="23" y="381"/>
                  </a:lnTo>
                  <a:lnTo>
                    <a:pt x="22" y="381"/>
                  </a:lnTo>
                  <a:lnTo>
                    <a:pt x="21" y="380"/>
                  </a:lnTo>
                  <a:lnTo>
                    <a:pt x="21" y="380"/>
                  </a:lnTo>
                  <a:lnTo>
                    <a:pt x="21" y="380"/>
                  </a:lnTo>
                  <a:lnTo>
                    <a:pt x="20" y="379"/>
                  </a:lnTo>
                  <a:lnTo>
                    <a:pt x="20" y="378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8" y="376"/>
                  </a:lnTo>
                  <a:lnTo>
                    <a:pt x="14" y="368"/>
                  </a:lnTo>
                  <a:lnTo>
                    <a:pt x="12" y="362"/>
                  </a:lnTo>
                  <a:lnTo>
                    <a:pt x="10" y="356"/>
                  </a:lnTo>
                  <a:lnTo>
                    <a:pt x="8" y="348"/>
                  </a:lnTo>
                  <a:lnTo>
                    <a:pt x="8" y="340"/>
                  </a:lnTo>
                  <a:lnTo>
                    <a:pt x="7" y="327"/>
                  </a:lnTo>
                  <a:lnTo>
                    <a:pt x="6" y="319"/>
                  </a:lnTo>
                  <a:lnTo>
                    <a:pt x="6" y="311"/>
                  </a:lnTo>
                  <a:lnTo>
                    <a:pt x="5" y="303"/>
                  </a:lnTo>
                  <a:lnTo>
                    <a:pt x="4" y="296"/>
                  </a:lnTo>
                  <a:lnTo>
                    <a:pt x="4" y="288"/>
                  </a:lnTo>
                  <a:lnTo>
                    <a:pt x="4" y="280"/>
                  </a:lnTo>
                  <a:lnTo>
                    <a:pt x="4" y="273"/>
                  </a:lnTo>
                  <a:lnTo>
                    <a:pt x="3" y="266"/>
                  </a:lnTo>
                  <a:lnTo>
                    <a:pt x="2" y="260"/>
                  </a:lnTo>
                  <a:lnTo>
                    <a:pt x="2" y="249"/>
                  </a:lnTo>
                  <a:lnTo>
                    <a:pt x="2" y="244"/>
                  </a:lnTo>
                  <a:lnTo>
                    <a:pt x="2" y="235"/>
                  </a:lnTo>
                  <a:lnTo>
                    <a:pt x="0" y="228"/>
                  </a:lnTo>
                  <a:lnTo>
                    <a:pt x="18" y="228"/>
                  </a:lnTo>
                  <a:lnTo>
                    <a:pt x="29" y="228"/>
                  </a:lnTo>
                  <a:lnTo>
                    <a:pt x="30" y="229"/>
                  </a:lnTo>
                  <a:lnTo>
                    <a:pt x="31" y="229"/>
                  </a:lnTo>
                  <a:lnTo>
                    <a:pt x="32" y="229"/>
                  </a:lnTo>
                  <a:lnTo>
                    <a:pt x="33" y="229"/>
                  </a:lnTo>
                  <a:lnTo>
                    <a:pt x="34" y="229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5" y="229"/>
                  </a:lnTo>
                  <a:lnTo>
                    <a:pt x="35" y="230"/>
                  </a:lnTo>
                  <a:lnTo>
                    <a:pt x="36" y="229"/>
                  </a:lnTo>
                  <a:lnTo>
                    <a:pt x="37" y="229"/>
                  </a:lnTo>
                  <a:lnTo>
                    <a:pt x="37" y="228"/>
                  </a:lnTo>
                  <a:lnTo>
                    <a:pt x="38" y="228"/>
                  </a:lnTo>
                  <a:lnTo>
                    <a:pt x="39" y="228"/>
                  </a:lnTo>
                  <a:lnTo>
                    <a:pt x="40" y="228"/>
                  </a:lnTo>
                  <a:lnTo>
                    <a:pt x="40" y="229"/>
                  </a:lnTo>
                  <a:lnTo>
                    <a:pt x="40" y="229"/>
                  </a:lnTo>
                  <a:lnTo>
                    <a:pt x="41" y="229"/>
                  </a:lnTo>
                  <a:lnTo>
                    <a:pt x="42" y="229"/>
                  </a:lnTo>
                  <a:lnTo>
                    <a:pt x="42" y="230"/>
                  </a:lnTo>
                  <a:lnTo>
                    <a:pt x="43" y="230"/>
                  </a:lnTo>
                  <a:lnTo>
                    <a:pt x="44" y="230"/>
                  </a:lnTo>
                  <a:lnTo>
                    <a:pt x="44" y="229"/>
                  </a:lnTo>
                  <a:lnTo>
                    <a:pt x="45" y="229"/>
                  </a:lnTo>
                  <a:lnTo>
                    <a:pt x="46" y="229"/>
                  </a:lnTo>
                  <a:lnTo>
                    <a:pt x="47" y="229"/>
                  </a:lnTo>
                  <a:lnTo>
                    <a:pt x="47" y="229"/>
                  </a:lnTo>
                  <a:lnTo>
                    <a:pt x="48" y="229"/>
                  </a:lnTo>
                  <a:lnTo>
                    <a:pt x="49" y="230"/>
                  </a:lnTo>
                  <a:lnTo>
                    <a:pt x="49" y="229"/>
                  </a:lnTo>
                  <a:lnTo>
                    <a:pt x="50" y="229"/>
                  </a:lnTo>
                  <a:lnTo>
                    <a:pt x="51" y="228"/>
                  </a:lnTo>
                  <a:lnTo>
                    <a:pt x="52" y="228"/>
                  </a:lnTo>
                  <a:lnTo>
                    <a:pt x="53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4" y="225"/>
                  </a:lnTo>
                  <a:lnTo>
                    <a:pt x="55" y="225"/>
                  </a:lnTo>
                  <a:lnTo>
                    <a:pt x="55" y="226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57" y="225"/>
                  </a:lnTo>
                  <a:lnTo>
                    <a:pt x="58" y="225"/>
                  </a:lnTo>
                  <a:lnTo>
                    <a:pt x="59" y="225"/>
                  </a:lnTo>
                  <a:lnTo>
                    <a:pt x="59" y="224"/>
                  </a:lnTo>
                  <a:lnTo>
                    <a:pt x="60" y="224"/>
                  </a:lnTo>
                  <a:lnTo>
                    <a:pt x="61" y="223"/>
                  </a:lnTo>
                  <a:lnTo>
                    <a:pt x="62" y="223"/>
                  </a:lnTo>
                  <a:lnTo>
                    <a:pt x="62" y="222"/>
                  </a:lnTo>
                  <a:lnTo>
                    <a:pt x="62" y="221"/>
                  </a:lnTo>
                  <a:lnTo>
                    <a:pt x="63" y="221"/>
                  </a:lnTo>
                  <a:lnTo>
                    <a:pt x="63" y="221"/>
                  </a:lnTo>
                  <a:lnTo>
                    <a:pt x="63" y="220"/>
                  </a:lnTo>
                  <a:lnTo>
                    <a:pt x="64" y="219"/>
                  </a:lnTo>
                  <a:lnTo>
                    <a:pt x="65" y="218"/>
                  </a:lnTo>
                  <a:lnTo>
                    <a:pt x="65" y="217"/>
                  </a:lnTo>
                  <a:lnTo>
                    <a:pt x="65" y="216"/>
                  </a:lnTo>
                  <a:lnTo>
                    <a:pt x="65" y="215"/>
                  </a:lnTo>
                  <a:lnTo>
                    <a:pt x="66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7" y="214"/>
                  </a:lnTo>
                  <a:lnTo>
                    <a:pt x="68" y="215"/>
                  </a:lnTo>
                  <a:lnTo>
                    <a:pt x="69" y="215"/>
                  </a:lnTo>
                  <a:lnTo>
                    <a:pt x="70" y="215"/>
                  </a:lnTo>
                  <a:lnTo>
                    <a:pt x="71" y="215"/>
                  </a:lnTo>
                  <a:lnTo>
                    <a:pt x="71" y="214"/>
                  </a:lnTo>
                  <a:lnTo>
                    <a:pt x="72" y="213"/>
                  </a:lnTo>
                  <a:lnTo>
                    <a:pt x="72" y="212"/>
                  </a:lnTo>
                  <a:lnTo>
                    <a:pt x="72" y="211"/>
                  </a:lnTo>
                  <a:lnTo>
                    <a:pt x="73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6" y="208"/>
                  </a:lnTo>
                  <a:lnTo>
                    <a:pt x="77" y="207"/>
                  </a:lnTo>
                  <a:lnTo>
                    <a:pt x="78" y="207"/>
                  </a:lnTo>
                  <a:lnTo>
                    <a:pt x="78" y="206"/>
                  </a:lnTo>
                  <a:lnTo>
                    <a:pt x="78" y="205"/>
                  </a:lnTo>
                  <a:lnTo>
                    <a:pt x="79" y="205"/>
                  </a:lnTo>
                  <a:lnTo>
                    <a:pt x="80" y="205"/>
                  </a:lnTo>
                  <a:lnTo>
                    <a:pt x="81" y="204"/>
                  </a:lnTo>
                  <a:lnTo>
                    <a:pt x="82" y="204"/>
                  </a:lnTo>
                  <a:lnTo>
                    <a:pt x="83" y="204"/>
                  </a:lnTo>
                  <a:lnTo>
                    <a:pt x="83" y="203"/>
                  </a:lnTo>
                  <a:lnTo>
                    <a:pt x="84" y="203"/>
                  </a:lnTo>
                  <a:lnTo>
                    <a:pt x="84" y="202"/>
                  </a:lnTo>
                  <a:lnTo>
                    <a:pt x="85" y="202"/>
                  </a:lnTo>
                  <a:lnTo>
                    <a:pt x="85" y="202"/>
                  </a:lnTo>
                  <a:lnTo>
                    <a:pt x="86" y="202"/>
                  </a:lnTo>
                  <a:lnTo>
                    <a:pt x="87" y="202"/>
                  </a:lnTo>
                  <a:lnTo>
                    <a:pt x="87" y="201"/>
                  </a:lnTo>
                  <a:lnTo>
                    <a:pt x="88" y="201"/>
                  </a:lnTo>
                  <a:lnTo>
                    <a:pt x="89" y="201"/>
                  </a:lnTo>
                  <a:lnTo>
                    <a:pt x="90" y="201"/>
                  </a:lnTo>
                  <a:lnTo>
                    <a:pt x="91" y="201"/>
                  </a:lnTo>
                  <a:lnTo>
                    <a:pt x="91" y="200"/>
                  </a:lnTo>
                  <a:lnTo>
                    <a:pt x="91" y="199"/>
                  </a:lnTo>
                  <a:lnTo>
                    <a:pt x="92" y="199"/>
                  </a:lnTo>
                  <a:lnTo>
                    <a:pt x="92" y="198"/>
                  </a:lnTo>
                  <a:lnTo>
                    <a:pt x="93" y="197"/>
                  </a:lnTo>
                  <a:lnTo>
                    <a:pt x="94" y="197"/>
                  </a:lnTo>
                  <a:lnTo>
                    <a:pt x="94" y="196"/>
                  </a:lnTo>
                  <a:lnTo>
                    <a:pt x="95" y="196"/>
                  </a:lnTo>
                  <a:lnTo>
                    <a:pt x="96" y="195"/>
                  </a:lnTo>
                  <a:lnTo>
                    <a:pt x="96" y="194"/>
                  </a:lnTo>
                  <a:lnTo>
                    <a:pt x="97" y="194"/>
                  </a:lnTo>
                  <a:lnTo>
                    <a:pt x="98" y="194"/>
                  </a:lnTo>
                  <a:lnTo>
                    <a:pt x="98" y="194"/>
                  </a:lnTo>
                  <a:lnTo>
                    <a:pt x="98" y="193"/>
                  </a:lnTo>
                  <a:lnTo>
                    <a:pt x="99" y="192"/>
                  </a:lnTo>
                  <a:lnTo>
                    <a:pt x="100" y="192"/>
                  </a:lnTo>
                  <a:lnTo>
                    <a:pt x="101" y="192"/>
                  </a:lnTo>
                  <a:lnTo>
                    <a:pt x="102" y="192"/>
                  </a:lnTo>
                  <a:lnTo>
                    <a:pt x="103" y="192"/>
                  </a:lnTo>
                  <a:lnTo>
                    <a:pt x="103" y="191"/>
                  </a:lnTo>
                  <a:lnTo>
                    <a:pt x="104" y="191"/>
                  </a:lnTo>
                  <a:lnTo>
                    <a:pt x="104" y="191"/>
                  </a:lnTo>
                  <a:lnTo>
                    <a:pt x="104" y="192"/>
                  </a:lnTo>
                  <a:lnTo>
                    <a:pt x="105" y="191"/>
                  </a:lnTo>
                  <a:lnTo>
                    <a:pt x="105" y="190"/>
                  </a:lnTo>
                  <a:lnTo>
                    <a:pt x="105" y="190"/>
                  </a:lnTo>
                  <a:lnTo>
                    <a:pt x="104" y="190"/>
                  </a:lnTo>
                  <a:lnTo>
                    <a:pt x="104" y="189"/>
                  </a:lnTo>
                  <a:lnTo>
                    <a:pt x="103" y="188"/>
                  </a:lnTo>
                  <a:lnTo>
                    <a:pt x="103" y="187"/>
                  </a:lnTo>
                  <a:lnTo>
                    <a:pt x="102" y="188"/>
                  </a:lnTo>
                  <a:lnTo>
                    <a:pt x="103" y="188"/>
                  </a:lnTo>
                  <a:lnTo>
                    <a:pt x="103" y="189"/>
                  </a:lnTo>
                  <a:lnTo>
                    <a:pt x="101" y="190"/>
                  </a:lnTo>
                  <a:lnTo>
                    <a:pt x="101" y="189"/>
                  </a:lnTo>
                  <a:lnTo>
                    <a:pt x="100" y="189"/>
                  </a:lnTo>
                  <a:lnTo>
                    <a:pt x="101" y="188"/>
                  </a:lnTo>
                  <a:lnTo>
                    <a:pt x="100" y="187"/>
                  </a:lnTo>
                  <a:lnTo>
                    <a:pt x="101" y="186"/>
                  </a:lnTo>
                  <a:lnTo>
                    <a:pt x="101" y="185"/>
                  </a:lnTo>
                  <a:lnTo>
                    <a:pt x="100" y="184"/>
                  </a:lnTo>
                  <a:lnTo>
                    <a:pt x="101" y="183"/>
                  </a:lnTo>
                  <a:lnTo>
                    <a:pt x="102" y="183"/>
                  </a:lnTo>
                  <a:lnTo>
                    <a:pt x="103" y="184"/>
                  </a:lnTo>
                  <a:lnTo>
                    <a:pt x="104" y="184"/>
                  </a:lnTo>
                  <a:lnTo>
                    <a:pt x="104" y="184"/>
                  </a:lnTo>
                  <a:lnTo>
                    <a:pt x="105" y="184"/>
                  </a:lnTo>
                  <a:lnTo>
                    <a:pt x="105" y="183"/>
                  </a:lnTo>
                  <a:lnTo>
                    <a:pt x="104" y="183"/>
                  </a:lnTo>
                  <a:lnTo>
                    <a:pt x="104" y="183"/>
                  </a:lnTo>
                  <a:lnTo>
                    <a:pt x="104" y="182"/>
                  </a:lnTo>
                  <a:lnTo>
                    <a:pt x="103" y="182"/>
                  </a:lnTo>
                  <a:lnTo>
                    <a:pt x="102" y="181"/>
                  </a:lnTo>
                  <a:lnTo>
                    <a:pt x="102" y="180"/>
                  </a:lnTo>
                  <a:lnTo>
                    <a:pt x="103" y="179"/>
                  </a:lnTo>
                  <a:lnTo>
                    <a:pt x="104" y="179"/>
                  </a:lnTo>
                  <a:lnTo>
                    <a:pt x="104" y="178"/>
                  </a:lnTo>
                  <a:lnTo>
                    <a:pt x="104" y="177"/>
                  </a:lnTo>
                  <a:lnTo>
                    <a:pt x="104" y="177"/>
                  </a:lnTo>
                  <a:lnTo>
                    <a:pt x="104" y="177"/>
                  </a:lnTo>
                  <a:lnTo>
                    <a:pt x="104" y="176"/>
                  </a:lnTo>
                  <a:lnTo>
                    <a:pt x="104" y="175"/>
                  </a:lnTo>
                  <a:lnTo>
                    <a:pt x="104" y="174"/>
                  </a:lnTo>
                  <a:lnTo>
                    <a:pt x="105" y="174"/>
                  </a:lnTo>
                  <a:lnTo>
                    <a:pt x="106" y="174"/>
                  </a:lnTo>
                  <a:lnTo>
                    <a:pt x="107" y="174"/>
                  </a:lnTo>
                  <a:lnTo>
                    <a:pt x="107" y="173"/>
                  </a:lnTo>
                  <a:lnTo>
                    <a:pt x="108" y="173"/>
                  </a:lnTo>
                  <a:lnTo>
                    <a:pt x="108" y="174"/>
                  </a:lnTo>
                  <a:lnTo>
                    <a:pt x="109" y="174"/>
                  </a:lnTo>
                  <a:lnTo>
                    <a:pt x="110" y="174"/>
                  </a:lnTo>
                  <a:lnTo>
                    <a:pt x="110" y="173"/>
                  </a:lnTo>
                  <a:lnTo>
                    <a:pt x="110" y="173"/>
                  </a:lnTo>
                  <a:lnTo>
                    <a:pt x="111" y="173"/>
                  </a:lnTo>
                  <a:lnTo>
                    <a:pt x="112" y="172"/>
                  </a:lnTo>
                  <a:lnTo>
                    <a:pt x="113" y="173"/>
                  </a:lnTo>
                  <a:lnTo>
                    <a:pt x="114" y="173"/>
                  </a:lnTo>
                  <a:lnTo>
                    <a:pt x="115" y="173"/>
                  </a:lnTo>
                  <a:lnTo>
                    <a:pt x="114" y="173"/>
                  </a:lnTo>
                  <a:lnTo>
                    <a:pt x="114" y="172"/>
                  </a:lnTo>
                  <a:lnTo>
                    <a:pt x="115" y="172"/>
                  </a:lnTo>
                  <a:lnTo>
                    <a:pt x="115" y="171"/>
                  </a:lnTo>
                  <a:lnTo>
                    <a:pt x="116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2"/>
                  </a:lnTo>
                  <a:lnTo>
                    <a:pt x="117" y="171"/>
                  </a:lnTo>
                  <a:lnTo>
                    <a:pt x="118" y="171"/>
                  </a:lnTo>
                  <a:lnTo>
                    <a:pt x="118" y="172"/>
                  </a:lnTo>
                  <a:lnTo>
                    <a:pt x="119" y="172"/>
                  </a:lnTo>
                  <a:lnTo>
                    <a:pt x="120" y="172"/>
                  </a:lnTo>
                  <a:lnTo>
                    <a:pt x="121" y="173"/>
                  </a:lnTo>
                  <a:lnTo>
                    <a:pt x="122" y="173"/>
                  </a:lnTo>
                  <a:lnTo>
                    <a:pt x="123" y="173"/>
                  </a:lnTo>
                  <a:lnTo>
                    <a:pt x="123" y="172"/>
                  </a:lnTo>
                  <a:lnTo>
                    <a:pt x="123" y="171"/>
                  </a:lnTo>
                  <a:lnTo>
                    <a:pt x="123" y="171"/>
                  </a:lnTo>
                  <a:lnTo>
                    <a:pt x="123" y="170"/>
                  </a:lnTo>
                  <a:lnTo>
                    <a:pt x="123" y="169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24" y="168"/>
                  </a:lnTo>
                  <a:lnTo>
                    <a:pt x="125" y="168"/>
                  </a:lnTo>
                  <a:lnTo>
                    <a:pt x="125" y="167"/>
                  </a:lnTo>
                  <a:lnTo>
                    <a:pt x="126" y="167"/>
                  </a:lnTo>
                  <a:lnTo>
                    <a:pt x="126" y="166"/>
                  </a:lnTo>
                  <a:lnTo>
                    <a:pt x="125" y="166"/>
                  </a:lnTo>
                  <a:lnTo>
                    <a:pt x="125" y="165"/>
                  </a:lnTo>
                  <a:lnTo>
                    <a:pt x="126" y="165"/>
                  </a:lnTo>
                  <a:lnTo>
                    <a:pt x="126" y="164"/>
                  </a:lnTo>
                  <a:lnTo>
                    <a:pt x="126" y="164"/>
                  </a:lnTo>
                  <a:lnTo>
                    <a:pt x="125" y="164"/>
                  </a:lnTo>
                  <a:lnTo>
                    <a:pt x="125" y="163"/>
                  </a:lnTo>
                  <a:lnTo>
                    <a:pt x="126" y="163"/>
                  </a:lnTo>
                  <a:lnTo>
                    <a:pt x="127" y="163"/>
                  </a:lnTo>
                  <a:lnTo>
                    <a:pt x="127" y="162"/>
                  </a:lnTo>
                  <a:lnTo>
                    <a:pt x="128" y="162"/>
                  </a:lnTo>
                  <a:lnTo>
                    <a:pt x="128" y="161"/>
                  </a:lnTo>
                  <a:lnTo>
                    <a:pt x="129" y="161"/>
                  </a:lnTo>
                  <a:lnTo>
                    <a:pt x="129" y="160"/>
                  </a:lnTo>
                  <a:lnTo>
                    <a:pt x="128" y="159"/>
                  </a:lnTo>
                  <a:lnTo>
                    <a:pt x="129" y="159"/>
                  </a:lnTo>
                  <a:lnTo>
                    <a:pt x="129" y="158"/>
                  </a:lnTo>
                  <a:lnTo>
                    <a:pt x="130" y="158"/>
                  </a:lnTo>
                  <a:lnTo>
                    <a:pt x="131" y="157"/>
                  </a:lnTo>
                  <a:lnTo>
                    <a:pt x="132" y="157"/>
                  </a:lnTo>
                  <a:lnTo>
                    <a:pt x="132" y="156"/>
                  </a:lnTo>
                  <a:lnTo>
                    <a:pt x="133" y="155"/>
                  </a:lnTo>
                  <a:lnTo>
                    <a:pt x="133" y="154"/>
                  </a:lnTo>
                  <a:lnTo>
                    <a:pt x="134" y="154"/>
                  </a:lnTo>
                  <a:lnTo>
                    <a:pt x="134" y="153"/>
                  </a:lnTo>
                  <a:lnTo>
                    <a:pt x="135" y="153"/>
                  </a:lnTo>
                  <a:lnTo>
                    <a:pt x="135" y="152"/>
                  </a:lnTo>
                  <a:lnTo>
                    <a:pt x="135" y="152"/>
                  </a:lnTo>
                  <a:lnTo>
                    <a:pt x="136" y="152"/>
                  </a:lnTo>
                  <a:lnTo>
                    <a:pt x="136" y="151"/>
                  </a:lnTo>
                  <a:lnTo>
                    <a:pt x="136" y="150"/>
                  </a:lnTo>
                  <a:lnTo>
                    <a:pt x="136" y="149"/>
                  </a:lnTo>
                  <a:lnTo>
                    <a:pt x="136" y="148"/>
                  </a:lnTo>
                  <a:lnTo>
                    <a:pt x="137" y="147"/>
                  </a:lnTo>
                  <a:lnTo>
                    <a:pt x="138" y="147"/>
                  </a:lnTo>
                  <a:lnTo>
                    <a:pt x="138" y="146"/>
                  </a:lnTo>
                  <a:lnTo>
                    <a:pt x="137" y="145"/>
                  </a:lnTo>
                  <a:lnTo>
                    <a:pt x="137" y="145"/>
                  </a:lnTo>
                  <a:lnTo>
                    <a:pt x="137" y="144"/>
                  </a:lnTo>
                  <a:lnTo>
                    <a:pt x="138" y="143"/>
                  </a:lnTo>
                  <a:lnTo>
                    <a:pt x="138" y="142"/>
                  </a:lnTo>
                  <a:lnTo>
                    <a:pt x="139" y="142"/>
                  </a:lnTo>
                  <a:lnTo>
                    <a:pt x="139" y="141"/>
                  </a:lnTo>
                  <a:lnTo>
                    <a:pt x="140" y="140"/>
                  </a:lnTo>
                  <a:lnTo>
                    <a:pt x="139" y="139"/>
                  </a:lnTo>
                  <a:lnTo>
                    <a:pt x="140" y="139"/>
                  </a:lnTo>
                  <a:lnTo>
                    <a:pt x="140" y="138"/>
                  </a:lnTo>
                  <a:lnTo>
                    <a:pt x="140" y="137"/>
                  </a:lnTo>
                  <a:lnTo>
                    <a:pt x="140" y="135"/>
                  </a:lnTo>
                  <a:lnTo>
                    <a:pt x="139" y="135"/>
                  </a:lnTo>
                  <a:lnTo>
                    <a:pt x="139" y="134"/>
                  </a:lnTo>
                  <a:lnTo>
                    <a:pt x="139" y="133"/>
                  </a:lnTo>
                  <a:lnTo>
                    <a:pt x="138" y="133"/>
                  </a:lnTo>
                  <a:lnTo>
                    <a:pt x="137" y="133"/>
                  </a:lnTo>
                  <a:lnTo>
                    <a:pt x="136" y="132"/>
                  </a:lnTo>
                  <a:lnTo>
                    <a:pt x="136" y="132"/>
                  </a:lnTo>
                  <a:lnTo>
                    <a:pt x="136" y="132"/>
                  </a:lnTo>
                  <a:lnTo>
                    <a:pt x="136" y="131"/>
                  </a:lnTo>
                  <a:lnTo>
                    <a:pt x="136" y="129"/>
                  </a:lnTo>
                  <a:lnTo>
                    <a:pt x="136" y="129"/>
                  </a:lnTo>
                  <a:lnTo>
                    <a:pt x="135" y="129"/>
                  </a:lnTo>
                  <a:lnTo>
                    <a:pt x="134" y="128"/>
                  </a:lnTo>
                  <a:lnTo>
                    <a:pt x="135" y="128"/>
                  </a:lnTo>
                  <a:lnTo>
                    <a:pt x="135" y="127"/>
                  </a:lnTo>
                  <a:lnTo>
                    <a:pt x="134" y="127"/>
                  </a:lnTo>
                  <a:lnTo>
                    <a:pt x="133" y="127"/>
                  </a:lnTo>
                  <a:lnTo>
                    <a:pt x="133" y="126"/>
                  </a:lnTo>
                  <a:lnTo>
                    <a:pt x="132" y="126"/>
                  </a:lnTo>
                  <a:lnTo>
                    <a:pt x="131" y="126"/>
                  </a:lnTo>
                  <a:lnTo>
                    <a:pt x="131" y="125"/>
                  </a:lnTo>
                  <a:lnTo>
                    <a:pt x="130" y="124"/>
                  </a:lnTo>
                  <a:lnTo>
                    <a:pt x="130" y="123"/>
                  </a:lnTo>
                  <a:lnTo>
                    <a:pt x="131" y="123"/>
                  </a:lnTo>
                  <a:lnTo>
                    <a:pt x="131" y="122"/>
                  </a:lnTo>
                  <a:lnTo>
                    <a:pt x="131" y="121"/>
                  </a:lnTo>
                  <a:lnTo>
                    <a:pt x="132" y="121"/>
                  </a:lnTo>
                  <a:lnTo>
                    <a:pt x="131" y="120"/>
                  </a:lnTo>
                  <a:lnTo>
                    <a:pt x="130" y="120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2" y="117"/>
                  </a:lnTo>
                  <a:lnTo>
                    <a:pt x="132" y="116"/>
                  </a:lnTo>
                  <a:lnTo>
                    <a:pt x="133" y="115"/>
                  </a:lnTo>
                  <a:lnTo>
                    <a:pt x="133" y="114"/>
                  </a:lnTo>
                  <a:lnTo>
                    <a:pt x="132" y="114"/>
                  </a:lnTo>
                  <a:lnTo>
                    <a:pt x="132" y="113"/>
                  </a:lnTo>
                  <a:lnTo>
                    <a:pt x="132" y="112"/>
                  </a:lnTo>
                  <a:lnTo>
                    <a:pt x="132" y="111"/>
                  </a:lnTo>
                  <a:lnTo>
                    <a:pt x="131" y="111"/>
                  </a:lnTo>
                  <a:lnTo>
                    <a:pt x="130" y="110"/>
                  </a:lnTo>
                  <a:lnTo>
                    <a:pt x="129" y="110"/>
                  </a:lnTo>
                  <a:lnTo>
                    <a:pt x="129" y="110"/>
                  </a:lnTo>
                  <a:lnTo>
                    <a:pt x="128" y="110"/>
                  </a:lnTo>
                  <a:lnTo>
                    <a:pt x="127" y="109"/>
                  </a:lnTo>
                  <a:lnTo>
                    <a:pt x="127" y="108"/>
                  </a:lnTo>
                  <a:lnTo>
                    <a:pt x="128" y="107"/>
                  </a:lnTo>
                  <a:lnTo>
                    <a:pt x="127" y="107"/>
                  </a:lnTo>
                  <a:lnTo>
                    <a:pt x="127" y="107"/>
                  </a:lnTo>
                  <a:lnTo>
                    <a:pt x="126" y="107"/>
                  </a:lnTo>
                  <a:lnTo>
                    <a:pt x="126" y="106"/>
                  </a:lnTo>
                  <a:lnTo>
                    <a:pt x="125" y="106"/>
                  </a:lnTo>
                  <a:lnTo>
                    <a:pt x="125" y="105"/>
                  </a:lnTo>
                  <a:lnTo>
                    <a:pt x="124" y="105"/>
                  </a:lnTo>
                  <a:lnTo>
                    <a:pt x="123" y="105"/>
                  </a:lnTo>
                  <a:lnTo>
                    <a:pt x="123" y="104"/>
                  </a:lnTo>
                  <a:lnTo>
                    <a:pt x="123" y="103"/>
                  </a:lnTo>
                  <a:lnTo>
                    <a:pt x="122" y="102"/>
                  </a:lnTo>
                  <a:lnTo>
                    <a:pt x="121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19" y="100"/>
                  </a:lnTo>
                  <a:lnTo>
                    <a:pt x="119" y="99"/>
                  </a:lnTo>
                  <a:lnTo>
                    <a:pt x="120" y="99"/>
                  </a:lnTo>
                  <a:lnTo>
                    <a:pt x="121" y="99"/>
                  </a:lnTo>
                  <a:lnTo>
                    <a:pt x="122" y="99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6"/>
                  </a:lnTo>
                  <a:lnTo>
                    <a:pt x="125" y="96"/>
                  </a:lnTo>
                  <a:lnTo>
                    <a:pt x="126" y="96"/>
                  </a:lnTo>
                  <a:lnTo>
                    <a:pt x="127" y="96"/>
                  </a:lnTo>
                  <a:lnTo>
                    <a:pt x="128" y="95"/>
                  </a:lnTo>
                  <a:lnTo>
                    <a:pt x="129" y="95"/>
                  </a:lnTo>
                  <a:lnTo>
                    <a:pt x="129" y="95"/>
                  </a:lnTo>
                  <a:lnTo>
                    <a:pt x="129" y="94"/>
                  </a:lnTo>
                  <a:lnTo>
                    <a:pt x="130" y="94"/>
                  </a:lnTo>
                  <a:lnTo>
                    <a:pt x="131" y="94"/>
                  </a:lnTo>
                  <a:lnTo>
                    <a:pt x="132" y="94"/>
                  </a:lnTo>
                  <a:lnTo>
                    <a:pt x="133" y="94"/>
                  </a:lnTo>
                  <a:lnTo>
                    <a:pt x="133" y="94"/>
                  </a:lnTo>
                  <a:lnTo>
                    <a:pt x="134" y="9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3"/>
                  </a:lnTo>
                  <a:lnTo>
                    <a:pt x="137" y="94"/>
                  </a:lnTo>
                  <a:lnTo>
                    <a:pt x="138" y="93"/>
                  </a:lnTo>
                  <a:lnTo>
                    <a:pt x="139" y="93"/>
                  </a:lnTo>
                  <a:lnTo>
                    <a:pt x="140" y="93"/>
                  </a:lnTo>
                  <a:lnTo>
                    <a:pt x="141" y="92"/>
                  </a:lnTo>
                  <a:lnTo>
                    <a:pt x="141" y="91"/>
                  </a:lnTo>
                  <a:lnTo>
                    <a:pt x="142" y="90"/>
                  </a:lnTo>
                  <a:lnTo>
                    <a:pt x="142" y="89"/>
                  </a:lnTo>
                  <a:lnTo>
                    <a:pt x="142" y="88"/>
                  </a:lnTo>
                  <a:lnTo>
                    <a:pt x="143" y="88"/>
                  </a:lnTo>
                  <a:lnTo>
                    <a:pt x="145" y="87"/>
                  </a:lnTo>
                  <a:lnTo>
                    <a:pt x="146" y="86"/>
                  </a:lnTo>
                  <a:lnTo>
                    <a:pt x="147" y="85"/>
                  </a:lnTo>
                  <a:lnTo>
                    <a:pt x="148" y="85"/>
                  </a:lnTo>
                  <a:lnTo>
                    <a:pt x="149" y="84"/>
                  </a:lnTo>
                  <a:lnTo>
                    <a:pt x="150" y="84"/>
                  </a:lnTo>
                  <a:lnTo>
                    <a:pt x="150" y="83"/>
                  </a:lnTo>
                  <a:lnTo>
                    <a:pt x="150" y="82"/>
                  </a:lnTo>
                  <a:lnTo>
                    <a:pt x="149" y="82"/>
                  </a:lnTo>
                  <a:lnTo>
                    <a:pt x="148" y="81"/>
                  </a:lnTo>
                  <a:lnTo>
                    <a:pt x="148" y="80"/>
                  </a:lnTo>
                  <a:lnTo>
                    <a:pt x="148" y="79"/>
                  </a:lnTo>
                  <a:lnTo>
                    <a:pt x="149" y="79"/>
                  </a:lnTo>
                  <a:lnTo>
                    <a:pt x="150" y="78"/>
                  </a:lnTo>
                  <a:lnTo>
                    <a:pt x="151" y="78"/>
                  </a:lnTo>
                  <a:lnTo>
                    <a:pt x="152" y="77"/>
                  </a:lnTo>
                  <a:lnTo>
                    <a:pt x="153" y="77"/>
                  </a:lnTo>
                  <a:lnTo>
                    <a:pt x="153" y="76"/>
                  </a:lnTo>
                  <a:lnTo>
                    <a:pt x="154" y="75"/>
                  </a:lnTo>
                  <a:lnTo>
                    <a:pt x="155" y="75"/>
                  </a:lnTo>
                  <a:lnTo>
                    <a:pt x="155" y="75"/>
                  </a:lnTo>
                  <a:lnTo>
                    <a:pt x="156" y="75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3"/>
                  </a:lnTo>
                  <a:lnTo>
                    <a:pt x="159" y="73"/>
                  </a:lnTo>
                  <a:lnTo>
                    <a:pt x="160" y="73"/>
                  </a:lnTo>
                  <a:lnTo>
                    <a:pt x="161" y="74"/>
                  </a:lnTo>
                  <a:lnTo>
                    <a:pt x="162" y="74"/>
                  </a:lnTo>
                  <a:lnTo>
                    <a:pt x="163" y="74"/>
                  </a:lnTo>
                  <a:lnTo>
                    <a:pt x="163" y="73"/>
                  </a:lnTo>
                  <a:lnTo>
                    <a:pt x="165" y="72"/>
                  </a:lnTo>
                  <a:lnTo>
                    <a:pt x="166" y="72"/>
                  </a:lnTo>
                  <a:lnTo>
                    <a:pt x="166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9" y="67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5"/>
                  </a:lnTo>
                  <a:lnTo>
                    <a:pt x="172" y="65"/>
                  </a:lnTo>
                  <a:lnTo>
                    <a:pt x="172" y="64"/>
                  </a:lnTo>
                  <a:lnTo>
                    <a:pt x="173" y="64"/>
                  </a:lnTo>
                  <a:lnTo>
                    <a:pt x="174" y="64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2"/>
                  </a:lnTo>
                  <a:lnTo>
                    <a:pt x="175" y="62"/>
                  </a:lnTo>
                  <a:lnTo>
                    <a:pt x="176" y="61"/>
                  </a:lnTo>
                  <a:lnTo>
                    <a:pt x="177" y="60"/>
                  </a:lnTo>
                  <a:lnTo>
                    <a:pt x="178" y="59"/>
                  </a:lnTo>
                  <a:lnTo>
                    <a:pt x="179" y="58"/>
                  </a:lnTo>
                  <a:lnTo>
                    <a:pt x="180" y="57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1" y="55"/>
                  </a:lnTo>
                  <a:lnTo>
                    <a:pt x="182" y="55"/>
                  </a:lnTo>
                  <a:lnTo>
                    <a:pt x="183" y="54"/>
                  </a:lnTo>
                  <a:lnTo>
                    <a:pt x="184" y="53"/>
                  </a:lnTo>
                  <a:lnTo>
                    <a:pt x="185" y="53"/>
                  </a:lnTo>
                  <a:lnTo>
                    <a:pt x="186" y="52"/>
                  </a:lnTo>
                  <a:lnTo>
                    <a:pt x="187" y="52"/>
                  </a:lnTo>
                  <a:lnTo>
                    <a:pt x="187" y="52"/>
                  </a:lnTo>
                  <a:lnTo>
                    <a:pt x="187" y="51"/>
                  </a:lnTo>
                  <a:lnTo>
                    <a:pt x="188" y="50"/>
                  </a:lnTo>
                  <a:lnTo>
                    <a:pt x="188" y="50"/>
                  </a:lnTo>
                  <a:lnTo>
                    <a:pt x="189" y="49"/>
                  </a:lnTo>
                  <a:lnTo>
                    <a:pt x="190" y="49"/>
                  </a:lnTo>
                  <a:lnTo>
                    <a:pt x="191" y="49"/>
                  </a:lnTo>
                  <a:lnTo>
                    <a:pt x="192" y="48"/>
                  </a:lnTo>
                  <a:lnTo>
                    <a:pt x="193" y="48"/>
                  </a:lnTo>
                  <a:lnTo>
                    <a:pt x="193" y="47"/>
                  </a:lnTo>
                  <a:lnTo>
                    <a:pt x="193" y="47"/>
                  </a:lnTo>
                  <a:lnTo>
                    <a:pt x="194" y="47"/>
                  </a:lnTo>
                  <a:lnTo>
                    <a:pt x="194" y="46"/>
                  </a:lnTo>
                  <a:lnTo>
                    <a:pt x="193" y="45"/>
                  </a:lnTo>
                  <a:lnTo>
                    <a:pt x="194" y="44"/>
                  </a:lnTo>
                  <a:lnTo>
                    <a:pt x="194" y="44"/>
                  </a:lnTo>
                  <a:lnTo>
                    <a:pt x="195" y="44"/>
                  </a:lnTo>
                  <a:lnTo>
                    <a:pt x="196" y="44"/>
                  </a:lnTo>
                  <a:lnTo>
                    <a:pt x="197" y="43"/>
                  </a:lnTo>
                  <a:lnTo>
                    <a:pt x="196" y="42"/>
                  </a:lnTo>
                  <a:lnTo>
                    <a:pt x="197" y="42"/>
                  </a:lnTo>
                  <a:lnTo>
                    <a:pt x="198" y="42"/>
                  </a:lnTo>
                  <a:lnTo>
                    <a:pt x="199" y="42"/>
                  </a:lnTo>
                  <a:lnTo>
                    <a:pt x="199" y="42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41"/>
                  </a:lnTo>
                  <a:lnTo>
                    <a:pt x="202" y="41"/>
                  </a:lnTo>
                  <a:lnTo>
                    <a:pt x="203" y="41"/>
                  </a:lnTo>
                  <a:lnTo>
                    <a:pt x="204" y="40"/>
                  </a:lnTo>
                  <a:lnTo>
                    <a:pt x="205" y="40"/>
                  </a:lnTo>
                  <a:lnTo>
                    <a:pt x="206" y="40"/>
                  </a:lnTo>
                  <a:lnTo>
                    <a:pt x="206" y="39"/>
                  </a:lnTo>
                  <a:lnTo>
                    <a:pt x="207" y="38"/>
                  </a:lnTo>
                  <a:lnTo>
                    <a:pt x="207" y="37"/>
                  </a:lnTo>
                  <a:lnTo>
                    <a:pt x="208" y="37"/>
                  </a:lnTo>
                  <a:lnTo>
                    <a:pt x="209" y="37"/>
                  </a:lnTo>
                  <a:lnTo>
                    <a:pt x="210" y="36"/>
                  </a:lnTo>
                  <a:lnTo>
                    <a:pt x="209" y="36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4"/>
                  </a:lnTo>
                  <a:lnTo>
                    <a:pt x="212" y="34"/>
                  </a:lnTo>
                  <a:lnTo>
                    <a:pt x="212" y="34"/>
                  </a:lnTo>
                  <a:lnTo>
                    <a:pt x="212" y="33"/>
                  </a:lnTo>
                  <a:lnTo>
                    <a:pt x="213" y="32"/>
                  </a:lnTo>
                  <a:lnTo>
                    <a:pt x="213" y="31"/>
                  </a:lnTo>
                  <a:lnTo>
                    <a:pt x="214" y="31"/>
                  </a:lnTo>
                  <a:lnTo>
                    <a:pt x="215" y="31"/>
                  </a:lnTo>
                  <a:lnTo>
                    <a:pt x="216" y="31"/>
                  </a:lnTo>
                  <a:lnTo>
                    <a:pt x="216" y="30"/>
                  </a:lnTo>
                  <a:lnTo>
                    <a:pt x="217" y="30"/>
                  </a:lnTo>
                  <a:lnTo>
                    <a:pt x="218" y="30"/>
                  </a:lnTo>
                  <a:lnTo>
                    <a:pt x="219" y="30"/>
                  </a:lnTo>
                  <a:lnTo>
                    <a:pt x="219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2" y="28"/>
                  </a:lnTo>
                  <a:lnTo>
                    <a:pt x="222" y="29"/>
                  </a:lnTo>
                  <a:lnTo>
                    <a:pt x="223" y="28"/>
                  </a:lnTo>
                  <a:lnTo>
                    <a:pt x="224" y="28"/>
                  </a:lnTo>
                  <a:lnTo>
                    <a:pt x="224" y="27"/>
                  </a:lnTo>
                  <a:lnTo>
                    <a:pt x="225" y="27"/>
                  </a:lnTo>
                  <a:lnTo>
                    <a:pt x="225" y="27"/>
                  </a:lnTo>
                  <a:lnTo>
                    <a:pt x="226" y="27"/>
                  </a:lnTo>
                  <a:lnTo>
                    <a:pt x="227" y="27"/>
                  </a:lnTo>
                  <a:lnTo>
                    <a:pt x="228" y="27"/>
                  </a:lnTo>
                  <a:lnTo>
                    <a:pt x="229" y="27"/>
                  </a:lnTo>
                  <a:lnTo>
                    <a:pt x="230" y="27"/>
                  </a:lnTo>
                  <a:lnTo>
                    <a:pt x="231" y="26"/>
                  </a:lnTo>
                  <a:lnTo>
                    <a:pt x="231" y="26"/>
                  </a:lnTo>
                  <a:lnTo>
                    <a:pt x="231" y="25"/>
                  </a:lnTo>
                  <a:lnTo>
                    <a:pt x="231" y="25"/>
                  </a:lnTo>
                  <a:lnTo>
                    <a:pt x="231" y="24"/>
                  </a:lnTo>
                  <a:lnTo>
                    <a:pt x="232" y="24"/>
                  </a:lnTo>
                  <a:lnTo>
                    <a:pt x="232" y="23"/>
                  </a:lnTo>
                  <a:lnTo>
                    <a:pt x="233" y="22"/>
                  </a:lnTo>
                  <a:lnTo>
                    <a:pt x="234" y="21"/>
                  </a:lnTo>
                  <a:lnTo>
                    <a:pt x="235" y="21"/>
                  </a:lnTo>
                  <a:lnTo>
                    <a:pt x="236" y="21"/>
                  </a:lnTo>
                  <a:lnTo>
                    <a:pt x="236" y="20"/>
                  </a:lnTo>
                  <a:lnTo>
                    <a:pt x="237" y="20"/>
                  </a:lnTo>
                  <a:lnTo>
                    <a:pt x="238" y="20"/>
                  </a:lnTo>
                  <a:lnTo>
                    <a:pt x="238" y="19"/>
                  </a:lnTo>
                  <a:lnTo>
                    <a:pt x="238" y="18"/>
                  </a:lnTo>
                  <a:lnTo>
                    <a:pt x="239" y="18"/>
                  </a:lnTo>
                  <a:lnTo>
                    <a:pt x="239" y="18"/>
                  </a:lnTo>
                  <a:lnTo>
                    <a:pt x="239" y="17"/>
                  </a:lnTo>
                  <a:lnTo>
                    <a:pt x="240" y="18"/>
                  </a:lnTo>
                  <a:lnTo>
                    <a:pt x="241" y="18"/>
                  </a:lnTo>
                  <a:lnTo>
                    <a:pt x="241" y="17"/>
                  </a:lnTo>
                  <a:lnTo>
                    <a:pt x="242" y="16"/>
                  </a:lnTo>
                  <a:lnTo>
                    <a:pt x="242" y="15"/>
                  </a:lnTo>
                  <a:lnTo>
                    <a:pt x="243" y="15"/>
                  </a:lnTo>
                  <a:lnTo>
                    <a:pt x="244" y="14"/>
                  </a:lnTo>
                  <a:lnTo>
                    <a:pt x="244" y="13"/>
                  </a:lnTo>
                  <a:lnTo>
                    <a:pt x="245" y="12"/>
                  </a:lnTo>
                  <a:lnTo>
                    <a:pt x="246" y="12"/>
                  </a:lnTo>
                  <a:lnTo>
                    <a:pt x="247" y="12"/>
                  </a:lnTo>
                  <a:lnTo>
                    <a:pt x="247" y="11"/>
                  </a:lnTo>
                  <a:lnTo>
                    <a:pt x="247" y="10"/>
                  </a:lnTo>
                  <a:lnTo>
                    <a:pt x="248" y="10"/>
                  </a:lnTo>
                  <a:lnTo>
                    <a:pt x="249" y="9"/>
                  </a:lnTo>
                  <a:lnTo>
                    <a:pt x="250" y="9"/>
                  </a:lnTo>
                  <a:lnTo>
                    <a:pt x="250" y="8"/>
                  </a:lnTo>
                  <a:lnTo>
                    <a:pt x="250" y="7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5"/>
                  </a:lnTo>
                  <a:lnTo>
                    <a:pt x="251" y="4"/>
                  </a:lnTo>
                  <a:lnTo>
                    <a:pt x="252" y="4"/>
                  </a:lnTo>
                  <a:lnTo>
                    <a:pt x="252" y="3"/>
                  </a:lnTo>
                  <a:lnTo>
                    <a:pt x="253" y="3"/>
                  </a:lnTo>
                  <a:lnTo>
                    <a:pt x="254" y="3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6" y="1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7" y="2"/>
                  </a:lnTo>
                  <a:lnTo>
                    <a:pt x="257" y="3"/>
                  </a:lnTo>
                  <a:lnTo>
                    <a:pt x="257" y="4"/>
                  </a:lnTo>
                  <a:lnTo>
                    <a:pt x="256" y="4"/>
                  </a:lnTo>
                  <a:lnTo>
                    <a:pt x="255" y="4"/>
                  </a:lnTo>
                  <a:lnTo>
                    <a:pt x="256" y="5"/>
                  </a:lnTo>
                  <a:lnTo>
                    <a:pt x="257" y="6"/>
                  </a:lnTo>
                  <a:lnTo>
                    <a:pt x="256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8"/>
                  </a:lnTo>
                  <a:lnTo>
                    <a:pt x="256" y="9"/>
                  </a:lnTo>
                  <a:lnTo>
                    <a:pt x="256" y="10"/>
                  </a:lnTo>
                  <a:lnTo>
                    <a:pt x="257" y="11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6" y="13"/>
                  </a:lnTo>
                  <a:lnTo>
                    <a:pt x="257" y="14"/>
                  </a:lnTo>
                  <a:lnTo>
                    <a:pt x="257" y="15"/>
                  </a:lnTo>
                  <a:lnTo>
                    <a:pt x="257" y="16"/>
                  </a:lnTo>
                  <a:lnTo>
                    <a:pt x="257" y="17"/>
                  </a:lnTo>
                  <a:lnTo>
                    <a:pt x="257" y="18"/>
                  </a:lnTo>
                  <a:lnTo>
                    <a:pt x="257" y="18"/>
                  </a:lnTo>
                  <a:lnTo>
                    <a:pt x="257" y="18"/>
                  </a:lnTo>
                  <a:lnTo>
                    <a:pt x="257" y="19"/>
                  </a:lnTo>
                  <a:lnTo>
                    <a:pt x="257" y="20"/>
                  </a:lnTo>
                  <a:lnTo>
                    <a:pt x="257" y="21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7" y="24"/>
                  </a:lnTo>
                  <a:lnTo>
                    <a:pt x="257" y="25"/>
                  </a:lnTo>
                  <a:lnTo>
                    <a:pt x="257" y="25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8" y="28"/>
                  </a:lnTo>
                  <a:lnTo>
                    <a:pt x="259" y="29"/>
                  </a:lnTo>
                  <a:lnTo>
                    <a:pt x="259" y="30"/>
                  </a:lnTo>
                  <a:lnTo>
                    <a:pt x="260" y="3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009" y="2707"/>
              <a:ext cx="669" cy="342"/>
            </a:xfrm>
            <a:custGeom>
              <a:avLst/>
              <a:gdLst/>
              <a:ahLst/>
              <a:cxnLst>
                <a:cxn ang="0">
                  <a:pos x="44" y="251"/>
                </a:cxn>
                <a:cxn ang="0">
                  <a:pos x="35" y="259"/>
                </a:cxn>
                <a:cxn ang="0">
                  <a:pos x="34" y="271"/>
                </a:cxn>
                <a:cxn ang="0">
                  <a:pos x="27" y="282"/>
                </a:cxn>
                <a:cxn ang="0">
                  <a:pos x="21" y="292"/>
                </a:cxn>
                <a:cxn ang="0">
                  <a:pos x="15" y="299"/>
                </a:cxn>
                <a:cxn ang="0">
                  <a:pos x="6" y="307"/>
                </a:cxn>
                <a:cxn ang="0">
                  <a:pos x="1" y="316"/>
                </a:cxn>
                <a:cxn ang="0">
                  <a:pos x="10" y="322"/>
                </a:cxn>
                <a:cxn ang="0">
                  <a:pos x="21" y="331"/>
                </a:cxn>
                <a:cxn ang="0">
                  <a:pos x="34" y="322"/>
                </a:cxn>
                <a:cxn ang="0">
                  <a:pos x="50" y="305"/>
                </a:cxn>
                <a:cxn ang="0">
                  <a:pos x="65" y="300"/>
                </a:cxn>
                <a:cxn ang="0">
                  <a:pos x="71" y="301"/>
                </a:cxn>
                <a:cxn ang="0">
                  <a:pos x="81" y="305"/>
                </a:cxn>
                <a:cxn ang="0">
                  <a:pos x="91" y="303"/>
                </a:cxn>
                <a:cxn ang="0">
                  <a:pos x="106" y="303"/>
                </a:cxn>
                <a:cxn ang="0">
                  <a:pos x="116" y="302"/>
                </a:cxn>
                <a:cxn ang="0">
                  <a:pos x="123" y="296"/>
                </a:cxn>
                <a:cxn ang="0">
                  <a:pos x="130" y="288"/>
                </a:cxn>
                <a:cxn ang="0">
                  <a:pos x="134" y="279"/>
                </a:cxn>
                <a:cxn ang="0">
                  <a:pos x="137" y="272"/>
                </a:cxn>
                <a:cxn ang="0">
                  <a:pos x="140" y="284"/>
                </a:cxn>
                <a:cxn ang="0">
                  <a:pos x="146" y="296"/>
                </a:cxn>
                <a:cxn ang="0">
                  <a:pos x="151" y="313"/>
                </a:cxn>
                <a:cxn ang="0">
                  <a:pos x="141" y="329"/>
                </a:cxn>
                <a:cxn ang="0">
                  <a:pos x="141" y="342"/>
                </a:cxn>
                <a:cxn ang="0">
                  <a:pos x="160" y="337"/>
                </a:cxn>
                <a:cxn ang="0">
                  <a:pos x="180" y="323"/>
                </a:cxn>
                <a:cxn ang="0">
                  <a:pos x="197" y="302"/>
                </a:cxn>
                <a:cxn ang="0">
                  <a:pos x="226" y="284"/>
                </a:cxn>
                <a:cxn ang="0">
                  <a:pos x="252" y="266"/>
                </a:cxn>
                <a:cxn ang="0">
                  <a:pos x="259" y="242"/>
                </a:cxn>
                <a:cxn ang="0">
                  <a:pos x="269" y="220"/>
                </a:cxn>
                <a:cxn ang="0">
                  <a:pos x="275" y="208"/>
                </a:cxn>
                <a:cxn ang="0">
                  <a:pos x="290" y="196"/>
                </a:cxn>
                <a:cxn ang="0">
                  <a:pos x="283" y="180"/>
                </a:cxn>
                <a:cxn ang="0">
                  <a:pos x="275" y="159"/>
                </a:cxn>
                <a:cxn ang="0">
                  <a:pos x="280" y="138"/>
                </a:cxn>
                <a:cxn ang="0">
                  <a:pos x="290" y="111"/>
                </a:cxn>
                <a:cxn ang="0">
                  <a:pos x="293" y="88"/>
                </a:cxn>
                <a:cxn ang="0">
                  <a:pos x="315" y="58"/>
                </a:cxn>
                <a:cxn ang="0">
                  <a:pos x="342" y="23"/>
                </a:cxn>
                <a:cxn ang="0">
                  <a:pos x="368" y="1"/>
                </a:cxn>
                <a:cxn ang="0">
                  <a:pos x="508" y="73"/>
                </a:cxn>
                <a:cxn ang="0">
                  <a:pos x="530" y="69"/>
                </a:cxn>
                <a:cxn ang="0">
                  <a:pos x="610" y="59"/>
                </a:cxn>
                <a:cxn ang="0">
                  <a:pos x="616" y="70"/>
                </a:cxn>
                <a:cxn ang="0">
                  <a:pos x="617" y="79"/>
                </a:cxn>
                <a:cxn ang="0">
                  <a:pos x="617" y="91"/>
                </a:cxn>
                <a:cxn ang="0">
                  <a:pos x="618" y="101"/>
                </a:cxn>
                <a:cxn ang="0">
                  <a:pos x="624" y="103"/>
                </a:cxn>
                <a:cxn ang="0">
                  <a:pos x="628" y="113"/>
                </a:cxn>
                <a:cxn ang="0">
                  <a:pos x="628" y="126"/>
                </a:cxn>
                <a:cxn ang="0">
                  <a:pos x="634" y="132"/>
                </a:cxn>
                <a:cxn ang="0">
                  <a:pos x="642" y="141"/>
                </a:cxn>
                <a:cxn ang="0">
                  <a:pos x="650" y="145"/>
                </a:cxn>
                <a:cxn ang="0">
                  <a:pos x="654" y="158"/>
                </a:cxn>
                <a:cxn ang="0">
                  <a:pos x="664" y="163"/>
                </a:cxn>
                <a:cxn ang="0">
                  <a:pos x="666" y="164"/>
                </a:cxn>
                <a:cxn ang="0">
                  <a:pos x="655" y="165"/>
                </a:cxn>
                <a:cxn ang="0">
                  <a:pos x="650" y="162"/>
                </a:cxn>
                <a:cxn ang="0">
                  <a:pos x="640" y="155"/>
                </a:cxn>
              </a:cxnLst>
              <a:rect l="0" t="0" r="r" b="b"/>
              <a:pathLst>
                <a:path w="669" h="342">
                  <a:moveTo>
                    <a:pt x="43" y="240"/>
                  </a:moveTo>
                  <a:lnTo>
                    <a:pt x="43" y="240"/>
                  </a:lnTo>
                  <a:lnTo>
                    <a:pt x="44" y="240"/>
                  </a:lnTo>
                  <a:lnTo>
                    <a:pt x="44" y="241"/>
                  </a:lnTo>
                  <a:lnTo>
                    <a:pt x="44" y="242"/>
                  </a:lnTo>
                  <a:lnTo>
                    <a:pt x="45" y="243"/>
                  </a:lnTo>
                  <a:lnTo>
                    <a:pt x="45" y="244"/>
                  </a:lnTo>
                  <a:lnTo>
                    <a:pt x="45" y="245"/>
                  </a:lnTo>
                  <a:lnTo>
                    <a:pt x="45" y="246"/>
                  </a:lnTo>
                  <a:lnTo>
                    <a:pt x="45" y="246"/>
                  </a:lnTo>
                  <a:lnTo>
                    <a:pt x="45" y="247"/>
                  </a:lnTo>
                  <a:lnTo>
                    <a:pt x="45" y="248"/>
                  </a:lnTo>
                  <a:lnTo>
                    <a:pt x="46" y="248"/>
                  </a:lnTo>
                  <a:lnTo>
                    <a:pt x="45" y="249"/>
                  </a:lnTo>
                  <a:lnTo>
                    <a:pt x="45" y="250"/>
                  </a:lnTo>
                  <a:lnTo>
                    <a:pt x="44" y="251"/>
                  </a:lnTo>
                  <a:lnTo>
                    <a:pt x="44" y="252"/>
                  </a:lnTo>
                  <a:lnTo>
                    <a:pt x="44" y="253"/>
                  </a:lnTo>
                  <a:lnTo>
                    <a:pt x="43" y="253"/>
                  </a:lnTo>
                  <a:lnTo>
                    <a:pt x="43" y="253"/>
                  </a:lnTo>
                  <a:lnTo>
                    <a:pt x="42" y="253"/>
                  </a:lnTo>
                  <a:lnTo>
                    <a:pt x="42" y="253"/>
                  </a:lnTo>
                  <a:lnTo>
                    <a:pt x="41" y="254"/>
                  </a:lnTo>
                  <a:lnTo>
                    <a:pt x="40" y="255"/>
                  </a:lnTo>
                  <a:lnTo>
                    <a:pt x="40" y="255"/>
                  </a:lnTo>
                  <a:lnTo>
                    <a:pt x="39" y="256"/>
                  </a:lnTo>
                  <a:lnTo>
                    <a:pt x="38" y="256"/>
                  </a:lnTo>
                  <a:lnTo>
                    <a:pt x="37" y="257"/>
                  </a:lnTo>
                  <a:lnTo>
                    <a:pt x="36" y="257"/>
                  </a:lnTo>
                  <a:lnTo>
                    <a:pt x="36" y="258"/>
                  </a:lnTo>
                  <a:lnTo>
                    <a:pt x="35" y="259"/>
                  </a:lnTo>
                  <a:lnTo>
                    <a:pt x="35" y="259"/>
                  </a:lnTo>
                  <a:lnTo>
                    <a:pt x="35" y="260"/>
                  </a:lnTo>
                  <a:lnTo>
                    <a:pt x="35" y="261"/>
                  </a:lnTo>
                  <a:lnTo>
                    <a:pt x="34" y="262"/>
                  </a:lnTo>
                  <a:lnTo>
                    <a:pt x="34" y="263"/>
                  </a:lnTo>
                  <a:lnTo>
                    <a:pt x="34" y="264"/>
                  </a:lnTo>
                  <a:lnTo>
                    <a:pt x="33" y="264"/>
                  </a:lnTo>
                  <a:lnTo>
                    <a:pt x="33" y="265"/>
                  </a:lnTo>
                  <a:lnTo>
                    <a:pt x="33" y="265"/>
                  </a:lnTo>
                  <a:lnTo>
                    <a:pt x="33" y="265"/>
                  </a:lnTo>
                  <a:lnTo>
                    <a:pt x="32" y="266"/>
                  </a:lnTo>
                  <a:lnTo>
                    <a:pt x="32" y="267"/>
                  </a:lnTo>
                  <a:lnTo>
                    <a:pt x="32" y="268"/>
                  </a:lnTo>
                  <a:lnTo>
                    <a:pt x="32" y="269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4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4" y="273"/>
                  </a:lnTo>
                  <a:lnTo>
                    <a:pt x="33" y="274"/>
                  </a:lnTo>
                  <a:lnTo>
                    <a:pt x="33" y="275"/>
                  </a:lnTo>
                  <a:lnTo>
                    <a:pt x="33" y="276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2" y="277"/>
                  </a:lnTo>
                  <a:lnTo>
                    <a:pt x="31" y="278"/>
                  </a:lnTo>
                  <a:lnTo>
                    <a:pt x="31" y="278"/>
                  </a:lnTo>
                  <a:lnTo>
                    <a:pt x="31" y="279"/>
                  </a:lnTo>
                  <a:lnTo>
                    <a:pt x="30" y="279"/>
                  </a:lnTo>
                  <a:lnTo>
                    <a:pt x="29" y="280"/>
                  </a:lnTo>
                  <a:lnTo>
                    <a:pt x="28" y="281"/>
                  </a:lnTo>
                  <a:lnTo>
                    <a:pt x="27" y="282"/>
                  </a:lnTo>
                  <a:lnTo>
                    <a:pt x="27" y="283"/>
                  </a:lnTo>
                  <a:lnTo>
                    <a:pt x="27" y="284"/>
                  </a:lnTo>
                  <a:lnTo>
                    <a:pt x="27" y="284"/>
                  </a:lnTo>
                  <a:lnTo>
                    <a:pt x="27" y="285"/>
                  </a:lnTo>
                  <a:lnTo>
                    <a:pt x="27" y="286"/>
                  </a:lnTo>
                  <a:lnTo>
                    <a:pt x="26" y="286"/>
                  </a:lnTo>
                  <a:lnTo>
                    <a:pt x="25" y="287"/>
                  </a:lnTo>
                  <a:lnTo>
                    <a:pt x="25" y="288"/>
                  </a:lnTo>
                  <a:lnTo>
                    <a:pt x="24" y="288"/>
                  </a:lnTo>
                  <a:lnTo>
                    <a:pt x="24" y="289"/>
                  </a:lnTo>
                  <a:lnTo>
                    <a:pt x="24" y="290"/>
                  </a:lnTo>
                  <a:lnTo>
                    <a:pt x="23" y="290"/>
                  </a:lnTo>
                  <a:lnTo>
                    <a:pt x="23" y="291"/>
                  </a:lnTo>
                  <a:lnTo>
                    <a:pt x="22" y="291"/>
                  </a:lnTo>
                  <a:lnTo>
                    <a:pt x="22" y="291"/>
                  </a:lnTo>
                  <a:lnTo>
                    <a:pt x="21" y="292"/>
                  </a:lnTo>
                  <a:lnTo>
                    <a:pt x="21" y="292"/>
                  </a:lnTo>
                  <a:lnTo>
                    <a:pt x="21" y="293"/>
                  </a:lnTo>
                  <a:lnTo>
                    <a:pt x="21" y="294"/>
                  </a:lnTo>
                  <a:lnTo>
                    <a:pt x="21" y="295"/>
                  </a:lnTo>
                  <a:lnTo>
                    <a:pt x="21" y="295"/>
                  </a:lnTo>
                  <a:lnTo>
                    <a:pt x="20" y="295"/>
                  </a:lnTo>
                  <a:lnTo>
                    <a:pt x="20" y="296"/>
                  </a:lnTo>
                  <a:lnTo>
                    <a:pt x="19" y="296"/>
                  </a:lnTo>
                  <a:lnTo>
                    <a:pt x="19" y="297"/>
                  </a:lnTo>
                  <a:lnTo>
                    <a:pt x="19" y="296"/>
                  </a:lnTo>
                  <a:lnTo>
                    <a:pt x="18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8"/>
                  </a:lnTo>
                  <a:lnTo>
                    <a:pt x="16" y="299"/>
                  </a:lnTo>
                  <a:lnTo>
                    <a:pt x="15" y="299"/>
                  </a:lnTo>
                  <a:lnTo>
                    <a:pt x="15" y="300"/>
                  </a:lnTo>
                  <a:lnTo>
                    <a:pt x="14" y="300"/>
                  </a:lnTo>
                  <a:lnTo>
                    <a:pt x="14" y="301"/>
                  </a:lnTo>
                  <a:lnTo>
                    <a:pt x="14" y="302"/>
                  </a:lnTo>
                  <a:lnTo>
                    <a:pt x="13" y="302"/>
                  </a:lnTo>
                  <a:lnTo>
                    <a:pt x="12" y="303"/>
                  </a:lnTo>
                  <a:lnTo>
                    <a:pt x="11" y="303"/>
                  </a:lnTo>
                  <a:lnTo>
                    <a:pt x="10" y="303"/>
                  </a:lnTo>
                  <a:lnTo>
                    <a:pt x="9" y="304"/>
                  </a:lnTo>
                  <a:lnTo>
                    <a:pt x="8" y="304"/>
                  </a:lnTo>
                  <a:lnTo>
                    <a:pt x="8" y="305"/>
                  </a:lnTo>
                  <a:lnTo>
                    <a:pt x="8" y="305"/>
                  </a:lnTo>
                  <a:lnTo>
                    <a:pt x="8" y="306"/>
                  </a:lnTo>
                  <a:lnTo>
                    <a:pt x="7" y="306"/>
                  </a:lnTo>
                  <a:lnTo>
                    <a:pt x="7" y="307"/>
                  </a:lnTo>
                  <a:lnTo>
                    <a:pt x="6" y="307"/>
                  </a:lnTo>
                  <a:lnTo>
                    <a:pt x="5" y="308"/>
                  </a:lnTo>
                  <a:lnTo>
                    <a:pt x="4" y="308"/>
                  </a:lnTo>
                  <a:lnTo>
                    <a:pt x="4" y="307"/>
                  </a:lnTo>
                  <a:lnTo>
                    <a:pt x="3" y="307"/>
                  </a:lnTo>
                  <a:lnTo>
                    <a:pt x="2" y="307"/>
                  </a:lnTo>
                  <a:lnTo>
                    <a:pt x="2" y="307"/>
                  </a:lnTo>
                  <a:lnTo>
                    <a:pt x="2" y="308"/>
                  </a:lnTo>
                  <a:lnTo>
                    <a:pt x="1" y="30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11"/>
                  </a:lnTo>
                  <a:lnTo>
                    <a:pt x="0" y="312"/>
                  </a:lnTo>
                  <a:lnTo>
                    <a:pt x="0" y="313"/>
                  </a:lnTo>
                  <a:lnTo>
                    <a:pt x="1" y="314"/>
                  </a:lnTo>
                  <a:lnTo>
                    <a:pt x="1" y="315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7"/>
                  </a:lnTo>
                  <a:lnTo>
                    <a:pt x="1" y="318"/>
                  </a:lnTo>
                  <a:lnTo>
                    <a:pt x="1" y="319"/>
                  </a:lnTo>
                  <a:lnTo>
                    <a:pt x="2" y="319"/>
                  </a:lnTo>
                  <a:lnTo>
                    <a:pt x="2" y="320"/>
                  </a:lnTo>
                  <a:lnTo>
                    <a:pt x="2" y="320"/>
                  </a:lnTo>
                  <a:lnTo>
                    <a:pt x="3" y="321"/>
                  </a:lnTo>
                  <a:lnTo>
                    <a:pt x="4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7" y="321"/>
                  </a:lnTo>
                  <a:lnTo>
                    <a:pt x="8" y="321"/>
                  </a:lnTo>
                  <a:lnTo>
                    <a:pt x="8" y="321"/>
                  </a:lnTo>
                  <a:lnTo>
                    <a:pt x="9" y="322"/>
                  </a:lnTo>
                  <a:lnTo>
                    <a:pt x="10" y="322"/>
                  </a:lnTo>
                  <a:lnTo>
                    <a:pt x="10" y="323"/>
                  </a:lnTo>
                  <a:lnTo>
                    <a:pt x="9" y="323"/>
                  </a:lnTo>
                  <a:lnTo>
                    <a:pt x="10" y="324"/>
                  </a:lnTo>
                  <a:lnTo>
                    <a:pt x="11" y="325"/>
                  </a:lnTo>
                  <a:lnTo>
                    <a:pt x="12" y="326"/>
                  </a:lnTo>
                  <a:lnTo>
                    <a:pt x="13" y="327"/>
                  </a:lnTo>
                  <a:lnTo>
                    <a:pt x="14" y="327"/>
                  </a:lnTo>
                  <a:lnTo>
                    <a:pt x="14" y="328"/>
                  </a:lnTo>
                  <a:lnTo>
                    <a:pt x="15" y="328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7" y="330"/>
                  </a:lnTo>
                  <a:lnTo>
                    <a:pt x="18" y="331"/>
                  </a:lnTo>
                  <a:lnTo>
                    <a:pt x="20" y="331"/>
                  </a:lnTo>
                  <a:lnTo>
                    <a:pt x="21" y="331"/>
                  </a:lnTo>
                  <a:lnTo>
                    <a:pt x="21" y="331"/>
                  </a:lnTo>
                  <a:lnTo>
                    <a:pt x="21" y="330"/>
                  </a:lnTo>
                  <a:lnTo>
                    <a:pt x="22" y="330"/>
                  </a:lnTo>
                  <a:lnTo>
                    <a:pt x="22" y="329"/>
                  </a:lnTo>
                  <a:lnTo>
                    <a:pt x="23" y="329"/>
                  </a:lnTo>
                  <a:lnTo>
                    <a:pt x="24" y="329"/>
                  </a:lnTo>
                  <a:lnTo>
                    <a:pt x="25" y="329"/>
                  </a:lnTo>
                  <a:lnTo>
                    <a:pt x="26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8" y="326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1" y="324"/>
                  </a:lnTo>
                  <a:lnTo>
                    <a:pt x="32" y="323"/>
                  </a:lnTo>
                  <a:lnTo>
                    <a:pt x="33" y="323"/>
                  </a:lnTo>
                  <a:lnTo>
                    <a:pt x="34" y="322"/>
                  </a:lnTo>
                  <a:lnTo>
                    <a:pt x="35" y="322"/>
                  </a:lnTo>
                  <a:lnTo>
                    <a:pt x="36" y="322"/>
                  </a:lnTo>
                  <a:lnTo>
                    <a:pt x="37" y="321"/>
                  </a:lnTo>
                  <a:lnTo>
                    <a:pt x="38" y="320"/>
                  </a:lnTo>
                  <a:lnTo>
                    <a:pt x="40" y="318"/>
                  </a:lnTo>
                  <a:lnTo>
                    <a:pt x="41" y="316"/>
                  </a:lnTo>
                  <a:lnTo>
                    <a:pt x="43" y="316"/>
                  </a:lnTo>
                  <a:lnTo>
                    <a:pt x="45" y="314"/>
                  </a:lnTo>
                  <a:lnTo>
                    <a:pt x="46" y="312"/>
                  </a:lnTo>
                  <a:lnTo>
                    <a:pt x="46" y="311"/>
                  </a:lnTo>
                  <a:lnTo>
                    <a:pt x="46" y="310"/>
                  </a:lnTo>
                  <a:lnTo>
                    <a:pt x="46" y="309"/>
                  </a:lnTo>
                  <a:lnTo>
                    <a:pt x="46" y="307"/>
                  </a:lnTo>
                  <a:lnTo>
                    <a:pt x="48" y="307"/>
                  </a:lnTo>
                  <a:lnTo>
                    <a:pt x="49" y="306"/>
                  </a:lnTo>
                  <a:lnTo>
                    <a:pt x="50" y="305"/>
                  </a:lnTo>
                  <a:lnTo>
                    <a:pt x="52" y="305"/>
                  </a:lnTo>
                  <a:lnTo>
                    <a:pt x="52" y="304"/>
                  </a:lnTo>
                  <a:lnTo>
                    <a:pt x="54" y="304"/>
                  </a:lnTo>
                  <a:lnTo>
                    <a:pt x="55" y="304"/>
                  </a:lnTo>
                  <a:lnTo>
                    <a:pt x="56" y="305"/>
                  </a:lnTo>
                  <a:lnTo>
                    <a:pt x="57" y="305"/>
                  </a:lnTo>
                  <a:lnTo>
                    <a:pt x="59" y="304"/>
                  </a:lnTo>
                  <a:lnTo>
                    <a:pt x="60" y="303"/>
                  </a:lnTo>
                  <a:lnTo>
                    <a:pt x="61" y="303"/>
                  </a:lnTo>
                  <a:lnTo>
                    <a:pt x="61" y="302"/>
                  </a:lnTo>
                  <a:lnTo>
                    <a:pt x="62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4" y="301"/>
                  </a:lnTo>
                  <a:lnTo>
                    <a:pt x="65" y="301"/>
                  </a:lnTo>
                  <a:lnTo>
                    <a:pt x="65" y="300"/>
                  </a:lnTo>
                  <a:lnTo>
                    <a:pt x="65" y="300"/>
                  </a:lnTo>
                  <a:lnTo>
                    <a:pt x="66" y="299"/>
                  </a:lnTo>
                  <a:lnTo>
                    <a:pt x="66" y="298"/>
                  </a:lnTo>
                  <a:lnTo>
                    <a:pt x="67" y="298"/>
                  </a:lnTo>
                  <a:lnTo>
                    <a:pt x="67" y="297"/>
                  </a:lnTo>
                  <a:lnTo>
                    <a:pt x="68" y="297"/>
                  </a:lnTo>
                  <a:lnTo>
                    <a:pt x="69" y="297"/>
                  </a:lnTo>
                  <a:lnTo>
                    <a:pt x="70" y="297"/>
                  </a:lnTo>
                  <a:lnTo>
                    <a:pt x="71" y="297"/>
                  </a:lnTo>
                  <a:lnTo>
                    <a:pt x="71" y="298"/>
                  </a:lnTo>
                  <a:lnTo>
                    <a:pt x="72" y="299"/>
                  </a:lnTo>
                  <a:lnTo>
                    <a:pt x="72" y="300"/>
                  </a:lnTo>
                  <a:lnTo>
                    <a:pt x="71" y="299"/>
                  </a:lnTo>
                  <a:lnTo>
                    <a:pt x="70" y="300"/>
                  </a:lnTo>
                  <a:lnTo>
                    <a:pt x="71" y="300"/>
                  </a:lnTo>
                  <a:lnTo>
                    <a:pt x="71" y="301"/>
                  </a:lnTo>
                  <a:lnTo>
                    <a:pt x="72" y="302"/>
                  </a:lnTo>
                  <a:lnTo>
                    <a:pt x="72" y="302"/>
                  </a:lnTo>
                  <a:lnTo>
                    <a:pt x="73" y="301"/>
                  </a:lnTo>
                  <a:lnTo>
                    <a:pt x="73" y="302"/>
                  </a:lnTo>
                  <a:lnTo>
                    <a:pt x="74" y="302"/>
                  </a:lnTo>
                  <a:lnTo>
                    <a:pt x="74" y="303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6" y="304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8" y="305"/>
                  </a:lnTo>
                  <a:lnTo>
                    <a:pt x="78" y="305"/>
                  </a:lnTo>
                  <a:lnTo>
                    <a:pt x="79" y="305"/>
                  </a:lnTo>
                  <a:lnTo>
                    <a:pt x="80" y="305"/>
                  </a:lnTo>
                  <a:lnTo>
                    <a:pt x="81" y="305"/>
                  </a:lnTo>
                  <a:lnTo>
                    <a:pt x="82" y="305"/>
                  </a:lnTo>
                  <a:lnTo>
                    <a:pt x="83" y="305"/>
                  </a:lnTo>
                  <a:lnTo>
                    <a:pt x="84" y="306"/>
                  </a:lnTo>
                  <a:lnTo>
                    <a:pt x="84" y="305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85" y="303"/>
                  </a:lnTo>
                  <a:lnTo>
                    <a:pt x="86" y="303"/>
                  </a:lnTo>
                  <a:lnTo>
                    <a:pt x="87" y="303"/>
                  </a:lnTo>
                  <a:lnTo>
                    <a:pt x="87" y="303"/>
                  </a:lnTo>
                  <a:lnTo>
                    <a:pt x="88" y="302"/>
                  </a:lnTo>
                  <a:lnTo>
                    <a:pt x="88" y="303"/>
                  </a:lnTo>
                  <a:lnTo>
                    <a:pt x="89" y="303"/>
                  </a:lnTo>
                  <a:lnTo>
                    <a:pt x="90" y="303"/>
                  </a:lnTo>
                  <a:lnTo>
                    <a:pt x="91" y="303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3" y="303"/>
                  </a:lnTo>
                  <a:lnTo>
                    <a:pt x="94" y="303"/>
                  </a:lnTo>
                  <a:lnTo>
                    <a:pt x="95" y="303"/>
                  </a:lnTo>
                  <a:lnTo>
                    <a:pt x="96" y="303"/>
                  </a:lnTo>
                  <a:lnTo>
                    <a:pt x="97" y="303"/>
                  </a:lnTo>
                  <a:lnTo>
                    <a:pt x="97" y="302"/>
                  </a:lnTo>
                  <a:lnTo>
                    <a:pt x="97" y="303"/>
                  </a:lnTo>
                  <a:lnTo>
                    <a:pt x="98" y="303"/>
                  </a:lnTo>
                  <a:lnTo>
                    <a:pt x="99" y="303"/>
                  </a:lnTo>
                  <a:lnTo>
                    <a:pt x="101" y="303"/>
                  </a:lnTo>
                  <a:lnTo>
                    <a:pt x="102" y="303"/>
                  </a:lnTo>
                  <a:lnTo>
                    <a:pt x="103" y="303"/>
                  </a:lnTo>
                  <a:lnTo>
                    <a:pt x="103" y="303"/>
                  </a:lnTo>
                  <a:lnTo>
                    <a:pt x="105" y="303"/>
                  </a:lnTo>
                  <a:lnTo>
                    <a:pt x="106" y="303"/>
                  </a:lnTo>
                  <a:lnTo>
                    <a:pt x="106" y="303"/>
                  </a:lnTo>
                  <a:lnTo>
                    <a:pt x="107" y="303"/>
                  </a:lnTo>
                  <a:lnTo>
                    <a:pt x="108" y="304"/>
                  </a:lnTo>
                  <a:lnTo>
                    <a:pt x="109" y="304"/>
                  </a:lnTo>
                  <a:lnTo>
                    <a:pt x="109" y="303"/>
                  </a:lnTo>
                  <a:lnTo>
                    <a:pt x="110" y="303"/>
                  </a:lnTo>
                  <a:lnTo>
                    <a:pt x="110" y="303"/>
                  </a:lnTo>
                  <a:lnTo>
                    <a:pt x="111" y="303"/>
                  </a:lnTo>
                  <a:lnTo>
                    <a:pt x="112" y="303"/>
                  </a:lnTo>
                  <a:lnTo>
                    <a:pt x="113" y="302"/>
                  </a:lnTo>
                  <a:lnTo>
                    <a:pt x="113" y="301"/>
                  </a:lnTo>
                  <a:lnTo>
                    <a:pt x="114" y="301"/>
                  </a:lnTo>
                  <a:lnTo>
                    <a:pt x="115" y="302"/>
                  </a:lnTo>
                  <a:lnTo>
                    <a:pt x="115" y="301"/>
                  </a:lnTo>
                  <a:lnTo>
                    <a:pt x="116" y="301"/>
                  </a:lnTo>
                  <a:lnTo>
                    <a:pt x="116" y="302"/>
                  </a:lnTo>
                  <a:lnTo>
                    <a:pt x="117" y="301"/>
                  </a:lnTo>
                  <a:lnTo>
                    <a:pt x="118" y="301"/>
                  </a:lnTo>
                  <a:lnTo>
                    <a:pt x="119" y="301"/>
                  </a:lnTo>
                  <a:lnTo>
                    <a:pt x="119" y="302"/>
                  </a:lnTo>
                  <a:lnTo>
                    <a:pt x="120" y="302"/>
                  </a:lnTo>
                  <a:lnTo>
                    <a:pt x="121" y="302"/>
                  </a:lnTo>
                  <a:lnTo>
                    <a:pt x="122" y="302"/>
                  </a:lnTo>
                  <a:lnTo>
                    <a:pt x="121" y="301"/>
                  </a:lnTo>
                  <a:lnTo>
                    <a:pt x="121" y="300"/>
                  </a:lnTo>
                  <a:lnTo>
                    <a:pt x="121" y="299"/>
                  </a:lnTo>
                  <a:lnTo>
                    <a:pt x="122" y="299"/>
                  </a:lnTo>
                  <a:lnTo>
                    <a:pt x="122" y="298"/>
                  </a:lnTo>
                  <a:lnTo>
                    <a:pt x="123" y="298"/>
                  </a:lnTo>
                  <a:lnTo>
                    <a:pt x="123" y="297"/>
                  </a:lnTo>
                  <a:lnTo>
                    <a:pt x="123" y="297"/>
                  </a:lnTo>
                  <a:lnTo>
                    <a:pt x="123" y="296"/>
                  </a:lnTo>
                  <a:lnTo>
                    <a:pt x="124" y="295"/>
                  </a:lnTo>
                  <a:lnTo>
                    <a:pt x="125" y="295"/>
                  </a:lnTo>
                  <a:lnTo>
                    <a:pt x="126" y="294"/>
                  </a:lnTo>
                  <a:lnTo>
                    <a:pt x="125" y="294"/>
                  </a:lnTo>
                  <a:lnTo>
                    <a:pt x="125" y="293"/>
                  </a:lnTo>
                  <a:lnTo>
                    <a:pt x="125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7" y="291"/>
                  </a:lnTo>
                  <a:lnTo>
                    <a:pt x="128" y="292"/>
                  </a:lnTo>
                  <a:lnTo>
                    <a:pt x="129" y="291"/>
                  </a:lnTo>
                  <a:lnTo>
                    <a:pt x="129" y="291"/>
                  </a:lnTo>
                  <a:lnTo>
                    <a:pt x="129" y="290"/>
                  </a:lnTo>
                  <a:lnTo>
                    <a:pt x="129" y="290"/>
                  </a:lnTo>
                  <a:lnTo>
                    <a:pt x="130" y="289"/>
                  </a:lnTo>
                  <a:lnTo>
                    <a:pt x="130" y="288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2" y="286"/>
                  </a:lnTo>
                  <a:lnTo>
                    <a:pt x="133" y="286"/>
                  </a:lnTo>
                  <a:lnTo>
                    <a:pt x="132" y="285"/>
                  </a:lnTo>
                  <a:lnTo>
                    <a:pt x="132" y="284"/>
                  </a:lnTo>
                  <a:lnTo>
                    <a:pt x="133" y="284"/>
                  </a:lnTo>
                  <a:lnTo>
                    <a:pt x="133" y="283"/>
                  </a:lnTo>
                  <a:lnTo>
                    <a:pt x="133" y="282"/>
                  </a:lnTo>
                  <a:lnTo>
                    <a:pt x="134" y="281"/>
                  </a:lnTo>
                  <a:lnTo>
                    <a:pt x="135" y="282"/>
                  </a:lnTo>
                  <a:lnTo>
                    <a:pt x="135" y="281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3" y="280"/>
                  </a:lnTo>
                  <a:lnTo>
                    <a:pt x="134" y="279"/>
                  </a:lnTo>
                  <a:lnTo>
                    <a:pt x="134" y="278"/>
                  </a:lnTo>
                  <a:lnTo>
                    <a:pt x="135" y="278"/>
                  </a:lnTo>
                  <a:lnTo>
                    <a:pt x="135" y="277"/>
                  </a:lnTo>
                  <a:lnTo>
                    <a:pt x="135" y="276"/>
                  </a:lnTo>
                  <a:lnTo>
                    <a:pt x="134" y="275"/>
                  </a:lnTo>
                  <a:lnTo>
                    <a:pt x="134" y="274"/>
                  </a:lnTo>
                  <a:lnTo>
                    <a:pt x="135" y="274"/>
                  </a:lnTo>
                  <a:lnTo>
                    <a:pt x="135" y="275"/>
                  </a:lnTo>
                  <a:lnTo>
                    <a:pt x="136" y="276"/>
                  </a:lnTo>
                  <a:lnTo>
                    <a:pt x="136" y="275"/>
                  </a:lnTo>
                  <a:lnTo>
                    <a:pt x="136" y="274"/>
                  </a:lnTo>
                  <a:lnTo>
                    <a:pt x="135" y="273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7" y="272"/>
                  </a:lnTo>
                  <a:lnTo>
                    <a:pt x="138" y="272"/>
                  </a:lnTo>
                  <a:lnTo>
                    <a:pt x="138" y="272"/>
                  </a:lnTo>
                  <a:lnTo>
                    <a:pt x="139" y="272"/>
                  </a:lnTo>
                  <a:lnTo>
                    <a:pt x="139" y="273"/>
                  </a:lnTo>
                  <a:lnTo>
                    <a:pt x="139" y="274"/>
                  </a:lnTo>
                  <a:lnTo>
                    <a:pt x="140" y="275"/>
                  </a:lnTo>
                  <a:lnTo>
                    <a:pt x="140" y="276"/>
                  </a:lnTo>
                  <a:lnTo>
                    <a:pt x="140" y="277"/>
                  </a:lnTo>
                  <a:lnTo>
                    <a:pt x="140" y="278"/>
                  </a:lnTo>
                  <a:lnTo>
                    <a:pt x="140" y="279"/>
                  </a:lnTo>
                  <a:lnTo>
                    <a:pt x="140" y="280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0" y="283"/>
                  </a:lnTo>
                  <a:lnTo>
                    <a:pt x="140" y="284"/>
                  </a:lnTo>
                  <a:lnTo>
                    <a:pt x="140" y="284"/>
                  </a:lnTo>
                  <a:lnTo>
                    <a:pt x="140" y="285"/>
                  </a:lnTo>
                  <a:lnTo>
                    <a:pt x="140" y="287"/>
                  </a:lnTo>
                  <a:lnTo>
                    <a:pt x="140" y="288"/>
                  </a:lnTo>
                  <a:lnTo>
                    <a:pt x="140" y="289"/>
                  </a:lnTo>
                  <a:lnTo>
                    <a:pt x="141" y="289"/>
                  </a:lnTo>
                  <a:lnTo>
                    <a:pt x="141" y="290"/>
                  </a:lnTo>
                  <a:lnTo>
                    <a:pt x="142" y="291"/>
                  </a:lnTo>
                  <a:lnTo>
                    <a:pt x="142" y="291"/>
                  </a:lnTo>
                  <a:lnTo>
                    <a:pt x="142" y="292"/>
                  </a:lnTo>
                  <a:lnTo>
                    <a:pt x="142" y="293"/>
                  </a:lnTo>
                  <a:lnTo>
                    <a:pt x="142" y="293"/>
                  </a:lnTo>
                  <a:lnTo>
                    <a:pt x="143" y="294"/>
                  </a:lnTo>
                  <a:lnTo>
                    <a:pt x="144" y="294"/>
                  </a:lnTo>
                  <a:lnTo>
                    <a:pt x="144" y="295"/>
                  </a:lnTo>
                  <a:lnTo>
                    <a:pt x="145" y="295"/>
                  </a:lnTo>
                  <a:lnTo>
                    <a:pt x="146" y="296"/>
                  </a:lnTo>
                  <a:lnTo>
                    <a:pt x="147" y="297"/>
                  </a:lnTo>
                  <a:lnTo>
                    <a:pt x="148" y="297"/>
                  </a:lnTo>
                  <a:lnTo>
                    <a:pt x="148" y="297"/>
                  </a:lnTo>
                  <a:lnTo>
                    <a:pt x="148" y="298"/>
                  </a:lnTo>
                  <a:lnTo>
                    <a:pt x="149" y="299"/>
                  </a:lnTo>
                  <a:lnTo>
                    <a:pt x="150" y="301"/>
                  </a:lnTo>
                  <a:lnTo>
                    <a:pt x="151" y="302"/>
                  </a:lnTo>
                  <a:lnTo>
                    <a:pt x="151" y="303"/>
                  </a:lnTo>
                  <a:lnTo>
                    <a:pt x="152" y="304"/>
                  </a:lnTo>
                  <a:lnTo>
                    <a:pt x="152" y="305"/>
                  </a:lnTo>
                  <a:lnTo>
                    <a:pt x="152" y="307"/>
                  </a:lnTo>
                  <a:lnTo>
                    <a:pt x="152" y="309"/>
                  </a:lnTo>
                  <a:lnTo>
                    <a:pt x="152" y="310"/>
                  </a:lnTo>
                  <a:lnTo>
                    <a:pt x="152" y="310"/>
                  </a:lnTo>
                  <a:lnTo>
                    <a:pt x="152" y="311"/>
                  </a:lnTo>
                  <a:lnTo>
                    <a:pt x="151" y="313"/>
                  </a:lnTo>
                  <a:lnTo>
                    <a:pt x="151" y="315"/>
                  </a:lnTo>
                  <a:lnTo>
                    <a:pt x="150" y="316"/>
                  </a:lnTo>
                  <a:lnTo>
                    <a:pt x="150" y="317"/>
                  </a:lnTo>
                  <a:lnTo>
                    <a:pt x="149" y="318"/>
                  </a:lnTo>
                  <a:lnTo>
                    <a:pt x="148" y="319"/>
                  </a:lnTo>
                  <a:lnTo>
                    <a:pt x="148" y="320"/>
                  </a:lnTo>
                  <a:lnTo>
                    <a:pt x="148" y="321"/>
                  </a:lnTo>
                  <a:lnTo>
                    <a:pt x="147" y="322"/>
                  </a:lnTo>
                  <a:lnTo>
                    <a:pt x="146" y="323"/>
                  </a:lnTo>
                  <a:lnTo>
                    <a:pt x="145" y="323"/>
                  </a:lnTo>
                  <a:lnTo>
                    <a:pt x="144" y="325"/>
                  </a:lnTo>
                  <a:lnTo>
                    <a:pt x="143" y="326"/>
                  </a:lnTo>
                  <a:lnTo>
                    <a:pt x="142" y="327"/>
                  </a:lnTo>
                  <a:lnTo>
                    <a:pt x="142" y="328"/>
                  </a:lnTo>
                  <a:lnTo>
                    <a:pt x="141" y="329"/>
                  </a:lnTo>
                  <a:lnTo>
                    <a:pt x="141" y="329"/>
                  </a:lnTo>
                  <a:lnTo>
                    <a:pt x="140" y="330"/>
                  </a:lnTo>
                  <a:lnTo>
                    <a:pt x="139" y="330"/>
                  </a:lnTo>
                  <a:lnTo>
                    <a:pt x="138" y="332"/>
                  </a:lnTo>
                  <a:lnTo>
                    <a:pt x="137" y="333"/>
                  </a:lnTo>
                  <a:lnTo>
                    <a:pt x="137" y="334"/>
                  </a:lnTo>
                  <a:lnTo>
                    <a:pt x="136" y="335"/>
                  </a:lnTo>
                  <a:lnTo>
                    <a:pt x="136" y="335"/>
                  </a:lnTo>
                  <a:lnTo>
                    <a:pt x="136" y="336"/>
                  </a:lnTo>
                  <a:lnTo>
                    <a:pt x="137" y="336"/>
                  </a:lnTo>
                  <a:lnTo>
                    <a:pt x="137" y="337"/>
                  </a:lnTo>
                  <a:lnTo>
                    <a:pt x="137" y="339"/>
                  </a:lnTo>
                  <a:lnTo>
                    <a:pt x="138" y="339"/>
                  </a:lnTo>
                  <a:lnTo>
                    <a:pt x="138" y="340"/>
                  </a:lnTo>
                  <a:lnTo>
                    <a:pt x="139" y="341"/>
                  </a:lnTo>
                  <a:lnTo>
                    <a:pt x="140" y="341"/>
                  </a:lnTo>
                  <a:lnTo>
                    <a:pt x="141" y="342"/>
                  </a:lnTo>
                  <a:lnTo>
                    <a:pt x="142" y="342"/>
                  </a:lnTo>
                  <a:lnTo>
                    <a:pt x="143" y="342"/>
                  </a:lnTo>
                  <a:lnTo>
                    <a:pt x="145" y="342"/>
                  </a:lnTo>
                  <a:lnTo>
                    <a:pt x="146" y="342"/>
                  </a:lnTo>
                  <a:lnTo>
                    <a:pt x="147" y="342"/>
                  </a:lnTo>
                  <a:lnTo>
                    <a:pt x="148" y="342"/>
                  </a:lnTo>
                  <a:lnTo>
                    <a:pt x="149" y="342"/>
                  </a:lnTo>
                  <a:lnTo>
                    <a:pt x="150" y="342"/>
                  </a:lnTo>
                  <a:lnTo>
                    <a:pt x="152" y="342"/>
                  </a:lnTo>
                  <a:lnTo>
                    <a:pt x="153" y="342"/>
                  </a:lnTo>
                  <a:lnTo>
                    <a:pt x="154" y="341"/>
                  </a:lnTo>
                  <a:lnTo>
                    <a:pt x="155" y="340"/>
                  </a:lnTo>
                  <a:lnTo>
                    <a:pt x="156" y="340"/>
                  </a:lnTo>
                  <a:lnTo>
                    <a:pt x="157" y="339"/>
                  </a:lnTo>
                  <a:lnTo>
                    <a:pt x="159" y="338"/>
                  </a:lnTo>
                  <a:lnTo>
                    <a:pt x="160" y="337"/>
                  </a:lnTo>
                  <a:lnTo>
                    <a:pt x="161" y="336"/>
                  </a:lnTo>
                  <a:lnTo>
                    <a:pt x="162" y="335"/>
                  </a:lnTo>
                  <a:lnTo>
                    <a:pt x="164" y="335"/>
                  </a:lnTo>
                  <a:lnTo>
                    <a:pt x="166" y="334"/>
                  </a:lnTo>
                  <a:lnTo>
                    <a:pt x="167" y="333"/>
                  </a:lnTo>
                  <a:lnTo>
                    <a:pt x="168" y="332"/>
                  </a:lnTo>
                  <a:lnTo>
                    <a:pt x="169" y="331"/>
                  </a:lnTo>
                  <a:lnTo>
                    <a:pt x="171" y="330"/>
                  </a:lnTo>
                  <a:lnTo>
                    <a:pt x="172" y="329"/>
                  </a:lnTo>
                  <a:lnTo>
                    <a:pt x="174" y="329"/>
                  </a:lnTo>
                  <a:lnTo>
                    <a:pt x="174" y="328"/>
                  </a:lnTo>
                  <a:lnTo>
                    <a:pt x="176" y="327"/>
                  </a:lnTo>
                  <a:lnTo>
                    <a:pt x="177" y="326"/>
                  </a:lnTo>
                  <a:lnTo>
                    <a:pt x="179" y="324"/>
                  </a:lnTo>
                  <a:lnTo>
                    <a:pt x="180" y="323"/>
                  </a:lnTo>
                  <a:lnTo>
                    <a:pt x="180" y="323"/>
                  </a:lnTo>
                  <a:lnTo>
                    <a:pt x="182" y="321"/>
                  </a:lnTo>
                  <a:lnTo>
                    <a:pt x="183" y="321"/>
                  </a:lnTo>
                  <a:lnTo>
                    <a:pt x="185" y="319"/>
                  </a:lnTo>
                  <a:lnTo>
                    <a:pt x="186" y="318"/>
                  </a:lnTo>
                  <a:lnTo>
                    <a:pt x="186" y="316"/>
                  </a:lnTo>
                  <a:lnTo>
                    <a:pt x="187" y="316"/>
                  </a:lnTo>
                  <a:lnTo>
                    <a:pt x="188" y="315"/>
                  </a:lnTo>
                  <a:lnTo>
                    <a:pt x="190" y="314"/>
                  </a:lnTo>
                  <a:lnTo>
                    <a:pt x="191" y="312"/>
                  </a:lnTo>
                  <a:lnTo>
                    <a:pt x="192" y="311"/>
                  </a:lnTo>
                  <a:lnTo>
                    <a:pt x="193" y="310"/>
                  </a:lnTo>
                  <a:lnTo>
                    <a:pt x="193" y="308"/>
                  </a:lnTo>
                  <a:lnTo>
                    <a:pt x="194" y="306"/>
                  </a:lnTo>
                  <a:lnTo>
                    <a:pt x="194" y="305"/>
                  </a:lnTo>
                  <a:lnTo>
                    <a:pt x="195" y="303"/>
                  </a:lnTo>
                  <a:lnTo>
                    <a:pt x="197" y="302"/>
                  </a:lnTo>
                  <a:lnTo>
                    <a:pt x="198" y="301"/>
                  </a:lnTo>
                  <a:lnTo>
                    <a:pt x="199" y="300"/>
                  </a:lnTo>
                  <a:lnTo>
                    <a:pt x="200" y="298"/>
                  </a:lnTo>
                  <a:lnTo>
                    <a:pt x="202" y="297"/>
                  </a:lnTo>
                  <a:lnTo>
                    <a:pt x="204" y="297"/>
                  </a:lnTo>
                  <a:lnTo>
                    <a:pt x="206" y="296"/>
                  </a:lnTo>
                  <a:lnTo>
                    <a:pt x="208" y="294"/>
                  </a:lnTo>
                  <a:lnTo>
                    <a:pt x="211" y="293"/>
                  </a:lnTo>
                  <a:lnTo>
                    <a:pt x="213" y="291"/>
                  </a:lnTo>
                  <a:lnTo>
                    <a:pt x="216" y="290"/>
                  </a:lnTo>
                  <a:lnTo>
                    <a:pt x="217" y="289"/>
                  </a:lnTo>
                  <a:lnTo>
                    <a:pt x="218" y="288"/>
                  </a:lnTo>
                  <a:lnTo>
                    <a:pt x="221" y="286"/>
                  </a:lnTo>
                  <a:lnTo>
                    <a:pt x="224" y="285"/>
                  </a:lnTo>
                  <a:lnTo>
                    <a:pt x="224" y="284"/>
                  </a:lnTo>
                  <a:lnTo>
                    <a:pt x="226" y="284"/>
                  </a:lnTo>
                  <a:lnTo>
                    <a:pt x="228" y="282"/>
                  </a:lnTo>
                  <a:lnTo>
                    <a:pt x="231" y="281"/>
                  </a:lnTo>
                  <a:lnTo>
                    <a:pt x="232" y="280"/>
                  </a:lnTo>
                  <a:lnTo>
                    <a:pt x="235" y="278"/>
                  </a:lnTo>
                  <a:lnTo>
                    <a:pt x="237" y="278"/>
                  </a:lnTo>
                  <a:lnTo>
                    <a:pt x="238" y="278"/>
                  </a:lnTo>
                  <a:lnTo>
                    <a:pt x="239" y="277"/>
                  </a:lnTo>
                  <a:lnTo>
                    <a:pt x="243" y="276"/>
                  </a:lnTo>
                  <a:lnTo>
                    <a:pt x="244" y="275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50" y="273"/>
                  </a:lnTo>
                  <a:lnTo>
                    <a:pt x="251" y="273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2" y="266"/>
                  </a:lnTo>
                  <a:lnTo>
                    <a:pt x="253" y="265"/>
                  </a:lnTo>
                  <a:lnTo>
                    <a:pt x="254" y="262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6" y="259"/>
                  </a:lnTo>
                  <a:lnTo>
                    <a:pt x="256" y="257"/>
                  </a:lnTo>
                  <a:lnTo>
                    <a:pt x="256" y="255"/>
                  </a:lnTo>
                  <a:lnTo>
                    <a:pt x="256" y="254"/>
                  </a:lnTo>
                  <a:lnTo>
                    <a:pt x="257" y="253"/>
                  </a:lnTo>
                  <a:lnTo>
                    <a:pt x="257" y="250"/>
                  </a:lnTo>
                  <a:lnTo>
                    <a:pt x="258" y="249"/>
                  </a:lnTo>
                  <a:lnTo>
                    <a:pt x="259" y="246"/>
                  </a:lnTo>
                  <a:lnTo>
                    <a:pt x="259" y="246"/>
                  </a:lnTo>
                  <a:lnTo>
                    <a:pt x="259" y="245"/>
                  </a:lnTo>
                  <a:lnTo>
                    <a:pt x="259" y="243"/>
                  </a:lnTo>
                  <a:lnTo>
                    <a:pt x="259" y="242"/>
                  </a:lnTo>
                  <a:lnTo>
                    <a:pt x="259" y="241"/>
                  </a:lnTo>
                  <a:lnTo>
                    <a:pt x="260" y="240"/>
                  </a:lnTo>
                  <a:lnTo>
                    <a:pt x="261" y="238"/>
                  </a:lnTo>
                  <a:lnTo>
                    <a:pt x="261" y="235"/>
                  </a:lnTo>
                  <a:lnTo>
                    <a:pt x="262" y="234"/>
                  </a:lnTo>
                  <a:lnTo>
                    <a:pt x="263" y="234"/>
                  </a:lnTo>
                  <a:lnTo>
                    <a:pt x="263" y="233"/>
                  </a:lnTo>
                  <a:lnTo>
                    <a:pt x="265" y="232"/>
                  </a:lnTo>
                  <a:lnTo>
                    <a:pt x="265" y="229"/>
                  </a:lnTo>
                  <a:lnTo>
                    <a:pt x="265" y="228"/>
                  </a:lnTo>
                  <a:lnTo>
                    <a:pt x="266" y="227"/>
                  </a:lnTo>
                  <a:lnTo>
                    <a:pt x="267" y="226"/>
                  </a:lnTo>
                  <a:lnTo>
                    <a:pt x="268" y="225"/>
                  </a:lnTo>
                  <a:lnTo>
                    <a:pt x="268" y="224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72" y="219"/>
                  </a:lnTo>
                  <a:lnTo>
                    <a:pt x="273" y="217"/>
                  </a:lnTo>
                  <a:lnTo>
                    <a:pt x="273" y="216"/>
                  </a:lnTo>
                  <a:lnTo>
                    <a:pt x="272" y="214"/>
                  </a:lnTo>
                  <a:lnTo>
                    <a:pt x="270" y="213"/>
                  </a:lnTo>
                  <a:lnTo>
                    <a:pt x="269" y="211"/>
                  </a:lnTo>
                  <a:lnTo>
                    <a:pt x="269" y="210"/>
                  </a:lnTo>
                  <a:lnTo>
                    <a:pt x="270" y="210"/>
                  </a:lnTo>
                  <a:lnTo>
                    <a:pt x="271" y="210"/>
                  </a:lnTo>
                  <a:lnTo>
                    <a:pt x="272" y="211"/>
                  </a:lnTo>
                  <a:lnTo>
                    <a:pt x="273" y="213"/>
                  </a:lnTo>
                  <a:lnTo>
                    <a:pt x="275" y="211"/>
                  </a:lnTo>
                  <a:lnTo>
                    <a:pt x="274" y="210"/>
                  </a:lnTo>
                  <a:lnTo>
                    <a:pt x="276" y="210"/>
                  </a:lnTo>
                  <a:lnTo>
                    <a:pt x="276" y="209"/>
                  </a:lnTo>
                  <a:lnTo>
                    <a:pt x="275" y="208"/>
                  </a:lnTo>
                  <a:lnTo>
                    <a:pt x="276" y="207"/>
                  </a:lnTo>
                  <a:lnTo>
                    <a:pt x="278" y="205"/>
                  </a:lnTo>
                  <a:lnTo>
                    <a:pt x="277" y="203"/>
                  </a:lnTo>
                  <a:lnTo>
                    <a:pt x="279" y="204"/>
                  </a:lnTo>
                  <a:lnTo>
                    <a:pt x="280" y="204"/>
                  </a:lnTo>
                  <a:lnTo>
                    <a:pt x="282" y="203"/>
                  </a:lnTo>
                  <a:lnTo>
                    <a:pt x="282" y="202"/>
                  </a:lnTo>
                  <a:lnTo>
                    <a:pt x="285" y="202"/>
                  </a:lnTo>
                  <a:lnTo>
                    <a:pt x="286" y="202"/>
                  </a:lnTo>
                  <a:lnTo>
                    <a:pt x="288" y="202"/>
                  </a:lnTo>
                  <a:lnTo>
                    <a:pt x="288" y="201"/>
                  </a:lnTo>
                  <a:lnTo>
                    <a:pt x="288" y="201"/>
                  </a:lnTo>
                  <a:lnTo>
                    <a:pt x="289" y="200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0" y="196"/>
                  </a:lnTo>
                  <a:lnTo>
                    <a:pt x="287" y="196"/>
                  </a:lnTo>
                  <a:lnTo>
                    <a:pt x="284" y="193"/>
                  </a:lnTo>
                  <a:lnTo>
                    <a:pt x="282" y="191"/>
                  </a:lnTo>
                  <a:lnTo>
                    <a:pt x="282" y="190"/>
                  </a:lnTo>
                  <a:lnTo>
                    <a:pt x="282" y="189"/>
                  </a:lnTo>
                  <a:lnTo>
                    <a:pt x="282" y="189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5"/>
                  </a:lnTo>
                  <a:lnTo>
                    <a:pt x="286" y="184"/>
                  </a:lnTo>
                  <a:lnTo>
                    <a:pt x="285" y="183"/>
                  </a:lnTo>
                  <a:lnTo>
                    <a:pt x="284" y="183"/>
                  </a:lnTo>
                  <a:lnTo>
                    <a:pt x="282" y="180"/>
                  </a:lnTo>
                  <a:lnTo>
                    <a:pt x="283" y="180"/>
                  </a:lnTo>
                  <a:lnTo>
                    <a:pt x="285" y="180"/>
                  </a:lnTo>
                  <a:lnTo>
                    <a:pt x="286" y="179"/>
                  </a:lnTo>
                  <a:lnTo>
                    <a:pt x="287" y="178"/>
                  </a:lnTo>
                  <a:lnTo>
                    <a:pt x="286" y="176"/>
                  </a:lnTo>
                  <a:lnTo>
                    <a:pt x="282" y="172"/>
                  </a:lnTo>
                  <a:lnTo>
                    <a:pt x="280" y="172"/>
                  </a:lnTo>
                  <a:lnTo>
                    <a:pt x="279" y="170"/>
                  </a:lnTo>
                  <a:lnTo>
                    <a:pt x="279" y="169"/>
                  </a:lnTo>
                  <a:lnTo>
                    <a:pt x="279" y="168"/>
                  </a:lnTo>
                  <a:lnTo>
                    <a:pt x="280" y="167"/>
                  </a:lnTo>
                  <a:lnTo>
                    <a:pt x="280" y="166"/>
                  </a:lnTo>
                  <a:lnTo>
                    <a:pt x="281" y="165"/>
                  </a:lnTo>
                  <a:lnTo>
                    <a:pt x="280" y="163"/>
                  </a:lnTo>
                  <a:lnTo>
                    <a:pt x="279" y="160"/>
                  </a:lnTo>
                  <a:lnTo>
                    <a:pt x="278" y="159"/>
                  </a:lnTo>
                  <a:lnTo>
                    <a:pt x="275" y="159"/>
                  </a:lnTo>
                  <a:lnTo>
                    <a:pt x="276" y="157"/>
                  </a:lnTo>
                  <a:lnTo>
                    <a:pt x="276" y="154"/>
                  </a:lnTo>
                  <a:lnTo>
                    <a:pt x="275" y="153"/>
                  </a:lnTo>
                  <a:lnTo>
                    <a:pt x="275" y="151"/>
                  </a:lnTo>
                  <a:lnTo>
                    <a:pt x="276" y="150"/>
                  </a:lnTo>
                  <a:lnTo>
                    <a:pt x="276" y="149"/>
                  </a:lnTo>
                  <a:lnTo>
                    <a:pt x="276" y="148"/>
                  </a:lnTo>
                  <a:lnTo>
                    <a:pt x="276" y="147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8" y="144"/>
                  </a:lnTo>
                  <a:lnTo>
                    <a:pt x="279" y="143"/>
                  </a:lnTo>
                  <a:lnTo>
                    <a:pt x="279" y="142"/>
                  </a:lnTo>
                  <a:lnTo>
                    <a:pt x="280" y="141"/>
                  </a:lnTo>
                  <a:lnTo>
                    <a:pt x="280" y="139"/>
                  </a:lnTo>
                  <a:lnTo>
                    <a:pt x="280" y="138"/>
                  </a:lnTo>
                  <a:lnTo>
                    <a:pt x="281" y="136"/>
                  </a:lnTo>
                  <a:lnTo>
                    <a:pt x="282" y="136"/>
                  </a:lnTo>
                  <a:lnTo>
                    <a:pt x="282" y="134"/>
                  </a:lnTo>
                  <a:lnTo>
                    <a:pt x="282" y="132"/>
                  </a:lnTo>
                  <a:lnTo>
                    <a:pt x="283" y="131"/>
                  </a:lnTo>
                  <a:lnTo>
                    <a:pt x="284" y="130"/>
                  </a:lnTo>
                  <a:lnTo>
                    <a:pt x="285" y="128"/>
                  </a:lnTo>
                  <a:lnTo>
                    <a:pt x="285" y="126"/>
                  </a:lnTo>
                  <a:lnTo>
                    <a:pt x="285" y="126"/>
                  </a:lnTo>
                  <a:lnTo>
                    <a:pt x="285" y="122"/>
                  </a:lnTo>
                  <a:lnTo>
                    <a:pt x="288" y="120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9" y="113"/>
                  </a:lnTo>
                  <a:lnTo>
                    <a:pt x="290" y="113"/>
                  </a:lnTo>
                  <a:lnTo>
                    <a:pt x="290" y="111"/>
                  </a:lnTo>
                  <a:lnTo>
                    <a:pt x="290" y="110"/>
                  </a:lnTo>
                  <a:lnTo>
                    <a:pt x="288" y="110"/>
                  </a:lnTo>
                  <a:lnTo>
                    <a:pt x="288" y="108"/>
                  </a:lnTo>
                  <a:lnTo>
                    <a:pt x="288" y="106"/>
                  </a:lnTo>
                  <a:lnTo>
                    <a:pt x="288" y="105"/>
                  </a:lnTo>
                  <a:lnTo>
                    <a:pt x="287" y="104"/>
                  </a:lnTo>
                  <a:lnTo>
                    <a:pt x="286" y="101"/>
                  </a:lnTo>
                  <a:lnTo>
                    <a:pt x="285" y="98"/>
                  </a:lnTo>
                  <a:lnTo>
                    <a:pt x="284" y="96"/>
                  </a:lnTo>
                  <a:lnTo>
                    <a:pt x="286" y="94"/>
                  </a:lnTo>
                  <a:lnTo>
                    <a:pt x="287" y="93"/>
                  </a:lnTo>
                  <a:lnTo>
                    <a:pt x="289" y="93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3" y="89"/>
                  </a:lnTo>
                  <a:lnTo>
                    <a:pt x="293" y="88"/>
                  </a:lnTo>
                  <a:lnTo>
                    <a:pt x="295" y="86"/>
                  </a:lnTo>
                  <a:lnTo>
                    <a:pt x="297" y="84"/>
                  </a:lnTo>
                  <a:lnTo>
                    <a:pt x="300" y="83"/>
                  </a:lnTo>
                  <a:lnTo>
                    <a:pt x="299" y="78"/>
                  </a:lnTo>
                  <a:lnTo>
                    <a:pt x="301" y="76"/>
                  </a:lnTo>
                  <a:lnTo>
                    <a:pt x="303" y="75"/>
                  </a:lnTo>
                  <a:lnTo>
                    <a:pt x="304" y="72"/>
                  </a:lnTo>
                  <a:lnTo>
                    <a:pt x="307" y="69"/>
                  </a:lnTo>
                  <a:lnTo>
                    <a:pt x="309" y="69"/>
                  </a:lnTo>
                  <a:lnTo>
                    <a:pt x="311" y="67"/>
                  </a:lnTo>
                  <a:lnTo>
                    <a:pt x="313" y="66"/>
                  </a:lnTo>
                  <a:lnTo>
                    <a:pt x="312" y="64"/>
                  </a:lnTo>
                  <a:lnTo>
                    <a:pt x="312" y="62"/>
                  </a:lnTo>
                  <a:lnTo>
                    <a:pt x="314" y="62"/>
                  </a:lnTo>
                  <a:lnTo>
                    <a:pt x="314" y="61"/>
                  </a:lnTo>
                  <a:lnTo>
                    <a:pt x="315" y="58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1"/>
                  </a:lnTo>
                  <a:lnTo>
                    <a:pt x="320" y="50"/>
                  </a:lnTo>
                  <a:lnTo>
                    <a:pt x="322" y="48"/>
                  </a:lnTo>
                  <a:lnTo>
                    <a:pt x="324" y="44"/>
                  </a:lnTo>
                  <a:lnTo>
                    <a:pt x="326" y="44"/>
                  </a:lnTo>
                  <a:lnTo>
                    <a:pt x="333" y="40"/>
                  </a:lnTo>
                  <a:lnTo>
                    <a:pt x="333" y="38"/>
                  </a:lnTo>
                  <a:lnTo>
                    <a:pt x="335" y="33"/>
                  </a:lnTo>
                  <a:lnTo>
                    <a:pt x="335" y="32"/>
                  </a:lnTo>
                  <a:lnTo>
                    <a:pt x="339" y="31"/>
                  </a:lnTo>
                  <a:lnTo>
                    <a:pt x="339" y="30"/>
                  </a:lnTo>
                  <a:lnTo>
                    <a:pt x="339" y="28"/>
                  </a:lnTo>
                  <a:lnTo>
                    <a:pt x="341" y="25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3" y="18"/>
                  </a:lnTo>
                  <a:lnTo>
                    <a:pt x="346" y="17"/>
                  </a:lnTo>
                  <a:lnTo>
                    <a:pt x="346" y="14"/>
                  </a:lnTo>
                  <a:lnTo>
                    <a:pt x="349" y="12"/>
                  </a:lnTo>
                  <a:lnTo>
                    <a:pt x="351" y="12"/>
                  </a:lnTo>
                  <a:lnTo>
                    <a:pt x="355" y="9"/>
                  </a:lnTo>
                  <a:lnTo>
                    <a:pt x="356" y="7"/>
                  </a:lnTo>
                  <a:lnTo>
                    <a:pt x="357" y="6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59" y="4"/>
                  </a:lnTo>
                  <a:lnTo>
                    <a:pt x="362" y="1"/>
                  </a:lnTo>
                  <a:lnTo>
                    <a:pt x="363" y="0"/>
                  </a:lnTo>
                  <a:lnTo>
                    <a:pt x="365" y="0"/>
                  </a:lnTo>
                  <a:lnTo>
                    <a:pt x="368" y="1"/>
                  </a:lnTo>
                  <a:lnTo>
                    <a:pt x="371" y="5"/>
                  </a:lnTo>
                  <a:lnTo>
                    <a:pt x="376" y="8"/>
                  </a:lnTo>
                  <a:lnTo>
                    <a:pt x="382" y="13"/>
                  </a:lnTo>
                  <a:lnTo>
                    <a:pt x="385" y="18"/>
                  </a:lnTo>
                  <a:lnTo>
                    <a:pt x="390" y="22"/>
                  </a:lnTo>
                  <a:lnTo>
                    <a:pt x="393" y="25"/>
                  </a:lnTo>
                  <a:lnTo>
                    <a:pt x="395" y="27"/>
                  </a:lnTo>
                  <a:lnTo>
                    <a:pt x="501" y="74"/>
                  </a:lnTo>
                  <a:lnTo>
                    <a:pt x="502" y="74"/>
                  </a:lnTo>
                  <a:lnTo>
                    <a:pt x="503" y="75"/>
                  </a:lnTo>
                  <a:lnTo>
                    <a:pt x="504" y="75"/>
                  </a:lnTo>
                  <a:lnTo>
                    <a:pt x="505" y="75"/>
                  </a:lnTo>
                  <a:lnTo>
                    <a:pt x="505" y="75"/>
                  </a:lnTo>
                  <a:lnTo>
                    <a:pt x="506" y="75"/>
                  </a:lnTo>
                  <a:lnTo>
                    <a:pt x="507" y="74"/>
                  </a:lnTo>
                  <a:lnTo>
                    <a:pt x="508" y="73"/>
                  </a:lnTo>
                  <a:lnTo>
                    <a:pt x="508" y="72"/>
                  </a:lnTo>
                  <a:lnTo>
                    <a:pt x="509" y="70"/>
                  </a:lnTo>
                  <a:lnTo>
                    <a:pt x="510" y="69"/>
                  </a:lnTo>
                  <a:lnTo>
                    <a:pt x="515" y="70"/>
                  </a:lnTo>
                  <a:lnTo>
                    <a:pt x="517" y="70"/>
                  </a:lnTo>
                  <a:lnTo>
                    <a:pt x="517" y="70"/>
                  </a:lnTo>
                  <a:lnTo>
                    <a:pt x="519" y="69"/>
                  </a:lnTo>
                  <a:lnTo>
                    <a:pt x="520" y="69"/>
                  </a:lnTo>
                  <a:lnTo>
                    <a:pt x="522" y="69"/>
                  </a:lnTo>
                  <a:lnTo>
                    <a:pt x="523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6" y="68"/>
                  </a:lnTo>
                  <a:lnTo>
                    <a:pt x="528" y="68"/>
                  </a:lnTo>
                  <a:lnTo>
                    <a:pt x="529" y="69"/>
                  </a:lnTo>
                  <a:lnTo>
                    <a:pt x="530" y="69"/>
                  </a:lnTo>
                  <a:lnTo>
                    <a:pt x="530" y="70"/>
                  </a:lnTo>
                  <a:lnTo>
                    <a:pt x="531" y="71"/>
                  </a:lnTo>
                  <a:lnTo>
                    <a:pt x="533" y="70"/>
                  </a:lnTo>
                  <a:lnTo>
                    <a:pt x="555" y="65"/>
                  </a:lnTo>
                  <a:lnTo>
                    <a:pt x="556" y="65"/>
                  </a:lnTo>
                  <a:lnTo>
                    <a:pt x="557" y="64"/>
                  </a:lnTo>
                  <a:lnTo>
                    <a:pt x="558" y="63"/>
                  </a:lnTo>
                  <a:lnTo>
                    <a:pt x="561" y="63"/>
                  </a:lnTo>
                  <a:lnTo>
                    <a:pt x="563" y="62"/>
                  </a:lnTo>
                  <a:lnTo>
                    <a:pt x="565" y="62"/>
                  </a:lnTo>
                  <a:lnTo>
                    <a:pt x="609" y="54"/>
                  </a:lnTo>
                  <a:lnTo>
                    <a:pt x="609" y="55"/>
                  </a:lnTo>
                  <a:lnTo>
                    <a:pt x="609" y="56"/>
                  </a:lnTo>
                  <a:lnTo>
                    <a:pt x="610" y="57"/>
                  </a:lnTo>
                  <a:lnTo>
                    <a:pt x="610" y="58"/>
                  </a:lnTo>
                  <a:lnTo>
                    <a:pt x="610" y="59"/>
                  </a:lnTo>
                  <a:lnTo>
                    <a:pt x="611" y="60"/>
                  </a:lnTo>
                  <a:lnTo>
                    <a:pt x="610" y="60"/>
                  </a:lnTo>
                  <a:lnTo>
                    <a:pt x="611" y="61"/>
                  </a:lnTo>
                  <a:lnTo>
                    <a:pt x="611" y="62"/>
                  </a:lnTo>
                  <a:lnTo>
                    <a:pt x="611" y="62"/>
                  </a:lnTo>
                  <a:lnTo>
                    <a:pt x="612" y="63"/>
                  </a:lnTo>
                  <a:lnTo>
                    <a:pt x="613" y="64"/>
                  </a:lnTo>
                  <a:lnTo>
                    <a:pt x="613" y="65"/>
                  </a:lnTo>
                  <a:lnTo>
                    <a:pt x="613" y="66"/>
                  </a:lnTo>
                  <a:lnTo>
                    <a:pt x="613" y="67"/>
                  </a:lnTo>
                  <a:lnTo>
                    <a:pt x="614" y="67"/>
                  </a:lnTo>
                  <a:lnTo>
                    <a:pt x="614" y="68"/>
                  </a:lnTo>
                  <a:lnTo>
                    <a:pt x="614" y="69"/>
                  </a:lnTo>
                  <a:lnTo>
                    <a:pt x="614" y="69"/>
                  </a:lnTo>
                  <a:lnTo>
                    <a:pt x="615" y="69"/>
                  </a:lnTo>
                  <a:lnTo>
                    <a:pt x="616" y="70"/>
                  </a:lnTo>
                  <a:lnTo>
                    <a:pt x="617" y="70"/>
                  </a:lnTo>
                  <a:lnTo>
                    <a:pt x="617" y="71"/>
                  </a:lnTo>
                  <a:lnTo>
                    <a:pt x="618" y="71"/>
                  </a:lnTo>
                  <a:lnTo>
                    <a:pt x="619" y="71"/>
                  </a:lnTo>
                  <a:lnTo>
                    <a:pt x="619" y="72"/>
                  </a:lnTo>
                  <a:lnTo>
                    <a:pt x="618" y="72"/>
                  </a:lnTo>
                  <a:lnTo>
                    <a:pt x="618" y="73"/>
                  </a:lnTo>
                  <a:lnTo>
                    <a:pt x="617" y="74"/>
                  </a:lnTo>
                  <a:lnTo>
                    <a:pt x="617" y="75"/>
                  </a:lnTo>
                  <a:lnTo>
                    <a:pt x="616" y="75"/>
                  </a:lnTo>
                  <a:lnTo>
                    <a:pt x="617" y="76"/>
                  </a:lnTo>
                  <a:lnTo>
                    <a:pt x="617" y="77"/>
                  </a:lnTo>
                  <a:lnTo>
                    <a:pt x="617" y="78"/>
                  </a:lnTo>
                  <a:lnTo>
                    <a:pt x="616" y="79"/>
                  </a:lnTo>
                  <a:lnTo>
                    <a:pt x="617" y="80"/>
                  </a:lnTo>
                  <a:lnTo>
                    <a:pt x="617" y="79"/>
                  </a:lnTo>
                  <a:lnTo>
                    <a:pt x="618" y="79"/>
                  </a:lnTo>
                  <a:lnTo>
                    <a:pt x="619" y="80"/>
                  </a:lnTo>
                  <a:lnTo>
                    <a:pt x="618" y="80"/>
                  </a:lnTo>
                  <a:lnTo>
                    <a:pt x="617" y="81"/>
                  </a:lnTo>
                  <a:lnTo>
                    <a:pt x="617" y="81"/>
                  </a:lnTo>
                  <a:lnTo>
                    <a:pt x="616" y="82"/>
                  </a:lnTo>
                  <a:lnTo>
                    <a:pt x="616" y="83"/>
                  </a:lnTo>
                  <a:lnTo>
                    <a:pt x="616" y="84"/>
                  </a:lnTo>
                  <a:lnTo>
                    <a:pt x="615" y="85"/>
                  </a:lnTo>
                  <a:lnTo>
                    <a:pt x="615" y="86"/>
                  </a:lnTo>
                  <a:lnTo>
                    <a:pt x="616" y="87"/>
                  </a:lnTo>
                  <a:lnTo>
                    <a:pt x="616" y="88"/>
                  </a:lnTo>
                  <a:lnTo>
                    <a:pt x="616" y="88"/>
                  </a:lnTo>
                  <a:lnTo>
                    <a:pt x="616" y="89"/>
                  </a:lnTo>
                  <a:lnTo>
                    <a:pt x="617" y="90"/>
                  </a:lnTo>
                  <a:lnTo>
                    <a:pt x="617" y="91"/>
                  </a:lnTo>
                  <a:lnTo>
                    <a:pt x="616" y="92"/>
                  </a:lnTo>
                  <a:lnTo>
                    <a:pt x="616" y="93"/>
                  </a:lnTo>
                  <a:lnTo>
                    <a:pt x="616" y="94"/>
                  </a:lnTo>
                  <a:lnTo>
                    <a:pt x="616" y="94"/>
                  </a:lnTo>
                  <a:lnTo>
                    <a:pt x="616" y="95"/>
                  </a:lnTo>
                  <a:lnTo>
                    <a:pt x="617" y="95"/>
                  </a:lnTo>
                  <a:lnTo>
                    <a:pt x="618" y="95"/>
                  </a:lnTo>
                  <a:lnTo>
                    <a:pt x="618" y="96"/>
                  </a:lnTo>
                  <a:lnTo>
                    <a:pt x="619" y="97"/>
                  </a:lnTo>
                  <a:lnTo>
                    <a:pt x="619" y="98"/>
                  </a:lnTo>
                  <a:lnTo>
                    <a:pt x="619" y="99"/>
                  </a:lnTo>
                  <a:lnTo>
                    <a:pt x="618" y="100"/>
                  </a:lnTo>
                  <a:lnTo>
                    <a:pt x="618" y="100"/>
                  </a:lnTo>
                  <a:lnTo>
                    <a:pt x="617" y="100"/>
                  </a:lnTo>
                  <a:lnTo>
                    <a:pt x="617" y="101"/>
                  </a:lnTo>
                  <a:lnTo>
                    <a:pt x="618" y="101"/>
                  </a:lnTo>
                  <a:lnTo>
                    <a:pt x="618" y="100"/>
                  </a:lnTo>
                  <a:lnTo>
                    <a:pt x="619" y="100"/>
                  </a:lnTo>
                  <a:lnTo>
                    <a:pt x="619" y="100"/>
                  </a:lnTo>
                  <a:lnTo>
                    <a:pt x="619" y="99"/>
                  </a:lnTo>
                  <a:lnTo>
                    <a:pt x="619" y="99"/>
                  </a:lnTo>
                  <a:lnTo>
                    <a:pt x="619" y="98"/>
                  </a:lnTo>
                  <a:lnTo>
                    <a:pt x="620" y="99"/>
                  </a:lnTo>
                  <a:lnTo>
                    <a:pt x="620" y="100"/>
                  </a:lnTo>
                  <a:lnTo>
                    <a:pt x="621" y="100"/>
                  </a:lnTo>
                  <a:lnTo>
                    <a:pt x="621" y="100"/>
                  </a:lnTo>
                  <a:lnTo>
                    <a:pt x="622" y="100"/>
                  </a:lnTo>
                  <a:lnTo>
                    <a:pt x="623" y="100"/>
                  </a:lnTo>
                  <a:lnTo>
                    <a:pt x="624" y="100"/>
                  </a:lnTo>
                  <a:lnTo>
                    <a:pt x="623" y="101"/>
                  </a:lnTo>
                  <a:lnTo>
                    <a:pt x="623" y="102"/>
                  </a:lnTo>
                  <a:lnTo>
                    <a:pt x="624" y="103"/>
                  </a:lnTo>
                  <a:lnTo>
                    <a:pt x="624" y="104"/>
                  </a:lnTo>
                  <a:lnTo>
                    <a:pt x="625" y="104"/>
                  </a:lnTo>
                  <a:lnTo>
                    <a:pt x="626" y="105"/>
                  </a:lnTo>
                  <a:lnTo>
                    <a:pt x="625" y="106"/>
                  </a:lnTo>
                  <a:lnTo>
                    <a:pt x="624" y="106"/>
                  </a:lnTo>
                  <a:lnTo>
                    <a:pt x="624" y="107"/>
                  </a:lnTo>
                  <a:lnTo>
                    <a:pt x="625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26" y="108"/>
                  </a:lnTo>
                  <a:lnTo>
                    <a:pt x="626" y="109"/>
                  </a:lnTo>
                  <a:lnTo>
                    <a:pt x="626" y="110"/>
                  </a:lnTo>
                  <a:lnTo>
                    <a:pt x="627" y="111"/>
                  </a:lnTo>
                  <a:lnTo>
                    <a:pt x="627" y="112"/>
                  </a:lnTo>
                  <a:lnTo>
                    <a:pt x="628" y="113"/>
                  </a:lnTo>
                  <a:lnTo>
                    <a:pt x="628" y="113"/>
                  </a:lnTo>
                  <a:lnTo>
                    <a:pt x="628" y="114"/>
                  </a:lnTo>
                  <a:lnTo>
                    <a:pt x="628" y="115"/>
                  </a:lnTo>
                  <a:lnTo>
                    <a:pt x="628" y="116"/>
                  </a:lnTo>
                  <a:lnTo>
                    <a:pt x="627" y="117"/>
                  </a:lnTo>
                  <a:lnTo>
                    <a:pt x="628" y="117"/>
                  </a:lnTo>
                  <a:lnTo>
                    <a:pt x="627" y="118"/>
                  </a:lnTo>
                  <a:lnTo>
                    <a:pt x="627" y="119"/>
                  </a:lnTo>
                  <a:lnTo>
                    <a:pt x="627" y="119"/>
                  </a:lnTo>
                  <a:lnTo>
                    <a:pt x="626" y="120"/>
                  </a:lnTo>
                  <a:lnTo>
                    <a:pt x="626" y="122"/>
                  </a:lnTo>
                  <a:lnTo>
                    <a:pt x="627" y="123"/>
                  </a:lnTo>
                  <a:lnTo>
                    <a:pt x="627" y="124"/>
                  </a:lnTo>
                  <a:lnTo>
                    <a:pt x="627" y="125"/>
                  </a:lnTo>
                  <a:lnTo>
                    <a:pt x="627" y="126"/>
                  </a:lnTo>
                  <a:lnTo>
                    <a:pt x="628" y="126"/>
                  </a:lnTo>
                  <a:lnTo>
                    <a:pt x="628" y="127"/>
                  </a:lnTo>
                  <a:lnTo>
                    <a:pt x="629" y="128"/>
                  </a:lnTo>
                  <a:lnTo>
                    <a:pt x="629" y="129"/>
                  </a:lnTo>
                  <a:lnTo>
                    <a:pt x="628" y="129"/>
                  </a:lnTo>
                  <a:lnTo>
                    <a:pt x="627" y="129"/>
                  </a:lnTo>
                  <a:lnTo>
                    <a:pt x="626" y="130"/>
                  </a:lnTo>
                  <a:lnTo>
                    <a:pt x="627" y="131"/>
                  </a:lnTo>
                  <a:lnTo>
                    <a:pt x="628" y="130"/>
                  </a:lnTo>
                  <a:lnTo>
                    <a:pt x="630" y="130"/>
                  </a:lnTo>
                  <a:lnTo>
                    <a:pt x="631" y="130"/>
                  </a:lnTo>
                  <a:lnTo>
                    <a:pt x="632" y="130"/>
                  </a:lnTo>
                  <a:lnTo>
                    <a:pt x="632" y="130"/>
                  </a:lnTo>
                  <a:lnTo>
                    <a:pt x="632" y="131"/>
                  </a:lnTo>
                  <a:lnTo>
                    <a:pt x="633" y="132"/>
                  </a:lnTo>
                  <a:lnTo>
                    <a:pt x="633" y="132"/>
                  </a:lnTo>
                  <a:lnTo>
                    <a:pt x="634" y="132"/>
                  </a:lnTo>
                  <a:lnTo>
                    <a:pt x="635" y="133"/>
                  </a:lnTo>
                  <a:lnTo>
                    <a:pt x="636" y="133"/>
                  </a:lnTo>
                  <a:lnTo>
                    <a:pt x="637" y="134"/>
                  </a:lnTo>
                  <a:lnTo>
                    <a:pt x="638" y="133"/>
                  </a:lnTo>
                  <a:lnTo>
                    <a:pt x="639" y="133"/>
                  </a:lnTo>
                  <a:lnTo>
                    <a:pt x="639" y="133"/>
                  </a:lnTo>
                  <a:lnTo>
                    <a:pt x="639" y="134"/>
                  </a:lnTo>
                  <a:lnTo>
                    <a:pt x="640" y="135"/>
                  </a:lnTo>
                  <a:lnTo>
                    <a:pt x="641" y="136"/>
                  </a:lnTo>
                  <a:lnTo>
                    <a:pt x="641" y="137"/>
                  </a:lnTo>
                  <a:lnTo>
                    <a:pt x="641" y="138"/>
                  </a:lnTo>
                  <a:lnTo>
                    <a:pt x="642" y="138"/>
                  </a:lnTo>
                  <a:lnTo>
                    <a:pt x="642" y="138"/>
                  </a:lnTo>
                  <a:lnTo>
                    <a:pt x="642" y="139"/>
                  </a:lnTo>
                  <a:lnTo>
                    <a:pt x="642" y="140"/>
                  </a:lnTo>
                  <a:lnTo>
                    <a:pt x="642" y="141"/>
                  </a:lnTo>
                  <a:lnTo>
                    <a:pt x="643" y="142"/>
                  </a:lnTo>
                  <a:lnTo>
                    <a:pt x="644" y="143"/>
                  </a:lnTo>
                  <a:lnTo>
                    <a:pt x="644" y="144"/>
                  </a:lnTo>
                  <a:lnTo>
                    <a:pt x="645" y="144"/>
                  </a:lnTo>
                  <a:lnTo>
                    <a:pt x="645" y="145"/>
                  </a:lnTo>
                  <a:lnTo>
                    <a:pt x="645" y="145"/>
                  </a:lnTo>
                  <a:lnTo>
                    <a:pt x="645" y="146"/>
                  </a:lnTo>
                  <a:lnTo>
                    <a:pt x="645" y="146"/>
                  </a:lnTo>
                  <a:lnTo>
                    <a:pt x="646" y="146"/>
                  </a:lnTo>
                  <a:lnTo>
                    <a:pt x="646" y="147"/>
                  </a:lnTo>
                  <a:lnTo>
                    <a:pt x="647" y="147"/>
                  </a:lnTo>
                  <a:lnTo>
                    <a:pt x="647" y="148"/>
                  </a:lnTo>
                  <a:lnTo>
                    <a:pt x="648" y="148"/>
                  </a:lnTo>
                  <a:lnTo>
                    <a:pt x="649" y="147"/>
                  </a:lnTo>
                  <a:lnTo>
                    <a:pt x="649" y="146"/>
                  </a:lnTo>
                  <a:lnTo>
                    <a:pt x="650" y="145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7"/>
                  </a:lnTo>
                  <a:lnTo>
                    <a:pt x="651" y="148"/>
                  </a:lnTo>
                  <a:lnTo>
                    <a:pt x="651" y="149"/>
                  </a:lnTo>
                  <a:lnTo>
                    <a:pt x="651" y="150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2" y="152"/>
                  </a:lnTo>
                  <a:lnTo>
                    <a:pt x="652" y="153"/>
                  </a:lnTo>
                  <a:lnTo>
                    <a:pt x="652" y="154"/>
                  </a:lnTo>
                  <a:lnTo>
                    <a:pt x="653" y="155"/>
                  </a:lnTo>
                  <a:lnTo>
                    <a:pt x="653" y="156"/>
                  </a:lnTo>
                  <a:lnTo>
                    <a:pt x="653" y="157"/>
                  </a:lnTo>
                  <a:lnTo>
                    <a:pt x="653" y="157"/>
                  </a:lnTo>
                  <a:lnTo>
                    <a:pt x="654" y="158"/>
                  </a:lnTo>
                  <a:lnTo>
                    <a:pt x="654" y="159"/>
                  </a:lnTo>
                  <a:lnTo>
                    <a:pt x="654" y="160"/>
                  </a:lnTo>
                  <a:lnTo>
                    <a:pt x="655" y="161"/>
                  </a:lnTo>
                  <a:lnTo>
                    <a:pt x="656" y="161"/>
                  </a:lnTo>
                  <a:lnTo>
                    <a:pt x="656" y="162"/>
                  </a:lnTo>
                  <a:lnTo>
                    <a:pt x="657" y="162"/>
                  </a:lnTo>
                  <a:lnTo>
                    <a:pt x="658" y="163"/>
                  </a:lnTo>
                  <a:lnTo>
                    <a:pt x="658" y="163"/>
                  </a:lnTo>
                  <a:lnTo>
                    <a:pt x="659" y="163"/>
                  </a:lnTo>
                  <a:lnTo>
                    <a:pt x="660" y="163"/>
                  </a:lnTo>
                  <a:lnTo>
                    <a:pt x="660" y="164"/>
                  </a:lnTo>
                  <a:lnTo>
                    <a:pt x="661" y="164"/>
                  </a:lnTo>
                  <a:lnTo>
                    <a:pt x="662" y="164"/>
                  </a:lnTo>
                  <a:lnTo>
                    <a:pt x="663" y="164"/>
                  </a:lnTo>
                  <a:lnTo>
                    <a:pt x="664" y="164"/>
                  </a:lnTo>
                  <a:lnTo>
                    <a:pt x="664" y="163"/>
                  </a:lnTo>
                  <a:lnTo>
                    <a:pt x="665" y="162"/>
                  </a:lnTo>
                  <a:lnTo>
                    <a:pt x="666" y="161"/>
                  </a:lnTo>
                  <a:lnTo>
                    <a:pt x="667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8"/>
                  </a:lnTo>
                  <a:lnTo>
                    <a:pt x="669" y="157"/>
                  </a:lnTo>
                  <a:lnTo>
                    <a:pt x="669" y="158"/>
                  </a:lnTo>
                  <a:lnTo>
                    <a:pt x="669" y="159"/>
                  </a:lnTo>
                  <a:lnTo>
                    <a:pt x="669" y="160"/>
                  </a:lnTo>
                  <a:lnTo>
                    <a:pt x="669" y="161"/>
                  </a:lnTo>
                  <a:lnTo>
                    <a:pt x="669" y="162"/>
                  </a:lnTo>
                  <a:lnTo>
                    <a:pt x="669" y="163"/>
                  </a:lnTo>
                  <a:lnTo>
                    <a:pt x="668" y="163"/>
                  </a:lnTo>
                  <a:lnTo>
                    <a:pt x="667" y="163"/>
                  </a:lnTo>
                  <a:lnTo>
                    <a:pt x="666" y="164"/>
                  </a:lnTo>
                  <a:lnTo>
                    <a:pt x="665" y="164"/>
                  </a:lnTo>
                  <a:lnTo>
                    <a:pt x="665" y="164"/>
                  </a:lnTo>
                  <a:lnTo>
                    <a:pt x="664" y="164"/>
                  </a:lnTo>
                  <a:lnTo>
                    <a:pt x="664" y="165"/>
                  </a:lnTo>
                  <a:lnTo>
                    <a:pt x="664" y="165"/>
                  </a:lnTo>
                  <a:lnTo>
                    <a:pt x="663" y="166"/>
                  </a:lnTo>
                  <a:lnTo>
                    <a:pt x="662" y="166"/>
                  </a:lnTo>
                  <a:lnTo>
                    <a:pt x="661" y="167"/>
                  </a:lnTo>
                  <a:lnTo>
                    <a:pt x="660" y="167"/>
                  </a:lnTo>
                  <a:lnTo>
                    <a:pt x="660" y="166"/>
                  </a:lnTo>
                  <a:lnTo>
                    <a:pt x="659" y="166"/>
                  </a:lnTo>
                  <a:lnTo>
                    <a:pt x="658" y="167"/>
                  </a:lnTo>
                  <a:lnTo>
                    <a:pt x="658" y="167"/>
                  </a:lnTo>
                  <a:lnTo>
                    <a:pt x="657" y="166"/>
                  </a:lnTo>
                  <a:lnTo>
                    <a:pt x="656" y="166"/>
                  </a:lnTo>
                  <a:lnTo>
                    <a:pt x="655" y="165"/>
                  </a:lnTo>
                  <a:lnTo>
                    <a:pt x="654" y="165"/>
                  </a:lnTo>
                  <a:lnTo>
                    <a:pt x="654" y="166"/>
                  </a:lnTo>
                  <a:lnTo>
                    <a:pt x="654" y="167"/>
                  </a:lnTo>
                  <a:lnTo>
                    <a:pt x="654" y="168"/>
                  </a:lnTo>
                  <a:lnTo>
                    <a:pt x="653" y="169"/>
                  </a:lnTo>
                  <a:lnTo>
                    <a:pt x="653" y="168"/>
                  </a:lnTo>
                  <a:lnTo>
                    <a:pt x="652" y="168"/>
                  </a:lnTo>
                  <a:lnTo>
                    <a:pt x="652" y="167"/>
                  </a:lnTo>
                  <a:lnTo>
                    <a:pt x="652" y="166"/>
                  </a:lnTo>
                  <a:lnTo>
                    <a:pt x="652" y="165"/>
                  </a:lnTo>
                  <a:lnTo>
                    <a:pt x="651" y="165"/>
                  </a:lnTo>
                  <a:lnTo>
                    <a:pt x="651" y="164"/>
                  </a:lnTo>
                  <a:lnTo>
                    <a:pt x="651" y="164"/>
                  </a:lnTo>
                  <a:lnTo>
                    <a:pt x="651" y="163"/>
                  </a:lnTo>
                  <a:lnTo>
                    <a:pt x="651" y="162"/>
                  </a:lnTo>
                  <a:lnTo>
                    <a:pt x="650" y="162"/>
                  </a:lnTo>
                  <a:lnTo>
                    <a:pt x="649" y="162"/>
                  </a:lnTo>
                  <a:lnTo>
                    <a:pt x="649" y="161"/>
                  </a:lnTo>
                  <a:lnTo>
                    <a:pt x="649" y="160"/>
                  </a:lnTo>
                  <a:lnTo>
                    <a:pt x="648" y="160"/>
                  </a:lnTo>
                  <a:lnTo>
                    <a:pt x="648" y="159"/>
                  </a:lnTo>
                  <a:lnTo>
                    <a:pt x="647" y="159"/>
                  </a:lnTo>
                  <a:lnTo>
                    <a:pt x="647" y="158"/>
                  </a:lnTo>
                  <a:lnTo>
                    <a:pt x="647" y="157"/>
                  </a:lnTo>
                  <a:lnTo>
                    <a:pt x="646" y="157"/>
                  </a:lnTo>
                  <a:lnTo>
                    <a:pt x="645" y="157"/>
                  </a:lnTo>
                  <a:lnTo>
                    <a:pt x="645" y="157"/>
                  </a:lnTo>
                  <a:lnTo>
                    <a:pt x="644" y="156"/>
                  </a:lnTo>
                  <a:lnTo>
                    <a:pt x="643" y="155"/>
                  </a:lnTo>
                  <a:lnTo>
                    <a:pt x="642" y="155"/>
                  </a:lnTo>
                  <a:lnTo>
                    <a:pt x="641" y="155"/>
                  </a:lnTo>
                  <a:lnTo>
                    <a:pt x="640" y="155"/>
                  </a:lnTo>
                  <a:lnTo>
                    <a:pt x="639" y="155"/>
                  </a:lnTo>
                  <a:lnTo>
                    <a:pt x="639" y="155"/>
                  </a:lnTo>
                  <a:lnTo>
                    <a:pt x="639" y="156"/>
                  </a:lnTo>
                  <a:lnTo>
                    <a:pt x="638" y="156"/>
                  </a:lnTo>
                  <a:lnTo>
                    <a:pt x="637" y="156"/>
                  </a:lnTo>
                  <a:lnTo>
                    <a:pt x="636" y="156"/>
                  </a:lnTo>
                  <a:lnTo>
                    <a:pt x="635" y="157"/>
                  </a:lnTo>
                  <a:lnTo>
                    <a:pt x="634" y="157"/>
                  </a:lnTo>
                  <a:lnTo>
                    <a:pt x="633" y="157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3625" y="2808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3667" y="2948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2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6"/>
            <p:cNvSpPr>
              <a:spLocks noChangeArrowheads="1"/>
            </p:cNvSpPr>
            <p:nvPr/>
          </p:nvSpPr>
          <p:spPr bwMode="auto">
            <a:xfrm>
              <a:off x="3680" y="2971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689" y="3066"/>
              <a:ext cx="3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3" y="4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2" y="4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lnTo>
                    <a:pt x="3" y="4"/>
                  </a:lnTo>
                  <a:lnTo>
                    <a:pt x="2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2" y="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692" y="3070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3743" y="309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648" y="2875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2033" y="2240"/>
              <a:ext cx="1199" cy="906"/>
            </a:xfrm>
            <a:custGeom>
              <a:avLst/>
              <a:gdLst/>
              <a:ahLst/>
              <a:cxnLst>
                <a:cxn ang="0">
                  <a:pos x="214" y="91"/>
                </a:cxn>
                <a:cxn ang="0">
                  <a:pos x="248" y="101"/>
                </a:cxn>
                <a:cxn ang="0">
                  <a:pos x="283" y="105"/>
                </a:cxn>
                <a:cxn ang="0">
                  <a:pos x="321" y="86"/>
                </a:cxn>
                <a:cxn ang="0">
                  <a:pos x="356" y="97"/>
                </a:cxn>
                <a:cxn ang="0">
                  <a:pos x="371" y="129"/>
                </a:cxn>
                <a:cxn ang="0">
                  <a:pos x="385" y="162"/>
                </a:cxn>
                <a:cxn ang="0">
                  <a:pos x="421" y="181"/>
                </a:cxn>
                <a:cxn ang="0">
                  <a:pos x="462" y="192"/>
                </a:cxn>
                <a:cxn ang="0">
                  <a:pos x="459" y="236"/>
                </a:cxn>
                <a:cxn ang="0">
                  <a:pos x="453" y="293"/>
                </a:cxn>
                <a:cxn ang="0">
                  <a:pos x="484" y="302"/>
                </a:cxn>
                <a:cxn ang="0">
                  <a:pos x="519" y="282"/>
                </a:cxn>
                <a:cxn ang="0">
                  <a:pos x="598" y="300"/>
                </a:cxn>
                <a:cxn ang="0">
                  <a:pos x="654" y="336"/>
                </a:cxn>
                <a:cxn ang="0">
                  <a:pos x="727" y="365"/>
                </a:cxn>
                <a:cxn ang="0">
                  <a:pos x="767" y="355"/>
                </a:cxn>
                <a:cxn ang="0">
                  <a:pos x="803" y="322"/>
                </a:cxn>
                <a:cxn ang="0">
                  <a:pos x="837" y="294"/>
                </a:cxn>
                <a:cxn ang="0">
                  <a:pos x="877" y="293"/>
                </a:cxn>
                <a:cxn ang="0">
                  <a:pos x="912" y="296"/>
                </a:cxn>
                <a:cxn ang="0">
                  <a:pos x="951" y="304"/>
                </a:cxn>
                <a:cxn ang="0">
                  <a:pos x="995" y="319"/>
                </a:cxn>
                <a:cxn ang="0">
                  <a:pos x="1041" y="325"/>
                </a:cxn>
                <a:cxn ang="0">
                  <a:pos x="1079" y="344"/>
                </a:cxn>
                <a:cxn ang="0">
                  <a:pos x="1109" y="363"/>
                </a:cxn>
                <a:cxn ang="0">
                  <a:pos x="1132" y="392"/>
                </a:cxn>
                <a:cxn ang="0">
                  <a:pos x="1167" y="415"/>
                </a:cxn>
                <a:cxn ang="0">
                  <a:pos x="1193" y="424"/>
                </a:cxn>
                <a:cxn ang="0">
                  <a:pos x="1100" y="469"/>
                </a:cxn>
                <a:cxn ang="0">
                  <a:pos x="1076" y="507"/>
                </a:cxn>
                <a:cxn ang="0">
                  <a:pos x="978" y="605"/>
                </a:cxn>
                <a:cxn ang="0">
                  <a:pos x="920" y="594"/>
                </a:cxn>
                <a:cxn ang="0">
                  <a:pos x="922" y="631"/>
                </a:cxn>
                <a:cxn ang="0">
                  <a:pos x="955" y="720"/>
                </a:cxn>
                <a:cxn ang="0">
                  <a:pos x="920" y="750"/>
                </a:cxn>
                <a:cxn ang="0">
                  <a:pos x="882" y="773"/>
                </a:cxn>
                <a:cxn ang="0">
                  <a:pos x="893" y="804"/>
                </a:cxn>
                <a:cxn ang="0">
                  <a:pos x="884" y="839"/>
                </a:cxn>
                <a:cxn ang="0">
                  <a:pos x="863" y="853"/>
                </a:cxn>
                <a:cxn ang="0">
                  <a:pos x="852" y="873"/>
                </a:cxn>
                <a:cxn ang="0">
                  <a:pos x="821" y="897"/>
                </a:cxn>
                <a:cxn ang="0">
                  <a:pos x="758" y="885"/>
                </a:cxn>
                <a:cxn ang="0">
                  <a:pos x="703" y="772"/>
                </a:cxn>
                <a:cxn ang="0">
                  <a:pos x="663" y="754"/>
                </a:cxn>
                <a:cxn ang="0">
                  <a:pos x="632" y="747"/>
                </a:cxn>
                <a:cxn ang="0">
                  <a:pos x="594" y="744"/>
                </a:cxn>
                <a:cxn ang="0">
                  <a:pos x="558" y="730"/>
                </a:cxn>
                <a:cxn ang="0">
                  <a:pos x="523" y="707"/>
                </a:cxn>
                <a:cxn ang="0">
                  <a:pos x="341" y="644"/>
                </a:cxn>
                <a:cxn ang="0">
                  <a:pos x="285" y="620"/>
                </a:cxn>
                <a:cxn ang="0">
                  <a:pos x="265" y="591"/>
                </a:cxn>
                <a:cxn ang="0">
                  <a:pos x="228" y="581"/>
                </a:cxn>
                <a:cxn ang="0">
                  <a:pos x="191" y="579"/>
                </a:cxn>
                <a:cxn ang="0">
                  <a:pos x="161" y="542"/>
                </a:cxn>
                <a:cxn ang="0">
                  <a:pos x="140" y="498"/>
                </a:cxn>
                <a:cxn ang="0">
                  <a:pos x="123" y="457"/>
                </a:cxn>
                <a:cxn ang="0">
                  <a:pos x="102" y="409"/>
                </a:cxn>
                <a:cxn ang="0">
                  <a:pos x="86" y="363"/>
                </a:cxn>
                <a:cxn ang="0">
                  <a:pos x="69" y="318"/>
                </a:cxn>
                <a:cxn ang="0">
                  <a:pos x="60" y="218"/>
                </a:cxn>
                <a:cxn ang="0">
                  <a:pos x="76" y="187"/>
                </a:cxn>
                <a:cxn ang="0">
                  <a:pos x="190" y="56"/>
                </a:cxn>
              </a:cxnLst>
              <a:rect l="0" t="0" r="r" b="b"/>
              <a:pathLst>
                <a:path w="1199" h="906">
                  <a:moveTo>
                    <a:pt x="202" y="73"/>
                  </a:moveTo>
                  <a:lnTo>
                    <a:pt x="203" y="73"/>
                  </a:lnTo>
                  <a:lnTo>
                    <a:pt x="204" y="73"/>
                  </a:lnTo>
                  <a:lnTo>
                    <a:pt x="205" y="72"/>
                  </a:lnTo>
                  <a:lnTo>
                    <a:pt x="206" y="72"/>
                  </a:lnTo>
                  <a:lnTo>
                    <a:pt x="207" y="72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08" y="71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8" y="73"/>
                  </a:lnTo>
                  <a:lnTo>
                    <a:pt x="208" y="74"/>
                  </a:lnTo>
                  <a:lnTo>
                    <a:pt x="207" y="75"/>
                  </a:lnTo>
                  <a:lnTo>
                    <a:pt x="207" y="76"/>
                  </a:lnTo>
                  <a:lnTo>
                    <a:pt x="207" y="77"/>
                  </a:lnTo>
                  <a:lnTo>
                    <a:pt x="207" y="78"/>
                  </a:lnTo>
                  <a:lnTo>
                    <a:pt x="206" y="78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7" y="79"/>
                  </a:lnTo>
                  <a:lnTo>
                    <a:pt x="207" y="80"/>
                  </a:lnTo>
                  <a:lnTo>
                    <a:pt x="208" y="80"/>
                  </a:lnTo>
                  <a:lnTo>
                    <a:pt x="209" y="80"/>
                  </a:lnTo>
                  <a:lnTo>
                    <a:pt x="209" y="81"/>
                  </a:lnTo>
                  <a:lnTo>
                    <a:pt x="208" y="82"/>
                  </a:lnTo>
                  <a:lnTo>
                    <a:pt x="207" y="82"/>
                  </a:lnTo>
                  <a:lnTo>
                    <a:pt x="207" y="83"/>
                  </a:lnTo>
                  <a:lnTo>
                    <a:pt x="206" y="84"/>
                  </a:lnTo>
                  <a:lnTo>
                    <a:pt x="206" y="85"/>
                  </a:lnTo>
                  <a:lnTo>
                    <a:pt x="207" y="85"/>
                  </a:lnTo>
                  <a:lnTo>
                    <a:pt x="207" y="85"/>
                  </a:lnTo>
                  <a:lnTo>
                    <a:pt x="207" y="86"/>
                  </a:lnTo>
                  <a:lnTo>
                    <a:pt x="208" y="87"/>
                  </a:lnTo>
                  <a:lnTo>
                    <a:pt x="208" y="88"/>
                  </a:lnTo>
                  <a:lnTo>
                    <a:pt x="208" y="89"/>
                  </a:lnTo>
                  <a:lnTo>
                    <a:pt x="208" y="90"/>
                  </a:lnTo>
                  <a:lnTo>
                    <a:pt x="208" y="91"/>
                  </a:lnTo>
                  <a:lnTo>
                    <a:pt x="208" y="91"/>
                  </a:lnTo>
                  <a:lnTo>
                    <a:pt x="208" y="92"/>
                  </a:lnTo>
                  <a:lnTo>
                    <a:pt x="207" y="93"/>
                  </a:lnTo>
                  <a:lnTo>
                    <a:pt x="207" y="94"/>
                  </a:lnTo>
                  <a:lnTo>
                    <a:pt x="207" y="95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8" y="95"/>
                  </a:lnTo>
                  <a:lnTo>
                    <a:pt x="209" y="95"/>
                  </a:lnTo>
                  <a:lnTo>
                    <a:pt x="209" y="94"/>
                  </a:lnTo>
                  <a:lnTo>
                    <a:pt x="210" y="94"/>
                  </a:lnTo>
                  <a:lnTo>
                    <a:pt x="211" y="94"/>
                  </a:lnTo>
                  <a:lnTo>
                    <a:pt x="212" y="93"/>
                  </a:lnTo>
                  <a:lnTo>
                    <a:pt x="213" y="92"/>
                  </a:lnTo>
                  <a:lnTo>
                    <a:pt x="213" y="91"/>
                  </a:lnTo>
                  <a:lnTo>
                    <a:pt x="214" y="91"/>
                  </a:lnTo>
                  <a:lnTo>
                    <a:pt x="215" y="91"/>
                  </a:lnTo>
                  <a:lnTo>
                    <a:pt x="216" y="91"/>
                  </a:lnTo>
                  <a:lnTo>
                    <a:pt x="217" y="91"/>
                  </a:lnTo>
                  <a:lnTo>
                    <a:pt x="218" y="91"/>
                  </a:lnTo>
                  <a:lnTo>
                    <a:pt x="218" y="92"/>
                  </a:lnTo>
                  <a:lnTo>
                    <a:pt x="219" y="92"/>
                  </a:lnTo>
                  <a:lnTo>
                    <a:pt x="219" y="93"/>
                  </a:lnTo>
                  <a:lnTo>
                    <a:pt x="220" y="93"/>
                  </a:lnTo>
                  <a:lnTo>
                    <a:pt x="220" y="94"/>
                  </a:lnTo>
                  <a:lnTo>
                    <a:pt x="220" y="94"/>
                  </a:lnTo>
                  <a:lnTo>
                    <a:pt x="221" y="93"/>
                  </a:lnTo>
                  <a:lnTo>
                    <a:pt x="222" y="93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4" y="94"/>
                  </a:lnTo>
                  <a:lnTo>
                    <a:pt x="224" y="95"/>
                  </a:lnTo>
                  <a:lnTo>
                    <a:pt x="225" y="96"/>
                  </a:lnTo>
                  <a:lnTo>
                    <a:pt x="225" y="97"/>
                  </a:lnTo>
                  <a:lnTo>
                    <a:pt x="225" y="98"/>
                  </a:lnTo>
                  <a:lnTo>
                    <a:pt x="225" y="98"/>
                  </a:lnTo>
                  <a:lnTo>
                    <a:pt x="226" y="98"/>
                  </a:lnTo>
                  <a:lnTo>
                    <a:pt x="226" y="99"/>
                  </a:lnTo>
                  <a:lnTo>
                    <a:pt x="226" y="100"/>
                  </a:lnTo>
                  <a:lnTo>
                    <a:pt x="227" y="100"/>
                  </a:lnTo>
                  <a:lnTo>
                    <a:pt x="228" y="100"/>
                  </a:lnTo>
                  <a:lnTo>
                    <a:pt x="229" y="101"/>
                  </a:lnTo>
                  <a:lnTo>
                    <a:pt x="229" y="102"/>
                  </a:lnTo>
                  <a:lnTo>
                    <a:pt x="230" y="102"/>
                  </a:lnTo>
                  <a:lnTo>
                    <a:pt x="231" y="102"/>
                  </a:lnTo>
                  <a:lnTo>
                    <a:pt x="232" y="102"/>
                  </a:lnTo>
                  <a:lnTo>
                    <a:pt x="232" y="101"/>
                  </a:lnTo>
                  <a:lnTo>
                    <a:pt x="233" y="101"/>
                  </a:lnTo>
                  <a:lnTo>
                    <a:pt x="233" y="100"/>
                  </a:lnTo>
                  <a:lnTo>
                    <a:pt x="233" y="99"/>
                  </a:lnTo>
                  <a:lnTo>
                    <a:pt x="234" y="99"/>
                  </a:lnTo>
                  <a:lnTo>
                    <a:pt x="234" y="98"/>
                  </a:lnTo>
                  <a:lnTo>
                    <a:pt x="235" y="98"/>
                  </a:lnTo>
                  <a:lnTo>
                    <a:pt x="236" y="98"/>
                  </a:lnTo>
                  <a:lnTo>
                    <a:pt x="237" y="99"/>
                  </a:lnTo>
                  <a:lnTo>
                    <a:pt x="238" y="99"/>
                  </a:lnTo>
                  <a:lnTo>
                    <a:pt x="239" y="99"/>
                  </a:lnTo>
                  <a:lnTo>
                    <a:pt x="239" y="100"/>
                  </a:lnTo>
                  <a:lnTo>
                    <a:pt x="239" y="100"/>
                  </a:lnTo>
                  <a:lnTo>
                    <a:pt x="240" y="100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3" y="101"/>
                  </a:lnTo>
                  <a:lnTo>
                    <a:pt x="244" y="101"/>
                  </a:lnTo>
                  <a:lnTo>
                    <a:pt x="245" y="100"/>
                  </a:lnTo>
                  <a:lnTo>
                    <a:pt x="245" y="100"/>
                  </a:lnTo>
                  <a:lnTo>
                    <a:pt x="245" y="99"/>
                  </a:lnTo>
                  <a:lnTo>
                    <a:pt x="246" y="100"/>
                  </a:lnTo>
                  <a:lnTo>
                    <a:pt x="247" y="100"/>
                  </a:lnTo>
                  <a:lnTo>
                    <a:pt x="247" y="101"/>
                  </a:lnTo>
                  <a:lnTo>
                    <a:pt x="248" y="101"/>
                  </a:lnTo>
                  <a:lnTo>
                    <a:pt x="248" y="102"/>
                  </a:lnTo>
                  <a:lnTo>
                    <a:pt x="249" y="102"/>
                  </a:lnTo>
                  <a:lnTo>
                    <a:pt x="250" y="103"/>
                  </a:lnTo>
                  <a:lnTo>
                    <a:pt x="251" y="103"/>
                  </a:lnTo>
                  <a:lnTo>
                    <a:pt x="251" y="103"/>
                  </a:lnTo>
                  <a:lnTo>
                    <a:pt x="251" y="104"/>
                  </a:lnTo>
                  <a:lnTo>
                    <a:pt x="251" y="104"/>
                  </a:lnTo>
                  <a:lnTo>
                    <a:pt x="252" y="104"/>
                  </a:lnTo>
                  <a:lnTo>
                    <a:pt x="252" y="105"/>
                  </a:lnTo>
                  <a:lnTo>
                    <a:pt x="253" y="105"/>
                  </a:lnTo>
                  <a:lnTo>
                    <a:pt x="254" y="105"/>
                  </a:lnTo>
                  <a:lnTo>
                    <a:pt x="255" y="105"/>
                  </a:lnTo>
                  <a:lnTo>
                    <a:pt x="256" y="105"/>
                  </a:lnTo>
                  <a:lnTo>
                    <a:pt x="257" y="105"/>
                  </a:lnTo>
                  <a:lnTo>
                    <a:pt x="258" y="105"/>
                  </a:lnTo>
                  <a:lnTo>
                    <a:pt x="258" y="105"/>
                  </a:lnTo>
                  <a:lnTo>
                    <a:pt x="259" y="105"/>
                  </a:lnTo>
                  <a:lnTo>
                    <a:pt x="260" y="105"/>
                  </a:lnTo>
                  <a:lnTo>
                    <a:pt x="261" y="105"/>
                  </a:lnTo>
                  <a:lnTo>
                    <a:pt x="262" y="106"/>
                  </a:lnTo>
                  <a:lnTo>
                    <a:pt x="263" y="105"/>
                  </a:lnTo>
                  <a:lnTo>
                    <a:pt x="264" y="105"/>
                  </a:lnTo>
                  <a:lnTo>
                    <a:pt x="264" y="106"/>
                  </a:lnTo>
                  <a:lnTo>
                    <a:pt x="265" y="106"/>
                  </a:lnTo>
                  <a:lnTo>
                    <a:pt x="266" y="106"/>
                  </a:lnTo>
                  <a:lnTo>
                    <a:pt x="265" y="106"/>
                  </a:lnTo>
                  <a:lnTo>
                    <a:pt x="265" y="105"/>
                  </a:lnTo>
                  <a:lnTo>
                    <a:pt x="266" y="104"/>
                  </a:lnTo>
                  <a:lnTo>
                    <a:pt x="267" y="104"/>
                  </a:lnTo>
                  <a:lnTo>
                    <a:pt x="268" y="104"/>
                  </a:lnTo>
                  <a:lnTo>
                    <a:pt x="269" y="104"/>
                  </a:lnTo>
                  <a:lnTo>
                    <a:pt x="270" y="104"/>
                  </a:lnTo>
                  <a:lnTo>
                    <a:pt x="271" y="105"/>
                  </a:lnTo>
                  <a:lnTo>
                    <a:pt x="271" y="104"/>
                  </a:lnTo>
                  <a:lnTo>
                    <a:pt x="271" y="104"/>
                  </a:lnTo>
                  <a:lnTo>
                    <a:pt x="272" y="103"/>
                  </a:lnTo>
                  <a:lnTo>
                    <a:pt x="273" y="103"/>
                  </a:lnTo>
                  <a:lnTo>
                    <a:pt x="274" y="103"/>
                  </a:lnTo>
                  <a:lnTo>
                    <a:pt x="275" y="102"/>
                  </a:lnTo>
                  <a:lnTo>
                    <a:pt x="276" y="102"/>
                  </a:lnTo>
                  <a:lnTo>
                    <a:pt x="277" y="102"/>
                  </a:lnTo>
                  <a:lnTo>
                    <a:pt x="277" y="103"/>
                  </a:lnTo>
                  <a:lnTo>
                    <a:pt x="277" y="103"/>
                  </a:lnTo>
                  <a:lnTo>
                    <a:pt x="277" y="102"/>
                  </a:lnTo>
                  <a:lnTo>
                    <a:pt x="278" y="103"/>
                  </a:lnTo>
                  <a:lnTo>
                    <a:pt x="278" y="104"/>
                  </a:lnTo>
                  <a:lnTo>
                    <a:pt x="279" y="104"/>
                  </a:lnTo>
                  <a:lnTo>
                    <a:pt x="280" y="104"/>
                  </a:lnTo>
                  <a:lnTo>
                    <a:pt x="280" y="104"/>
                  </a:lnTo>
                  <a:lnTo>
                    <a:pt x="280" y="105"/>
                  </a:lnTo>
                  <a:lnTo>
                    <a:pt x="281" y="105"/>
                  </a:lnTo>
                  <a:lnTo>
                    <a:pt x="281" y="106"/>
                  </a:lnTo>
                  <a:lnTo>
                    <a:pt x="282" y="106"/>
                  </a:lnTo>
                  <a:lnTo>
                    <a:pt x="283" y="106"/>
                  </a:lnTo>
                  <a:lnTo>
                    <a:pt x="283" y="105"/>
                  </a:lnTo>
                  <a:lnTo>
                    <a:pt x="283" y="104"/>
                  </a:lnTo>
                  <a:lnTo>
                    <a:pt x="283" y="104"/>
                  </a:lnTo>
                  <a:lnTo>
                    <a:pt x="284" y="104"/>
                  </a:lnTo>
                  <a:lnTo>
                    <a:pt x="285" y="104"/>
                  </a:lnTo>
                  <a:lnTo>
                    <a:pt x="286" y="104"/>
                  </a:lnTo>
                  <a:lnTo>
                    <a:pt x="287" y="104"/>
                  </a:lnTo>
                  <a:lnTo>
                    <a:pt x="286" y="105"/>
                  </a:lnTo>
                  <a:lnTo>
                    <a:pt x="287" y="107"/>
                  </a:lnTo>
                  <a:lnTo>
                    <a:pt x="288" y="107"/>
                  </a:lnTo>
                  <a:lnTo>
                    <a:pt x="289" y="107"/>
                  </a:lnTo>
                  <a:lnTo>
                    <a:pt x="289" y="106"/>
                  </a:lnTo>
                  <a:lnTo>
                    <a:pt x="289" y="105"/>
                  </a:lnTo>
                  <a:lnTo>
                    <a:pt x="290" y="105"/>
                  </a:lnTo>
                  <a:lnTo>
                    <a:pt x="290" y="104"/>
                  </a:lnTo>
                  <a:lnTo>
                    <a:pt x="290" y="104"/>
                  </a:lnTo>
                  <a:lnTo>
                    <a:pt x="291" y="104"/>
                  </a:lnTo>
                  <a:lnTo>
                    <a:pt x="292" y="104"/>
                  </a:lnTo>
                  <a:lnTo>
                    <a:pt x="293" y="105"/>
                  </a:lnTo>
                  <a:lnTo>
                    <a:pt x="294" y="105"/>
                  </a:lnTo>
                  <a:lnTo>
                    <a:pt x="295" y="105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7" y="104"/>
                  </a:lnTo>
                  <a:lnTo>
                    <a:pt x="297" y="103"/>
                  </a:lnTo>
                  <a:lnTo>
                    <a:pt x="297" y="104"/>
                  </a:lnTo>
                  <a:lnTo>
                    <a:pt x="298" y="104"/>
                  </a:lnTo>
                  <a:lnTo>
                    <a:pt x="299" y="104"/>
                  </a:lnTo>
                  <a:lnTo>
                    <a:pt x="299" y="104"/>
                  </a:lnTo>
                  <a:lnTo>
                    <a:pt x="299" y="103"/>
                  </a:lnTo>
                  <a:lnTo>
                    <a:pt x="300" y="103"/>
                  </a:lnTo>
                  <a:lnTo>
                    <a:pt x="301" y="102"/>
                  </a:lnTo>
                  <a:lnTo>
                    <a:pt x="301" y="101"/>
                  </a:lnTo>
                  <a:lnTo>
                    <a:pt x="302" y="100"/>
                  </a:lnTo>
                  <a:lnTo>
                    <a:pt x="302" y="99"/>
                  </a:lnTo>
                  <a:lnTo>
                    <a:pt x="301" y="99"/>
                  </a:lnTo>
                  <a:lnTo>
                    <a:pt x="301" y="98"/>
                  </a:lnTo>
                  <a:lnTo>
                    <a:pt x="302" y="98"/>
                  </a:lnTo>
                  <a:lnTo>
                    <a:pt x="302" y="98"/>
                  </a:lnTo>
                  <a:lnTo>
                    <a:pt x="303" y="98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8" y="96"/>
                  </a:lnTo>
                  <a:lnTo>
                    <a:pt x="309" y="95"/>
                  </a:lnTo>
                  <a:lnTo>
                    <a:pt x="309" y="93"/>
                  </a:lnTo>
                  <a:lnTo>
                    <a:pt x="310" y="91"/>
                  </a:lnTo>
                  <a:lnTo>
                    <a:pt x="315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8" y="88"/>
                  </a:lnTo>
                  <a:lnTo>
                    <a:pt x="318" y="87"/>
                  </a:lnTo>
                  <a:lnTo>
                    <a:pt x="318" y="86"/>
                  </a:lnTo>
                  <a:lnTo>
                    <a:pt x="319" y="86"/>
                  </a:lnTo>
                  <a:lnTo>
                    <a:pt x="320" y="86"/>
                  </a:lnTo>
                  <a:lnTo>
                    <a:pt x="321" y="86"/>
                  </a:lnTo>
                  <a:lnTo>
                    <a:pt x="321" y="86"/>
                  </a:lnTo>
                  <a:lnTo>
                    <a:pt x="322" y="86"/>
                  </a:lnTo>
                  <a:lnTo>
                    <a:pt x="323" y="86"/>
                  </a:lnTo>
                  <a:lnTo>
                    <a:pt x="323" y="87"/>
                  </a:lnTo>
                  <a:lnTo>
                    <a:pt x="323" y="88"/>
                  </a:lnTo>
                  <a:lnTo>
                    <a:pt x="324" y="89"/>
                  </a:lnTo>
                  <a:lnTo>
                    <a:pt x="325" y="89"/>
                  </a:lnTo>
                  <a:lnTo>
                    <a:pt x="326" y="89"/>
                  </a:lnTo>
                  <a:lnTo>
                    <a:pt x="327" y="89"/>
                  </a:lnTo>
                  <a:lnTo>
                    <a:pt x="328" y="89"/>
                  </a:lnTo>
                  <a:lnTo>
                    <a:pt x="328" y="89"/>
                  </a:lnTo>
                  <a:lnTo>
                    <a:pt x="329" y="89"/>
                  </a:lnTo>
                  <a:lnTo>
                    <a:pt x="330" y="89"/>
                  </a:lnTo>
                  <a:lnTo>
                    <a:pt x="331" y="89"/>
                  </a:lnTo>
                  <a:lnTo>
                    <a:pt x="332" y="89"/>
                  </a:lnTo>
                  <a:lnTo>
                    <a:pt x="333" y="89"/>
                  </a:lnTo>
                  <a:lnTo>
                    <a:pt x="333" y="90"/>
                  </a:lnTo>
                  <a:lnTo>
                    <a:pt x="333" y="91"/>
                  </a:lnTo>
                  <a:lnTo>
                    <a:pt x="334" y="91"/>
                  </a:lnTo>
                  <a:lnTo>
                    <a:pt x="334" y="91"/>
                  </a:lnTo>
                  <a:lnTo>
                    <a:pt x="335" y="91"/>
                  </a:lnTo>
                  <a:lnTo>
                    <a:pt x="336" y="91"/>
                  </a:lnTo>
                  <a:lnTo>
                    <a:pt x="337" y="91"/>
                  </a:lnTo>
                  <a:lnTo>
                    <a:pt x="338" y="91"/>
                  </a:lnTo>
                  <a:lnTo>
                    <a:pt x="339" y="92"/>
                  </a:lnTo>
                  <a:lnTo>
                    <a:pt x="340" y="91"/>
                  </a:lnTo>
                  <a:lnTo>
                    <a:pt x="340" y="92"/>
                  </a:lnTo>
                  <a:lnTo>
                    <a:pt x="341" y="91"/>
                  </a:lnTo>
                  <a:lnTo>
                    <a:pt x="341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4" y="92"/>
                  </a:lnTo>
                  <a:lnTo>
                    <a:pt x="345" y="93"/>
                  </a:lnTo>
                  <a:lnTo>
                    <a:pt x="345" y="92"/>
                  </a:lnTo>
                  <a:lnTo>
                    <a:pt x="346" y="92"/>
                  </a:lnTo>
                  <a:lnTo>
                    <a:pt x="347" y="92"/>
                  </a:lnTo>
                  <a:lnTo>
                    <a:pt x="347" y="92"/>
                  </a:lnTo>
                  <a:lnTo>
                    <a:pt x="348" y="92"/>
                  </a:lnTo>
                  <a:lnTo>
                    <a:pt x="349" y="92"/>
                  </a:lnTo>
                  <a:lnTo>
                    <a:pt x="350" y="93"/>
                  </a:lnTo>
                  <a:lnTo>
                    <a:pt x="349" y="93"/>
                  </a:lnTo>
                  <a:lnTo>
                    <a:pt x="349" y="94"/>
                  </a:lnTo>
                  <a:lnTo>
                    <a:pt x="350" y="94"/>
                  </a:lnTo>
                  <a:lnTo>
                    <a:pt x="351" y="94"/>
                  </a:lnTo>
                  <a:lnTo>
                    <a:pt x="352" y="94"/>
                  </a:lnTo>
                  <a:lnTo>
                    <a:pt x="352" y="93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5" y="94"/>
                  </a:lnTo>
                  <a:lnTo>
                    <a:pt x="355" y="95"/>
                  </a:lnTo>
                  <a:lnTo>
                    <a:pt x="355" y="96"/>
                  </a:lnTo>
                  <a:lnTo>
                    <a:pt x="356" y="96"/>
                  </a:lnTo>
                  <a:lnTo>
                    <a:pt x="356" y="97"/>
                  </a:lnTo>
                  <a:lnTo>
                    <a:pt x="357" y="98"/>
                  </a:lnTo>
                  <a:lnTo>
                    <a:pt x="358" y="98"/>
                  </a:lnTo>
                  <a:lnTo>
                    <a:pt x="357" y="98"/>
                  </a:lnTo>
                  <a:lnTo>
                    <a:pt x="357" y="99"/>
                  </a:lnTo>
                  <a:lnTo>
                    <a:pt x="358" y="99"/>
                  </a:lnTo>
                  <a:lnTo>
                    <a:pt x="358" y="100"/>
                  </a:lnTo>
                  <a:lnTo>
                    <a:pt x="358" y="101"/>
                  </a:lnTo>
                  <a:lnTo>
                    <a:pt x="358" y="102"/>
                  </a:lnTo>
                  <a:lnTo>
                    <a:pt x="359" y="102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5"/>
                  </a:lnTo>
                  <a:lnTo>
                    <a:pt x="361" y="106"/>
                  </a:lnTo>
                  <a:lnTo>
                    <a:pt x="362" y="106"/>
                  </a:lnTo>
                  <a:lnTo>
                    <a:pt x="363" y="105"/>
                  </a:lnTo>
                  <a:lnTo>
                    <a:pt x="363" y="106"/>
                  </a:lnTo>
                  <a:lnTo>
                    <a:pt x="363" y="107"/>
                  </a:lnTo>
                  <a:lnTo>
                    <a:pt x="364" y="107"/>
                  </a:lnTo>
                  <a:lnTo>
                    <a:pt x="365" y="108"/>
                  </a:lnTo>
                  <a:lnTo>
                    <a:pt x="365" y="109"/>
                  </a:lnTo>
                  <a:lnTo>
                    <a:pt x="366" y="109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6" y="111"/>
                  </a:lnTo>
                  <a:lnTo>
                    <a:pt x="367" y="112"/>
                  </a:lnTo>
                  <a:lnTo>
                    <a:pt x="367" y="113"/>
                  </a:lnTo>
                  <a:lnTo>
                    <a:pt x="366" y="113"/>
                  </a:lnTo>
                  <a:lnTo>
                    <a:pt x="366" y="114"/>
                  </a:lnTo>
                  <a:lnTo>
                    <a:pt x="366" y="115"/>
                  </a:lnTo>
                  <a:lnTo>
                    <a:pt x="366" y="116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18"/>
                  </a:lnTo>
                  <a:lnTo>
                    <a:pt x="366" y="119"/>
                  </a:lnTo>
                  <a:lnTo>
                    <a:pt x="367" y="119"/>
                  </a:lnTo>
                  <a:lnTo>
                    <a:pt x="367" y="120"/>
                  </a:lnTo>
                  <a:lnTo>
                    <a:pt x="366" y="120"/>
                  </a:lnTo>
                  <a:lnTo>
                    <a:pt x="366" y="121"/>
                  </a:lnTo>
                  <a:lnTo>
                    <a:pt x="366" y="122"/>
                  </a:lnTo>
                  <a:lnTo>
                    <a:pt x="367" y="122"/>
                  </a:lnTo>
                  <a:lnTo>
                    <a:pt x="367" y="123"/>
                  </a:lnTo>
                  <a:lnTo>
                    <a:pt x="368" y="123"/>
                  </a:lnTo>
                  <a:lnTo>
                    <a:pt x="368" y="124"/>
                  </a:lnTo>
                  <a:lnTo>
                    <a:pt x="368" y="125"/>
                  </a:lnTo>
                  <a:lnTo>
                    <a:pt x="367" y="126"/>
                  </a:lnTo>
                  <a:lnTo>
                    <a:pt x="367" y="127"/>
                  </a:lnTo>
                  <a:lnTo>
                    <a:pt x="368" y="127"/>
                  </a:lnTo>
                  <a:lnTo>
                    <a:pt x="369" y="126"/>
                  </a:lnTo>
                  <a:lnTo>
                    <a:pt x="369" y="127"/>
                  </a:lnTo>
                  <a:lnTo>
                    <a:pt x="370" y="128"/>
                  </a:lnTo>
                  <a:lnTo>
                    <a:pt x="371" y="127"/>
                  </a:lnTo>
                  <a:lnTo>
                    <a:pt x="372" y="128"/>
                  </a:lnTo>
                  <a:lnTo>
                    <a:pt x="371" y="129"/>
                  </a:lnTo>
                  <a:lnTo>
                    <a:pt x="371" y="129"/>
                  </a:lnTo>
                  <a:lnTo>
                    <a:pt x="371" y="130"/>
                  </a:lnTo>
                  <a:lnTo>
                    <a:pt x="372" y="131"/>
                  </a:lnTo>
                  <a:lnTo>
                    <a:pt x="372" y="132"/>
                  </a:lnTo>
                  <a:lnTo>
                    <a:pt x="372" y="133"/>
                  </a:lnTo>
                  <a:lnTo>
                    <a:pt x="372" y="134"/>
                  </a:lnTo>
                  <a:lnTo>
                    <a:pt x="371" y="134"/>
                  </a:lnTo>
                  <a:lnTo>
                    <a:pt x="372" y="134"/>
                  </a:lnTo>
                  <a:lnTo>
                    <a:pt x="372" y="135"/>
                  </a:lnTo>
                  <a:lnTo>
                    <a:pt x="373" y="135"/>
                  </a:lnTo>
                  <a:lnTo>
                    <a:pt x="373" y="136"/>
                  </a:lnTo>
                  <a:lnTo>
                    <a:pt x="374" y="136"/>
                  </a:lnTo>
                  <a:lnTo>
                    <a:pt x="374" y="136"/>
                  </a:lnTo>
                  <a:lnTo>
                    <a:pt x="375" y="137"/>
                  </a:lnTo>
                  <a:lnTo>
                    <a:pt x="375" y="138"/>
                  </a:lnTo>
                  <a:lnTo>
                    <a:pt x="374" y="138"/>
                  </a:lnTo>
                  <a:lnTo>
                    <a:pt x="374" y="139"/>
                  </a:lnTo>
                  <a:lnTo>
                    <a:pt x="375" y="139"/>
                  </a:lnTo>
                  <a:lnTo>
                    <a:pt x="376" y="139"/>
                  </a:lnTo>
                  <a:lnTo>
                    <a:pt x="377" y="140"/>
                  </a:lnTo>
                  <a:lnTo>
                    <a:pt x="377" y="141"/>
                  </a:lnTo>
                  <a:lnTo>
                    <a:pt x="376" y="141"/>
                  </a:lnTo>
                  <a:lnTo>
                    <a:pt x="376" y="142"/>
                  </a:lnTo>
                  <a:lnTo>
                    <a:pt x="377" y="142"/>
                  </a:lnTo>
                  <a:lnTo>
                    <a:pt x="377" y="142"/>
                  </a:lnTo>
                  <a:lnTo>
                    <a:pt x="378" y="143"/>
                  </a:lnTo>
                  <a:lnTo>
                    <a:pt x="378" y="144"/>
                  </a:lnTo>
                  <a:lnTo>
                    <a:pt x="379" y="145"/>
                  </a:lnTo>
                  <a:lnTo>
                    <a:pt x="379" y="146"/>
                  </a:lnTo>
                  <a:lnTo>
                    <a:pt x="380" y="146"/>
                  </a:lnTo>
                  <a:lnTo>
                    <a:pt x="380" y="147"/>
                  </a:lnTo>
                  <a:lnTo>
                    <a:pt x="380" y="148"/>
                  </a:lnTo>
                  <a:lnTo>
                    <a:pt x="380" y="148"/>
                  </a:lnTo>
                  <a:lnTo>
                    <a:pt x="379" y="148"/>
                  </a:lnTo>
                  <a:lnTo>
                    <a:pt x="381" y="149"/>
                  </a:lnTo>
                  <a:lnTo>
                    <a:pt x="380" y="150"/>
                  </a:lnTo>
                  <a:lnTo>
                    <a:pt x="380" y="151"/>
                  </a:lnTo>
                  <a:lnTo>
                    <a:pt x="380" y="152"/>
                  </a:lnTo>
                  <a:lnTo>
                    <a:pt x="380" y="153"/>
                  </a:lnTo>
                  <a:lnTo>
                    <a:pt x="381" y="153"/>
                  </a:lnTo>
                  <a:lnTo>
                    <a:pt x="382" y="153"/>
                  </a:lnTo>
                  <a:lnTo>
                    <a:pt x="382" y="154"/>
                  </a:lnTo>
                  <a:lnTo>
                    <a:pt x="382" y="155"/>
                  </a:lnTo>
                  <a:lnTo>
                    <a:pt x="383" y="155"/>
                  </a:lnTo>
                  <a:lnTo>
                    <a:pt x="383" y="155"/>
                  </a:lnTo>
                  <a:lnTo>
                    <a:pt x="384" y="156"/>
                  </a:lnTo>
                  <a:lnTo>
                    <a:pt x="384" y="157"/>
                  </a:lnTo>
                  <a:lnTo>
                    <a:pt x="383" y="157"/>
                  </a:lnTo>
                  <a:lnTo>
                    <a:pt x="383" y="158"/>
                  </a:lnTo>
                  <a:lnTo>
                    <a:pt x="382" y="159"/>
                  </a:lnTo>
                  <a:lnTo>
                    <a:pt x="383" y="160"/>
                  </a:lnTo>
                  <a:lnTo>
                    <a:pt x="384" y="160"/>
                  </a:lnTo>
                  <a:lnTo>
                    <a:pt x="385" y="161"/>
                  </a:lnTo>
                  <a:lnTo>
                    <a:pt x="385" y="161"/>
                  </a:lnTo>
                  <a:lnTo>
                    <a:pt x="385" y="162"/>
                  </a:lnTo>
                  <a:lnTo>
                    <a:pt x="386" y="163"/>
                  </a:lnTo>
                  <a:lnTo>
                    <a:pt x="385" y="163"/>
                  </a:lnTo>
                  <a:lnTo>
                    <a:pt x="386" y="164"/>
                  </a:lnTo>
                  <a:lnTo>
                    <a:pt x="387" y="165"/>
                  </a:lnTo>
                  <a:lnTo>
                    <a:pt x="386" y="165"/>
                  </a:lnTo>
                  <a:lnTo>
                    <a:pt x="387" y="166"/>
                  </a:lnTo>
                  <a:lnTo>
                    <a:pt x="387" y="167"/>
                  </a:lnTo>
                  <a:lnTo>
                    <a:pt x="388" y="167"/>
                  </a:lnTo>
                  <a:lnTo>
                    <a:pt x="388" y="168"/>
                  </a:lnTo>
                  <a:lnTo>
                    <a:pt x="389" y="168"/>
                  </a:lnTo>
                  <a:lnTo>
                    <a:pt x="390" y="168"/>
                  </a:lnTo>
                  <a:lnTo>
                    <a:pt x="391" y="168"/>
                  </a:lnTo>
                  <a:lnTo>
                    <a:pt x="392" y="168"/>
                  </a:lnTo>
                  <a:lnTo>
                    <a:pt x="392" y="168"/>
                  </a:lnTo>
                  <a:lnTo>
                    <a:pt x="393" y="169"/>
                  </a:lnTo>
                  <a:lnTo>
                    <a:pt x="394" y="169"/>
                  </a:lnTo>
                  <a:lnTo>
                    <a:pt x="393" y="170"/>
                  </a:lnTo>
                  <a:lnTo>
                    <a:pt x="394" y="171"/>
                  </a:lnTo>
                  <a:lnTo>
                    <a:pt x="395" y="171"/>
                  </a:lnTo>
                  <a:lnTo>
                    <a:pt x="396" y="172"/>
                  </a:lnTo>
                  <a:lnTo>
                    <a:pt x="396" y="173"/>
                  </a:lnTo>
                  <a:lnTo>
                    <a:pt x="397" y="172"/>
                  </a:lnTo>
                  <a:lnTo>
                    <a:pt x="398" y="172"/>
                  </a:lnTo>
                  <a:lnTo>
                    <a:pt x="398" y="173"/>
                  </a:lnTo>
                  <a:lnTo>
                    <a:pt x="398" y="173"/>
                  </a:lnTo>
                  <a:lnTo>
                    <a:pt x="399" y="174"/>
                  </a:lnTo>
                  <a:lnTo>
                    <a:pt x="399" y="174"/>
                  </a:lnTo>
                  <a:lnTo>
                    <a:pt x="400" y="174"/>
                  </a:lnTo>
                  <a:lnTo>
                    <a:pt x="401" y="175"/>
                  </a:lnTo>
                  <a:lnTo>
                    <a:pt x="402" y="175"/>
                  </a:lnTo>
                  <a:lnTo>
                    <a:pt x="403" y="175"/>
                  </a:lnTo>
                  <a:lnTo>
                    <a:pt x="404" y="174"/>
                  </a:lnTo>
                  <a:lnTo>
                    <a:pt x="404" y="174"/>
                  </a:lnTo>
                  <a:lnTo>
                    <a:pt x="405" y="174"/>
                  </a:lnTo>
                  <a:lnTo>
                    <a:pt x="406" y="174"/>
                  </a:lnTo>
                  <a:lnTo>
                    <a:pt x="407" y="174"/>
                  </a:lnTo>
                  <a:lnTo>
                    <a:pt x="408" y="174"/>
                  </a:lnTo>
                  <a:lnTo>
                    <a:pt x="409" y="174"/>
                  </a:lnTo>
                  <a:lnTo>
                    <a:pt x="410" y="174"/>
                  </a:lnTo>
                  <a:lnTo>
                    <a:pt x="411" y="174"/>
                  </a:lnTo>
                  <a:lnTo>
                    <a:pt x="411" y="174"/>
                  </a:lnTo>
                  <a:lnTo>
                    <a:pt x="412" y="174"/>
                  </a:lnTo>
                  <a:lnTo>
                    <a:pt x="413" y="175"/>
                  </a:lnTo>
                  <a:lnTo>
                    <a:pt x="413" y="176"/>
                  </a:lnTo>
                  <a:lnTo>
                    <a:pt x="414" y="177"/>
                  </a:lnTo>
                  <a:lnTo>
                    <a:pt x="415" y="176"/>
                  </a:lnTo>
                  <a:lnTo>
                    <a:pt x="416" y="177"/>
                  </a:lnTo>
                  <a:lnTo>
                    <a:pt x="417" y="178"/>
                  </a:lnTo>
                  <a:lnTo>
                    <a:pt x="417" y="178"/>
                  </a:lnTo>
                  <a:lnTo>
                    <a:pt x="418" y="178"/>
                  </a:lnTo>
                  <a:lnTo>
                    <a:pt x="419" y="179"/>
                  </a:lnTo>
                  <a:lnTo>
                    <a:pt x="420" y="179"/>
                  </a:lnTo>
                  <a:lnTo>
                    <a:pt x="420" y="180"/>
                  </a:lnTo>
                  <a:lnTo>
                    <a:pt x="421" y="180"/>
                  </a:lnTo>
                  <a:lnTo>
                    <a:pt x="421" y="181"/>
                  </a:lnTo>
                  <a:lnTo>
                    <a:pt x="422" y="182"/>
                  </a:lnTo>
                  <a:lnTo>
                    <a:pt x="423" y="182"/>
                  </a:lnTo>
                  <a:lnTo>
                    <a:pt x="423" y="183"/>
                  </a:lnTo>
                  <a:lnTo>
                    <a:pt x="423" y="183"/>
                  </a:lnTo>
                  <a:lnTo>
                    <a:pt x="424" y="184"/>
                  </a:lnTo>
                  <a:lnTo>
                    <a:pt x="425" y="184"/>
                  </a:lnTo>
                  <a:lnTo>
                    <a:pt x="425" y="185"/>
                  </a:lnTo>
                  <a:lnTo>
                    <a:pt x="426" y="184"/>
                  </a:lnTo>
                  <a:lnTo>
                    <a:pt x="426" y="185"/>
                  </a:lnTo>
                  <a:lnTo>
                    <a:pt x="427" y="186"/>
                  </a:lnTo>
                  <a:lnTo>
                    <a:pt x="427" y="187"/>
                  </a:lnTo>
                  <a:lnTo>
                    <a:pt x="428" y="187"/>
                  </a:lnTo>
                  <a:lnTo>
                    <a:pt x="429" y="187"/>
                  </a:lnTo>
                  <a:lnTo>
                    <a:pt x="430" y="187"/>
                  </a:lnTo>
                  <a:lnTo>
                    <a:pt x="430" y="187"/>
                  </a:lnTo>
                  <a:lnTo>
                    <a:pt x="431" y="187"/>
                  </a:lnTo>
                  <a:lnTo>
                    <a:pt x="432" y="187"/>
                  </a:lnTo>
                  <a:lnTo>
                    <a:pt x="433" y="187"/>
                  </a:lnTo>
                  <a:lnTo>
                    <a:pt x="433" y="187"/>
                  </a:lnTo>
                  <a:lnTo>
                    <a:pt x="434" y="187"/>
                  </a:lnTo>
                  <a:lnTo>
                    <a:pt x="435" y="187"/>
                  </a:lnTo>
                  <a:lnTo>
                    <a:pt x="436" y="187"/>
                  </a:lnTo>
                  <a:lnTo>
                    <a:pt x="436" y="187"/>
                  </a:lnTo>
                  <a:lnTo>
                    <a:pt x="437" y="187"/>
                  </a:lnTo>
                  <a:lnTo>
                    <a:pt x="438" y="187"/>
                  </a:lnTo>
                  <a:lnTo>
                    <a:pt x="439" y="188"/>
                  </a:lnTo>
                  <a:lnTo>
                    <a:pt x="440" y="188"/>
                  </a:lnTo>
                  <a:lnTo>
                    <a:pt x="441" y="188"/>
                  </a:lnTo>
                  <a:lnTo>
                    <a:pt x="442" y="188"/>
                  </a:lnTo>
                  <a:lnTo>
                    <a:pt x="442" y="188"/>
                  </a:lnTo>
                  <a:lnTo>
                    <a:pt x="443" y="188"/>
                  </a:lnTo>
                  <a:lnTo>
                    <a:pt x="444" y="188"/>
                  </a:lnTo>
                  <a:lnTo>
                    <a:pt x="445" y="188"/>
                  </a:lnTo>
                  <a:lnTo>
                    <a:pt x="446" y="189"/>
                  </a:lnTo>
                  <a:lnTo>
                    <a:pt x="447" y="189"/>
                  </a:lnTo>
                  <a:lnTo>
                    <a:pt x="448" y="189"/>
                  </a:lnTo>
                  <a:lnTo>
                    <a:pt x="449" y="189"/>
                  </a:lnTo>
                  <a:lnTo>
                    <a:pt x="449" y="190"/>
                  </a:lnTo>
                  <a:lnTo>
                    <a:pt x="449" y="190"/>
                  </a:lnTo>
                  <a:lnTo>
                    <a:pt x="450" y="190"/>
                  </a:lnTo>
                  <a:lnTo>
                    <a:pt x="451" y="191"/>
                  </a:lnTo>
                  <a:lnTo>
                    <a:pt x="451" y="192"/>
                  </a:lnTo>
                  <a:lnTo>
                    <a:pt x="452" y="192"/>
                  </a:lnTo>
                  <a:lnTo>
                    <a:pt x="453" y="192"/>
                  </a:lnTo>
                  <a:lnTo>
                    <a:pt x="454" y="192"/>
                  </a:lnTo>
                  <a:lnTo>
                    <a:pt x="455" y="192"/>
                  </a:lnTo>
                  <a:lnTo>
                    <a:pt x="455" y="191"/>
                  </a:lnTo>
                  <a:lnTo>
                    <a:pt x="455" y="191"/>
                  </a:lnTo>
                  <a:lnTo>
                    <a:pt x="456" y="191"/>
                  </a:lnTo>
                  <a:lnTo>
                    <a:pt x="457" y="191"/>
                  </a:lnTo>
                  <a:lnTo>
                    <a:pt x="458" y="191"/>
                  </a:lnTo>
                  <a:lnTo>
                    <a:pt x="459" y="191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2" y="192"/>
                  </a:lnTo>
                  <a:lnTo>
                    <a:pt x="462" y="192"/>
                  </a:lnTo>
                  <a:lnTo>
                    <a:pt x="462" y="193"/>
                  </a:lnTo>
                  <a:lnTo>
                    <a:pt x="463" y="193"/>
                  </a:lnTo>
                  <a:lnTo>
                    <a:pt x="463" y="193"/>
                  </a:lnTo>
                  <a:lnTo>
                    <a:pt x="464" y="194"/>
                  </a:lnTo>
                  <a:lnTo>
                    <a:pt x="465" y="195"/>
                  </a:lnTo>
                  <a:lnTo>
                    <a:pt x="465" y="196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8" y="198"/>
                  </a:lnTo>
                  <a:lnTo>
                    <a:pt x="468" y="199"/>
                  </a:lnTo>
                  <a:lnTo>
                    <a:pt x="469" y="199"/>
                  </a:lnTo>
                  <a:lnTo>
                    <a:pt x="470" y="200"/>
                  </a:lnTo>
                  <a:lnTo>
                    <a:pt x="471" y="201"/>
                  </a:lnTo>
                  <a:lnTo>
                    <a:pt x="472" y="201"/>
                  </a:lnTo>
                  <a:lnTo>
                    <a:pt x="473" y="201"/>
                  </a:lnTo>
                  <a:lnTo>
                    <a:pt x="474" y="201"/>
                  </a:lnTo>
                  <a:lnTo>
                    <a:pt x="474" y="202"/>
                  </a:lnTo>
                  <a:lnTo>
                    <a:pt x="475" y="203"/>
                  </a:lnTo>
                  <a:lnTo>
                    <a:pt x="474" y="204"/>
                  </a:lnTo>
                  <a:lnTo>
                    <a:pt x="474" y="205"/>
                  </a:lnTo>
                  <a:lnTo>
                    <a:pt x="474" y="206"/>
                  </a:lnTo>
                  <a:lnTo>
                    <a:pt x="475" y="206"/>
                  </a:lnTo>
                  <a:lnTo>
                    <a:pt x="475" y="207"/>
                  </a:lnTo>
                  <a:lnTo>
                    <a:pt x="476" y="208"/>
                  </a:lnTo>
                  <a:lnTo>
                    <a:pt x="476" y="209"/>
                  </a:lnTo>
                  <a:lnTo>
                    <a:pt x="477" y="210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6" y="212"/>
                  </a:lnTo>
                  <a:lnTo>
                    <a:pt x="476" y="213"/>
                  </a:lnTo>
                  <a:lnTo>
                    <a:pt x="476" y="214"/>
                  </a:lnTo>
                  <a:lnTo>
                    <a:pt x="475" y="215"/>
                  </a:lnTo>
                  <a:lnTo>
                    <a:pt x="475" y="216"/>
                  </a:lnTo>
                  <a:lnTo>
                    <a:pt x="474" y="217"/>
                  </a:lnTo>
                  <a:lnTo>
                    <a:pt x="474" y="218"/>
                  </a:lnTo>
                  <a:lnTo>
                    <a:pt x="473" y="220"/>
                  </a:lnTo>
                  <a:lnTo>
                    <a:pt x="472" y="221"/>
                  </a:lnTo>
                  <a:lnTo>
                    <a:pt x="471" y="222"/>
                  </a:lnTo>
                  <a:lnTo>
                    <a:pt x="470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6" y="225"/>
                  </a:lnTo>
                  <a:lnTo>
                    <a:pt x="465" y="226"/>
                  </a:lnTo>
                  <a:lnTo>
                    <a:pt x="464" y="227"/>
                  </a:lnTo>
                  <a:lnTo>
                    <a:pt x="463" y="228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0"/>
                  </a:lnTo>
                  <a:lnTo>
                    <a:pt x="461" y="231"/>
                  </a:lnTo>
                  <a:lnTo>
                    <a:pt x="461" y="231"/>
                  </a:lnTo>
                  <a:lnTo>
                    <a:pt x="460" y="232"/>
                  </a:lnTo>
                  <a:lnTo>
                    <a:pt x="460" y="233"/>
                  </a:lnTo>
                  <a:lnTo>
                    <a:pt x="459" y="235"/>
                  </a:lnTo>
                  <a:lnTo>
                    <a:pt x="459" y="236"/>
                  </a:lnTo>
                  <a:lnTo>
                    <a:pt x="459" y="237"/>
                  </a:lnTo>
                  <a:lnTo>
                    <a:pt x="458" y="237"/>
                  </a:lnTo>
                  <a:lnTo>
                    <a:pt x="458" y="238"/>
                  </a:lnTo>
                  <a:lnTo>
                    <a:pt x="457" y="239"/>
                  </a:lnTo>
                  <a:lnTo>
                    <a:pt x="457" y="240"/>
                  </a:lnTo>
                  <a:lnTo>
                    <a:pt x="456" y="241"/>
                  </a:lnTo>
                  <a:lnTo>
                    <a:pt x="455" y="242"/>
                  </a:lnTo>
                  <a:lnTo>
                    <a:pt x="455" y="243"/>
                  </a:lnTo>
                  <a:lnTo>
                    <a:pt x="455" y="244"/>
                  </a:lnTo>
                  <a:lnTo>
                    <a:pt x="455" y="244"/>
                  </a:lnTo>
                  <a:lnTo>
                    <a:pt x="454" y="245"/>
                  </a:lnTo>
                  <a:lnTo>
                    <a:pt x="454" y="246"/>
                  </a:lnTo>
                  <a:lnTo>
                    <a:pt x="454" y="247"/>
                  </a:lnTo>
                  <a:lnTo>
                    <a:pt x="453" y="248"/>
                  </a:lnTo>
                  <a:lnTo>
                    <a:pt x="453" y="250"/>
                  </a:lnTo>
                  <a:lnTo>
                    <a:pt x="453" y="250"/>
                  </a:lnTo>
                  <a:lnTo>
                    <a:pt x="453" y="251"/>
                  </a:lnTo>
                  <a:lnTo>
                    <a:pt x="453" y="252"/>
                  </a:lnTo>
                  <a:lnTo>
                    <a:pt x="453" y="253"/>
                  </a:lnTo>
                  <a:lnTo>
                    <a:pt x="452" y="255"/>
                  </a:lnTo>
                  <a:lnTo>
                    <a:pt x="452" y="256"/>
                  </a:lnTo>
                  <a:lnTo>
                    <a:pt x="452" y="257"/>
                  </a:lnTo>
                  <a:lnTo>
                    <a:pt x="452" y="258"/>
                  </a:lnTo>
                  <a:lnTo>
                    <a:pt x="451" y="259"/>
                  </a:lnTo>
                  <a:lnTo>
                    <a:pt x="451" y="261"/>
                  </a:lnTo>
                  <a:lnTo>
                    <a:pt x="451" y="262"/>
                  </a:lnTo>
                  <a:lnTo>
                    <a:pt x="450" y="263"/>
                  </a:lnTo>
                  <a:lnTo>
                    <a:pt x="450" y="263"/>
                  </a:lnTo>
                  <a:lnTo>
                    <a:pt x="450" y="264"/>
                  </a:lnTo>
                  <a:lnTo>
                    <a:pt x="450" y="266"/>
                  </a:lnTo>
                  <a:lnTo>
                    <a:pt x="450" y="267"/>
                  </a:lnTo>
                  <a:lnTo>
                    <a:pt x="450" y="268"/>
                  </a:lnTo>
                  <a:lnTo>
                    <a:pt x="450" y="269"/>
                  </a:lnTo>
                  <a:lnTo>
                    <a:pt x="450" y="269"/>
                  </a:lnTo>
                  <a:lnTo>
                    <a:pt x="450" y="270"/>
                  </a:lnTo>
                  <a:lnTo>
                    <a:pt x="450" y="272"/>
                  </a:lnTo>
                  <a:lnTo>
                    <a:pt x="450" y="274"/>
                  </a:lnTo>
                  <a:lnTo>
                    <a:pt x="451" y="275"/>
                  </a:lnTo>
                  <a:lnTo>
                    <a:pt x="451" y="276"/>
                  </a:lnTo>
                  <a:lnTo>
                    <a:pt x="451" y="277"/>
                  </a:lnTo>
                  <a:lnTo>
                    <a:pt x="451" y="278"/>
                  </a:lnTo>
                  <a:lnTo>
                    <a:pt x="451" y="279"/>
                  </a:lnTo>
                  <a:lnTo>
                    <a:pt x="452" y="281"/>
                  </a:lnTo>
                  <a:lnTo>
                    <a:pt x="452" y="282"/>
                  </a:lnTo>
                  <a:lnTo>
                    <a:pt x="452" y="283"/>
                  </a:lnTo>
                  <a:lnTo>
                    <a:pt x="452" y="284"/>
                  </a:lnTo>
                  <a:lnTo>
                    <a:pt x="452" y="286"/>
                  </a:lnTo>
                  <a:lnTo>
                    <a:pt x="452" y="287"/>
                  </a:lnTo>
                  <a:lnTo>
                    <a:pt x="453" y="288"/>
                  </a:lnTo>
                  <a:lnTo>
                    <a:pt x="453" y="288"/>
                  </a:lnTo>
                  <a:lnTo>
                    <a:pt x="453" y="289"/>
                  </a:lnTo>
                  <a:lnTo>
                    <a:pt x="453" y="290"/>
                  </a:lnTo>
                  <a:lnTo>
                    <a:pt x="453" y="291"/>
                  </a:lnTo>
                  <a:lnTo>
                    <a:pt x="453" y="292"/>
                  </a:lnTo>
                  <a:lnTo>
                    <a:pt x="453" y="293"/>
                  </a:lnTo>
                  <a:lnTo>
                    <a:pt x="453" y="294"/>
                  </a:lnTo>
                  <a:lnTo>
                    <a:pt x="453" y="294"/>
                  </a:lnTo>
                  <a:lnTo>
                    <a:pt x="453" y="295"/>
                  </a:lnTo>
                  <a:lnTo>
                    <a:pt x="453" y="297"/>
                  </a:lnTo>
                  <a:lnTo>
                    <a:pt x="452" y="297"/>
                  </a:lnTo>
                  <a:lnTo>
                    <a:pt x="453" y="298"/>
                  </a:lnTo>
                  <a:lnTo>
                    <a:pt x="453" y="299"/>
                  </a:lnTo>
                  <a:lnTo>
                    <a:pt x="453" y="300"/>
                  </a:lnTo>
                  <a:lnTo>
                    <a:pt x="452" y="301"/>
                  </a:lnTo>
                  <a:lnTo>
                    <a:pt x="452" y="302"/>
                  </a:lnTo>
                  <a:lnTo>
                    <a:pt x="452" y="303"/>
                  </a:lnTo>
                  <a:lnTo>
                    <a:pt x="451" y="303"/>
                  </a:lnTo>
                  <a:lnTo>
                    <a:pt x="451" y="304"/>
                  </a:lnTo>
                  <a:lnTo>
                    <a:pt x="451" y="305"/>
                  </a:lnTo>
                  <a:lnTo>
                    <a:pt x="450" y="305"/>
                  </a:lnTo>
                  <a:lnTo>
                    <a:pt x="451" y="305"/>
                  </a:lnTo>
                  <a:lnTo>
                    <a:pt x="452" y="305"/>
                  </a:lnTo>
                  <a:lnTo>
                    <a:pt x="453" y="305"/>
                  </a:lnTo>
                  <a:lnTo>
                    <a:pt x="454" y="305"/>
                  </a:lnTo>
                  <a:lnTo>
                    <a:pt x="455" y="305"/>
                  </a:lnTo>
                  <a:lnTo>
                    <a:pt x="455" y="305"/>
                  </a:lnTo>
                  <a:lnTo>
                    <a:pt x="456" y="305"/>
                  </a:lnTo>
                  <a:lnTo>
                    <a:pt x="457" y="305"/>
                  </a:lnTo>
                  <a:lnTo>
                    <a:pt x="458" y="305"/>
                  </a:lnTo>
                  <a:lnTo>
                    <a:pt x="459" y="305"/>
                  </a:lnTo>
                  <a:lnTo>
                    <a:pt x="460" y="304"/>
                  </a:lnTo>
                  <a:lnTo>
                    <a:pt x="461" y="304"/>
                  </a:lnTo>
                  <a:lnTo>
                    <a:pt x="462" y="304"/>
                  </a:lnTo>
                  <a:lnTo>
                    <a:pt x="462" y="304"/>
                  </a:lnTo>
                  <a:lnTo>
                    <a:pt x="463" y="304"/>
                  </a:lnTo>
                  <a:lnTo>
                    <a:pt x="464" y="304"/>
                  </a:lnTo>
                  <a:lnTo>
                    <a:pt x="465" y="304"/>
                  </a:lnTo>
                  <a:lnTo>
                    <a:pt x="466" y="304"/>
                  </a:lnTo>
                  <a:lnTo>
                    <a:pt x="467" y="304"/>
                  </a:lnTo>
                  <a:lnTo>
                    <a:pt x="468" y="305"/>
                  </a:lnTo>
                  <a:lnTo>
                    <a:pt x="468" y="305"/>
                  </a:lnTo>
                  <a:lnTo>
                    <a:pt x="469" y="305"/>
                  </a:lnTo>
                  <a:lnTo>
                    <a:pt x="470" y="305"/>
                  </a:lnTo>
                  <a:lnTo>
                    <a:pt x="471" y="305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6"/>
                  </a:lnTo>
                  <a:lnTo>
                    <a:pt x="475" y="306"/>
                  </a:lnTo>
                  <a:lnTo>
                    <a:pt x="475" y="305"/>
                  </a:lnTo>
                  <a:lnTo>
                    <a:pt x="476" y="305"/>
                  </a:lnTo>
                  <a:lnTo>
                    <a:pt x="477" y="305"/>
                  </a:lnTo>
                  <a:lnTo>
                    <a:pt x="478" y="305"/>
                  </a:lnTo>
                  <a:lnTo>
                    <a:pt x="479" y="305"/>
                  </a:lnTo>
                  <a:lnTo>
                    <a:pt x="480" y="305"/>
                  </a:lnTo>
                  <a:lnTo>
                    <a:pt x="481" y="305"/>
                  </a:lnTo>
                  <a:lnTo>
                    <a:pt x="481" y="305"/>
                  </a:lnTo>
                  <a:lnTo>
                    <a:pt x="482" y="304"/>
                  </a:lnTo>
                  <a:lnTo>
                    <a:pt x="482" y="303"/>
                  </a:lnTo>
                  <a:lnTo>
                    <a:pt x="483" y="302"/>
                  </a:lnTo>
                  <a:lnTo>
                    <a:pt x="484" y="302"/>
                  </a:lnTo>
                  <a:lnTo>
                    <a:pt x="485" y="301"/>
                  </a:lnTo>
                  <a:lnTo>
                    <a:pt x="486" y="301"/>
                  </a:lnTo>
                  <a:lnTo>
                    <a:pt x="486" y="300"/>
                  </a:lnTo>
                  <a:lnTo>
                    <a:pt x="486" y="299"/>
                  </a:lnTo>
                  <a:lnTo>
                    <a:pt x="487" y="298"/>
                  </a:lnTo>
                  <a:lnTo>
                    <a:pt x="487" y="297"/>
                  </a:lnTo>
                  <a:lnTo>
                    <a:pt x="487" y="296"/>
                  </a:lnTo>
                  <a:lnTo>
                    <a:pt x="487" y="295"/>
                  </a:lnTo>
                  <a:lnTo>
                    <a:pt x="487" y="294"/>
                  </a:lnTo>
                  <a:lnTo>
                    <a:pt x="487" y="294"/>
                  </a:lnTo>
                  <a:lnTo>
                    <a:pt x="487" y="294"/>
                  </a:lnTo>
                  <a:lnTo>
                    <a:pt x="488" y="294"/>
                  </a:lnTo>
                  <a:lnTo>
                    <a:pt x="490" y="294"/>
                  </a:lnTo>
                  <a:lnTo>
                    <a:pt x="491" y="293"/>
                  </a:lnTo>
                  <a:lnTo>
                    <a:pt x="492" y="294"/>
                  </a:lnTo>
                  <a:lnTo>
                    <a:pt x="493" y="293"/>
                  </a:lnTo>
                  <a:lnTo>
                    <a:pt x="493" y="294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3"/>
                  </a:lnTo>
                  <a:lnTo>
                    <a:pt x="495" y="293"/>
                  </a:lnTo>
                  <a:lnTo>
                    <a:pt x="496" y="293"/>
                  </a:lnTo>
                  <a:lnTo>
                    <a:pt x="497" y="293"/>
                  </a:lnTo>
                  <a:lnTo>
                    <a:pt x="498" y="294"/>
                  </a:lnTo>
                  <a:lnTo>
                    <a:pt x="499" y="294"/>
                  </a:lnTo>
                  <a:lnTo>
                    <a:pt x="499" y="294"/>
                  </a:lnTo>
                  <a:lnTo>
                    <a:pt x="500" y="295"/>
                  </a:lnTo>
                  <a:lnTo>
                    <a:pt x="500" y="295"/>
                  </a:lnTo>
                  <a:lnTo>
                    <a:pt x="501" y="295"/>
                  </a:lnTo>
                  <a:lnTo>
                    <a:pt x="503" y="294"/>
                  </a:lnTo>
                  <a:lnTo>
                    <a:pt x="503" y="294"/>
                  </a:lnTo>
                  <a:lnTo>
                    <a:pt x="504" y="293"/>
                  </a:lnTo>
                  <a:lnTo>
                    <a:pt x="504" y="292"/>
                  </a:lnTo>
                  <a:lnTo>
                    <a:pt x="505" y="290"/>
                  </a:lnTo>
                  <a:lnTo>
                    <a:pt x="506" y="289"/>
                  </a:lnTo>
                  <a:lnTo>
                    <a:pt x="506" y="288"/>
                  </a:lnTo>
                  <a:lnTo>
                    <a:pt x="506" y="288"/>
                  </a:lnTo>
                  <a:lnTo>
                    <a:pt x="507" y="288"/>
                  </a:lnTo>
                  <a:lnTo>
                    <a:pt x="508" y="288"/>
                  </a:lnTo>
                  <a:lnTo>
                    <a:pt x="508" y="287"/>
                  </a:lnTo>
                  <a:lnTo>
                    <a:pt x="509" y="287"/>
                  </a:lnTo>
                  <a:lnTo>
                    <a:pt x="510" y="287"/>
                  </a:lnTo>
                  <a:lnTo>
                    <a:pt x="511" y="287"/>
                  </a:lnTo>
                  <a:lnTo>
                    <a:pt x="512" y="287"/>
                  </a:lnTo>
                  <a:lnTo>
                    <a:pt x="513" y="287"/>
                  </a:lnTo>
                  <a:lnTo>
                    <a:pt x="513" y="287"/>
                  </a:lnTo>
                  <a:lnTo>
                    <a:pt x="513" y="286"/>
                  </a:lnTo>
                  <a:lnTo>
                    <a:pt x="514" y="286"/>
                  </a:lnTo>
                  <a:lnTo>
                    <a:pt x="514" y="285"/>
                  </a:lnTo>
                  <a:lnTo>
                    <a:pt x="515" y="285"/>
                  </a:lnTo>
                  <a:lnTo>
                    <a:pt x="515" y="284"/>
                  </a:lnTo>
                  <a:lnTo>
                    <a:pt x="516" y="284"/>
                  </a:lnTo>
                  <a:lnTo>
                    <a:pt x="517" y="284"/>
                  </a:lnTo>
                  <a:lnTo>
                    <a:pt x="518" y="283"/>
                  </a:lnTo>
                  <a:lnTo>
                    <a:pt x="519" y="282"/>
                  </a:lnTo>
                  <a:lnTo>
                    <a:pt x="519" y="282"/>
                  </a:lnTo>
                  <a:lnTo>
                    <a:pt x="520" y="282"/>
                  </a:lnTo>
                  <a:lnTo>
                    <a:pt x="522" y="282"/>
                  </a:lnTo>
                  <a:lnTo>
                    <a:pt x="525" y="282"/>
                  </a:lnTo>
                  <a:lnTo>
                    <a:pt x="526" y="282"/>
                  </a:lnTo>
                  <a:lnTo>
                    <a:pt x="529" y="282"/>
                  </a:lnTo>
                  <a:lnTo>
                    <a:pt x="532" y="282"/>
                  </a:lnTo>
                  <a:lnTo>
                    <a:pt x="533" y="282"/>
                  </a:lnTo>
                  <a:lnTo>
                    <a:pt x="535" y="282"/>
                  </a:lnTo>
                  <a:lnTo>
                    <a:pt x="537" y="282"/>
                  </a:lnTo>
                  <a:lnTo>
                    <a:pt x="538" y="282"/>
                  </a:lnTo>
                  <a:lnTo>
                    <a:pt x="539" y="283"/>
                  </a:lnTo>
                  <a:lnTo>
                    <a:pt x="541" y="283"/>
                  </a:lnTo>
                  <a:lnTo>
                    <a:pt x="543" y="284"/>
                  </a:lnTo>
                  <a:lnTo>
                    <a:pt x="544" y="285"/>
                  </a:lnTo>
                  <a:lnTo>
                    <a:pt x="544" y="285"/>
                  </a:lnTo>
                  <a:lnTo>
                    <a:pt x="546" y="286"/>
                  </a:lnTo>
                  <a:lnTo>
                    <a:pt x="547" y="287"/>
                  </a:lnTo>
                  <a:lnTo>
                    <a:pt x="548" y="288"/>
                  </a:lnTo>
                  <a:lnTo>
                    <a:pt x="549" y="289"/>
                  </a:lnTo>
                  <a:lnTo>
                    <a:pt x="551" y="290"/>
                  </a:lnTo>
                  <a:lnTo>
                    <a:pt x="551" y="291"/>
                  </a:lnTo>
                  <a:lnTo>
                    <a:pt x="552" y="292"/>
                  </a:lnTo>
                  <a:lnTo>
                    <a:pt x="553" y="293"/>
                  </a:lnTo>
                  <a:lnTo>
                    <a:pt x="554" y="294"/>
                  </a:lnTo>
                  <a:lnTo>
                    <a:pt x="556" y="294"/>
                  </a:lnTo>
                  <a:lnTo>
                    <a:pt x="557" y="296"/>
                  </a:lnTo>
                  <a:lnTo>
                    <a:pt x="558" y="297"/>
                  </a:lnTo>
                  <a:lnTo>
                    <a:pt x="560" y="298"/>
                  </a:lnTo>
                  <a:lnTo>
                    <a:pt x="561" y="299"/>
                  </a:lnTo>
                  <a:lnTo>
                    <a:pt x="563" y="300"/>
                  </a:lnTo>
                  <a:lnTo>
                    <a:pt x="564" y="301"/>
                  </a:lnTo>
                  <a:lnTo>
                    <a:pt x="565" y="301"/>
                  </a:lnTo>
                  <a:lnTo>
                    <a:pt x="567" y="301"/>
                  </a:lnTo>
                  <a:lnTo>
                    <a:pt x="569" y="301"/>
                  </a:lnTo>
                  <a:lnTo>
                    <a:pt x="570" y="301"/>
                  </a:lnTo>
                  <a:lnTo>
                    <a:pt x="571" y="301"/>
                  </a:lnTo>
                  <a:lnTo>
                    <a:pt x="573" y="301"/>
                  </a:lnTo>
                  <a:lnTo>
                    <a:pt x="575" y="301"/>
                  </a:lnTo>
                  <a:lnTo>
                    <a:pt x="576" y="300"/>
                  </a:lnTo>
                  <a:lnTo>
                    <a:pt x="577" y="300"/>
                  </a:lnTo>
                  <a:lnTo>
                    <a:pt x="579" y="299"/>
                  </a:lnTo>
                  <a:lnTo>
                    <a:pt x="581" y="299"/>
                  </a:lnTo>
                  <a:lnTo>
                    <a:pt x="582" y="298"/>
                  </a:lnTo>
                  <a:lnTo>
                    <a:pt x="583" y="298"/>
                  </a:lnTo>
                  <a:lnTo>
                    <a:pt x="585" y="297"/>
                  </a:lnTo>
                  <a:lnTo>
                    <a:pt x="587" y="297"/>
                  </a:lnTo>
                  <a:lnTo>
                    <a:pt x="589" y="297"/>
                  </a:lnTo>
                  <a:lnTo>
                    <a:pt x="590" y="297"/>
                  </a:lnTo>
                  <a:lnTo>
                    <a:pt x="592" y="298"/>
                  </a:lnTo>
                  <a:lnTo>
                    <a:pt x="593" y="298"/>
                  </a:lnTo>
                  <a:lnTo>
                    <a:pt x="594" y="298"/>
                  </a:lnTo>
                  <a:lnTo>
                    <a:pt x="595" y="298"/>
                  </a:lnTo>
                  <a:lnTo>
                    <a:pt x="596" y="299"/>
                  </a:lnTo>
                  <a:lnTo>
                    <a:pt x="598" y="300"/>
                  </a:lnTo>
                  <a:lnTo>
                    <a:pt x="601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6" y="302"/>
                  </a:lnTo>
                  <a:lnTo>
                    <a:pt x="608" y="302"/>
                  </a:lnTo>
                  <a:lnTo>
                    <a:pt x="610" y="303"/>
                  </a:lnTo>
                  <a:lnTo>
                    <a:pt x="613" y="303"/>
                  </a:lnTo>
                  <a:lnTo>
                    <a:pt x="614" y="303"/>
                  </a:lnTo>
                  <a:lnTo>
                    <a:pt x="616" y="304"/>
                  </a:lnTo>
                  <a:lnTo>
                    <a:pt x="618" y="304"/>
                  </a:lnTo>
                  <a:lnTo>
                    <a:pt x="620" y="304"/>
                  </a:lnTo>
                  <a:lnTo>
                    <a:pt x="621" y="304"/>
                  </a:lnTo>
                  <a:lnTo>
                    <a:pt x="623" y="304"/>
                  </a:lnTo>
                  <a:lnTo>
                    <a:pt x="624" y="304"/>
                  </a:lnTo>
                  <a:lnTo>
                    <a:pt x="625" y="305"/>
                  </a:lnTo>
                  <a:lnTo>
                    <a:pt x="626" y="306"/>
                  </a:lnTo>
                  <a:lnTo>
                    <a:pt x="627" y="306"/>
                  </a:lnTo>
                  <a:lnTo>
                    <a:pt x="627" y="307"/>
                  </a:lnTo>
                  <a:lnTo>
                    <a:pt x="628" y="307"/>
                  </a:lnTo>
                  <a:lnTo>
                    <a:pt x="629" y="307"/>
                  </a:lnTo>
                  <a:lnTo>
                    <a:pt x="629" y="307"/>
                  </a:lnTo>
                  <a:lnTo>
                    <a:pt x="630" y="307"/>
                  </a:lnTo>
                  <a:lnTo>
                    <a:pt x="631" y="307"/>
                  </a:lnTo>
                  <a:lnTo>
                    <a:pt x="632" y="308"/>
                  </a:lnTo>
                  <a:lnTo>
                    <a:pt x="633" y="308"/>
                  </a:lnTo>
                  <a:lnTo>
                    <a:pt x="634" y="309"/>
                  </a:lnTo>
                  <a:lnTo>
                    <a:pt x="635" y="310"/>
                  </a:lnTo>
                  <a:lnTo>
                    <a:pt x="636" y="310"/>
                  </a:lnTo>
                  <a:lnTo>
                    <a:pt x="637" y="311"/>
                  </a:lnTo>
                  <a:lnTo>
                    <a:pt x="638" y="312"/>
                  </a:lnTo>
                  <a:lnTo>
                    <a:pt x="639" y="313"/>
                  </a:lnTo>
                  <a:lnTo>
                    <a:pt x="640" y="313"/>
                  </a:lnTo>
                  <a:lnTo>
                    <a:pt x="640" y="315"/>
                  </a:lnTo>
                  <a:lnTo>
                    <a:pt x="640" y="316"/>
                  </a:lnTo>
                  <a:lnTo>
                    <a:pt x="641" y="317"/>
                  </a:lnTo>
                  <a:lnTo>
                    <a:pt x="641" y="318"/>
                  </a:lnTo>
                  <a:lnTo>
                    <a:pt x="642" y="319"/>
                  </a:lnTo>
                  <a:lnTo>
                    <a:pt x="642" y="320"/>
                  </a:lnTo>
                  <a:lnTo>
                    <a:pt x="643" y="321"/>
                  </a:lnTo>
                  <a:lnTo>
                    <a:pt x="643" y="322"/>
                  </a:lnTo>
                  <a:lnTo>
                    <a:pt x="643" y="323"/>
                  </a:lnTo>
                  <a:lnTo>
                    <a:pt x="644" y="325"/>
                  </a:lnTo>
                  <a:lnTo>
                    <a:pt x="644" y="326"/>
                  </a:lnTo>
                  <a:lnTo>
                    <a:pt x="645" y="327"/>
                  </a:lnTo>
                  <a:lnTo>
                    <a:pt x="646" y="328"/>
                  </a:lnTo>
                  <a:lnTo>
                    <a:pt x="646" y="329"/>
                  </a:lnTo>
                  <a:lnTo>
                    <a:pt x="647" y="330"/>
                  </a:lnTo>
                  <a:lnTo>
                    <a:pt x="648" y="331"/>
                  </a:lnTo>
                  <a:lnTo>
                    <a:pt x="649" y="332"/>
                  </a:lnTo>
                  <a:lnTo>
                    <a:pt x="650" y="333"/>
                  </a:lnTo>
                  <a:lnTo>
                    <a:pt x="651" y="333"/>
                  </a:lnTo>
                  <a:lnTo>
                    <a:pt x="652" y="333"/>
                  </a:lnTo>
                  <a:lnTo>
                    <a:pt x="653" y="334"/>
                  </a:lnTo>
                  <a:lnTo>
                    <a:pt x="653" y="335"/>
                  </a:lnTo>
                  <a:lnTo>
                    <a:pt x="654" y="336"/>
                  </a:lnTo>
                  <a:lnTo>
                    <a:pt x="654" y="338"/>
                  </a:lnTo>
                  <a:lnTo>
                    <a:pt x="654" y="339"/>
                  </a:lnTo>
                  <a:lnTo>
                    <a:pt x="654" y="339"/>
                  </a:lnTo>
                  <a:lnTo>
                    <a:pt x="655" y="341"/>
                  </a:lnTo>
                  <a:lnTo>
                    <a:pt x="655" y="343"/>
                  </a:lnTo>
                  <a:lnTo>
                    <a:pt x="655" y="345"/>
                  </a:lnTo>
                  <a:lnTo>
                    <a:pt x="655" y="346"/>
                  </a:lnTo>
                  <a:lnTo>
                    <a:pt x="654" y="348"/>
                  </a:lnTo>
                  <a:lnTo>
                    <a:pt x="654" y="350"/>
                  </a:lnTo>
                  <a:lnTo>
                    <a:pt x="654" y="352"/>
                  </a:lnTo>
                  <a:lnTo>
                    <a:pt x="654" y="356"/>
                  </a:lnTo>
                  <a:lnTo>
                    <a:pt x="654" y="358"/>
                  </a:lnTo>
                  <a:lnTo>
                    <a:pt x="654" y="360"/>
                  </a:lnTo>
                  <a:lnTo>
                    <a:pt x="654" y="363"/>
                  </a:lnTo>
                  <a:lnTo>
                    <a:pt x="655" y="366"/>
                  </a:lnTo>
                  <a:lnTo>
                    <a:pt x="655" y="369"/>
                  </a:lnTo>
                  <a:lnTo>
                    <a:pt x="655" y="372"/>
                  </a:lnTo>
                  <a:lnTo>
                    <a:pt x="655" y="375"/>
                  </a:lnTo>
                  <a:lnTo>
                    <a:pt x="655" y="377"/>
                  </a:lnTo>
                  <a:lnTo>
                    <a:pt x="655" y="380"/>
                  </a:lnTo>
                  <a:lnTo>
                    <a:pt x="701" y="373"/>
                  </a:lnTo>
                  <a:lnTo>
                    <a:pt x="702" y="373"/>
                  </a:lnTo>
                  <a:lnTo>
                    <a:pt x="703" y="373"/>
                  </a:lnTo>
                  <a:lnTo>
                    <a:pt x="704" y="373"/>
                  </a:lnTo>
                  <a:lnTo>
                    <a:pt x="704" y="372"/>
                  </a:lnTo>
                  <a:lnTo>
                    <a:pt x="705" y="372"/>
                  </a:lnTo>
                  <a:lnTo>
                    <a:pt x="706" y="372"/>
                  </a:lnTo>
                  <a:lnTo>
                    <a:pt x="707" y="372"/>
                  </a:lnTo>
                  <a:lnTo>
                    <a:pt x="708" y="372"/>
                  </a:lnTo>
                  <a:lnTo>
                    <a:pt x="709" y="372"/>
                  </a:lnTo>
                  <a:lnTo>
                    <a:pt x="710" y="372"/>
                  </a:lnTo>
                  <a:lnTo>
                    <a:pt x="710" y="371"/>
                  </a:lnTo>
                  <a:lnTo>
                    <a:pt x="711" y="371"/>
                  </a:lnTo>
                  <a:lnTo>
                    <a:pt x="712" y="371"/>
                  </a:lnTo>
                  <a:lnTo>
                    <a:pt x="713" y="371"/>
                  </a:lnTo>
                  <a:lnTo>
                    <a:pt x="714" y="371"/>
                  </a:lnTo>
                  <a:lnTo>
                    <a:pt x="715" y="371"/>
                  </a:lnTo>
                  <a:lnTo>
                    <a:pt x="716" y="371"/>
                  </a:lnTo>
                  <a:lnTo>
                    <a:pt x="716" y="371"/>
                  </a:lnTo>
                  <a:lnTo>
                    <a:pt x="717" y="371"/>
                  </a:lnTo>
                  <a:lnTo>
                    <a:pt x="717" y="370"/>
                  </a:lnTo>
                  <a:lnTo>
                    <a:pt x="718" y="370"/>
                  </a:lnTo>
                  <a:lnTo>
                    <a:pt x="719" y="370"/>
                  </a:lnTo>
                  <a:lnTo>
                    <a:pt x="720" y="370"/>
                  </a:lnTo>
                  <a:lnTo>
                    <a:pt x="721" y="370"/>
                  </a:lnTo>
                  <a:lnTo>
                    <a:pt x="722" y="370"/>
                  </a:lnTo>
                  <a:lnTo>
                    <a:pt x="722" y="369"/>
                  </a:lnTo>
                  <a:lnTo>
                    <a:pt x="723" y="370"/>
                  </a:lnTo>
                  <a:lnTo>
                    <a:pt x="723" y="369"/>
                  </a:lnTo>
                  <a:lnTo>
                    <a:pt x="724" y="369"/>
                  </a:lnTo>
                  <a:lnTo>
                    <a:pt x="725" y="368"/>
                  </a:lnTo>
                  <a:lnTo>
                    <a:pt x="725" y="367"/>
                  </a:lnTo>
                  <a:lnTo>
                    <a:pt x="726" y="367"/>
                  </a:lnTo>
                  <a:lnTo>
                    <a:pt x="726" y="366"/>
                  </a:lnTo>
                  <a:lnTo>
                    <a:pt x="727" y="365"/>
                  </a:lnTo>
                  <a:lnTo>
                    <a:pt x="728" y="365"/>
                  </a:lnTo>
                  <a:lnTo>
                    <a:pt x="728" y="364"/>
                  </a:lnTo>
                  <a:lnTo>
                    <a:pt x="729" y="364"/>
                  </a:lnTo>
                  <a:lnTo>
                    <a:pt x="729" y="364"/>
                  </a:lnTo>
                  <a:lnTo>
                    <a:pt x="729" y="363"/>
                  </a:lnTo>
                  <a:lnTo>
                    <a:pt x="730" y="363"/>
                  </a:lnTo>
                  <a:lnTo>
                    <a:pt x="731" y="362"/>
                  </a:lnTo>
                  <a:lnTo>
                    <a:pt x="732" y="362"/>
                  </a:lnTo>
                  <a:lnTo>
                    <a:pt x="733" y="361"/>
                  </a:lnTo>
                  <a:lnTo>
                    <a:pt x="734" y="361"/>
                  </a:lnTo>
                  <a:lnTo>
                    <a:pt x="734" y="360"/>
                  </a:lnTo>
                  <a:lnTo>
                    <a:pt x="735" y="360"/>
                  </a:lnTo>
                  <a:lnTo>
                    <a:pt x="735" y="361"/>
                  </a:lnTo>
                  <a:lnTo>
                    <a:pt x="736" y="361"/>
                  </a:lnTo>
                  <a:lnTo>
                    <a:pt x="737" y="361"/>
                  </a:lnTo>
                  <a:lnTo>
                    <a:pt x="738" y="362"/>
                  </a:lnTo>
                  <a:lnTo>
                    <a:pt x="739" y="362"/>
                  </a:lnTo>
                  <a:lnTo>
                    <a:pt x="739" y="361"/>
                  </a:lnTo>
                  <a:lnTo>
                    <a:pt x="740" y="361"/>
                  </a:lnTo>
                  <a:lnTo>
                    <a:pt x="741" y="361"/>
                  </a:lnTo>
                  <a:lnTo>
                    <a:pt x="742" y="360"/>
                  </a:lnTo>
                  <a:lnTo>
                    <a:pt x="742" y="360"/>
                  </a:lnTo>
                  <a:lnTo>
                    <a:pt x="743" y="361"/>
                  </a:lnTo>
                  <a:lnTo>
                    <a:pt x="744" y="361"/>
                  </a:lnTo>
                  <a:lnTo>
                    <a:pt x="745" y="361"/>
                  </a:lnTo>
                  <a:lnTo>
                    <a:pt x="746" y="362"/>
                  </a:lnTo>
                  <a:lnTo>
                    <a:pt x="747" y="362"/>
                  </a:lnTo>
                  <a:lnTo>
                    <a:pt x="748" y="361"/>
                  </a:lnTo>
                  <a:lnTo>
                    <a:pt x="748" y="361"/>
                  </a:lnTo>
                  <a:lnTo>
                    <a:pt x="749" y="361"/>
                  </a:lnTo>
                  <a:lnTo>
                    <a:pt x="750" y="361"/>
                  </a:lnTo>
                  <a:lnTo>
                    <a:pt x="751" y="360"/>
                  </a:lnTo>
                  <a:lnTo>
                    <a:pt x="752" y="360"/>
                  </a:lnTo>
                  <a:lnTo>
                    <a:pt x="753" y="360"/>
                  </a:lnTo>
                  <a:lnTo>
                    <a:pt x="754" y="359"/>
                  </a:lnTo>
                  <a:lnTo>
                    <a:pt x="755" y="359"/>
                  </a:lnTo>
                  <a:lnTo>
                    <a:pt x="755" y="359"/>
                  </a:lnTo>
                  <a:lnTo>
                    <a:pt x="756" y="360"/>
                  </a:lnTo>
                  <a:lnTo>
                    <a:pt x="757" y="359"/>
                  </a:lnTo>
                  <a:lnTo>
                    <a:pt x="757" y="360"/>
                  </a:lnTo>
                  <a:lnTo>
                    <a:pt x="758" y="359"/>
                  </a:lnTo>
                  <a:lnTo>
                    <a:pt x="759" y="359"/>
                  </a:lnTo>
                  <a:lnTo>
                    <a:pt x="760" y="359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2" y="358"/>
                  </a:lnTo>
                  <a:lnTo>
                    <a:pt x="763" y="358"/>
                  </a:lnTo>
                  <a:lnTo>
                    <a:pt x="764" y="358"/>
                  </a:lnTo>
                  <a:lnTo>
                    <a:pt x="765" y="358"/>
                  </a:lnTo>
                  <a:lnTo>
                    <a:pt x="766" y="358"/>
                  </a:lnTo>
                  <a:lnTo>
                    <a:pt x="766" y="358"/>
                  </a:lnTo>
                  <a:lnTo>
                    <a:pt x="766" y="357"/>
                  </a:lnTo>
                  <a:lnTo>
                    <a:pt x="767" y="356"/>
                  </a:lnTo>
                  <a:lnTo>
                    <a:pt x="767" y="355"/>
                  </a:lnTo>
                  <a:lnTo>
                    <a:pt x="767" y="355"/>
                  </a:lnTo>
                  <a:lnTo>
                    <a:pt x="768" y="354"/>
                  </a:lnTo>
                  <a:lnTo>
                    <a:pt x="768" y="353"/>
                  </a:lnTo>
                  <a:lnTo>
                    <a:pt x="769" y="352"/>
                  </a:lnTo>
                  <a:lnTo>
                    <a:pt x="770" y="352"/>
                  </a:lnTo>
                  <a:lnTo>
                    <a:pt x="771" y="352"/>
                  </a:lnTo>
                  <a:lnTo>
                    <a:pt x="772" y="352"/>
                  </a:lnTo>
                  <a:lnTo>
                    <a:pt x="773" y="352"/>
                  </a:lnTo>
                  <a:lnTo>
                    <a:pt x="774" y="352"/>
                  </a:lnTo>
                  <a:lnTo>
                    <a:pt x="774" y="352"/>
                  </a:lnTo>
                  <a:lnTo>
                    <a:pt x="775" y="352"/>
                  </a:lnTo>
                  <a:lnTo>
                    <a:pt x="775" y="351"/>
                  </a:lnTo>
                  <a:lnTo>
                    <a:pt x="776" y="349"/>
                  </a:lnTo>
                  <a:lnTo>
                    <a:pt x="777" y="348"/>
                  </a:lnTo>
                  <a:lnTo>
                    <a:pt x="778" y="347"/>
                  </a:lnTo>
                  <a:lnTo>
                    <a:pt x="778" y="346"/>
                  </a:lnTo>
                  <a:lnTo>
                    <a:pt x="779" y="345"/>
                  </a:lnTo>
                  <a:lnTo>
                    <a:pt x="780" y="345"/>
                  </a:lnTo>
                  <a:lnTo>
                    <a:pt x="780" y="344"/>
                  </a:lnTo>
                  <a:lnTo>
                    <a:pt x="781" y="344"/>
                  </a:lnTo>
                  <a:lnTo>
                    <a:pt x="782" y="343"/>
                  </a:lnTo>
                  <a:lnTo>
                    <a:pt x="783" y="342"/>
                  </a:lnTo>
                  <a:lnTo>
                    <a:pt x="783" y="341"/>
                  </a:lnTo>
                  <a:lnTo>
                    <a:pt x="784" y="340"/>
                  </a:lnTo>
                  <a:lnTo>
                    <a:pt x="785" y="341"/>
                  </a:lnTo>
                  <a:lnTo>
                    <a:pt x="786" y="341"/>
                  </a:lnTo>
                  <a:lnTo>
                    <a:pt x="786" y="341"/>
                  </a:lnTo>
                  <a:lnTo>
                    <a:pt x="787" y="340"/>
                  </a:lnTo>
                  <a:lnTo>
                    <a:pt x="788" y="340"/>
                  </a:lnTo>
                  <a:lnTo>
                    <a:pt x="788" y="339"/>
                  </a:lnTo>
                  <a:lnTo>
                    <a:pt x="789" y="339"/>
                  </a:lnTo>
                  <a:lnTo>
                    <a:pt x="790" y="338"/>
                  </a:lnTo>
                  <a:lnTo>
                    <a:pt x="791" y="338"/>
                  </a:lnTo>
                  <a:lnTo>
                    <a:pt x="792" y="337"/>
                  </a:lnTo>
                  <a:lnTo>
                    <a:pt x="793" y="337"/>
                  </a:lnTo>
                  <a:lnTo>
                    <a:pt x="793" y="336"/>
                  </a:lnTo>
                  <a:lnTo>
                    <a:pt x="793" y="335"/>
                  </a:lnTo>
                  <a:lnTo>
                    <a:pt x="793" y="335"/>
                  </a:lnTo>
                  <a:lnTo>
                    <a:pt x="794" y="334"/>
                  </a:lnTo>
                  <a:lnTo>
                    <a:pt x="795" y="333"/>
                  </a:lnTo>
                  <a:lnTo>
                    <a:pt x="796" y="333"/>
                  </a:lnTo>
                  <a:lnTo>
                    <a:pt x="796" y="333"/>
                  </a:lnTo>
                  <a:lnTo>
                    <a:pt x="796" y="332"/>
                  </a:lnTo>
                  <a:lnTo>
                    <a:pt x="796" y="331"/>
                  </a:lnTo>
                  <a:lnTo>
                    <a:pt x="797" y="330"/>
                  </a:lnTo>
                  <a:lnTo>
                    <a:pt x="798" y="330"/>
                  </a:lnTo>
                  <a:lnTo>
                    <a:pt x="799" y="329"/>
                  </a:lnTo>
                  <a:lnTo>
                    <a:pt x="799" y="328"/>
                  </a:lnTo>
                  <a:lnTo>
                    <a:pt x="799" y="327"/>
                  </a:lnTo>
                  <a:lnTo>
                    <a:pt x="799" y="326"/>
                  </a:lnTo>
                  <a:lnTo>
                    <a:pt x="800" y="326"/>
                  </a:lnTo>
                  <a:lnTo>
                    <a:pt x="801" y="326"/>
                  </a:lnTo>
                  <a:lnTo>
                    <a:pt x="801" y="325"/>
                  </a:lnTo>
                  <a:lnTo>
                    <a:pt x="802" y="324"/>
                  </a:lnTo>
                  <a:lnTo>
                    <a:pt x="803" y="323"/>
                  </a:lnTo>
                  <a:lnTo>
                    <a:pt x="803" y="322"/>
                  </a:lnTo>
                  <a:lnTo>
                    <a:pt x="804" y="321"/>
                  </a:lnTo>
                  <a:lnTo>
                    <a:pt x="804" y="320"/>
                  </a:lnTo>
                  <a:lnTo>
                    <a:pt x="805" y="320"/>
                  </a:lnTo>
                  <a:lnTo>
                    <a:pt x="804" y="319"/>
                  </a:lnTo>
                  <a:lnTo>
                    <a:pt x="805" y="318"/>
                  </a:lnTo>
                  <a:lnTo>
                    <a:pt x="806" y="318"/>
                  </a:lnTo>
                  <a:lnTo>
                    <a:pt x="806" y="317"/>
                  </a:lnTo>
                  <a:lnTo>
                    <a:pt x="806" y="316"/>
                  </a:lnTo>
                  <a:lnTo>
                    <a:pt x="806" y="315"/>
                  </a:lnTo>
                  <a:lnTo>
                    <a:pt x="807" y="314"/>
                  </a:lnTo>
                  <a:lnTo>
                    <a:pt x="808" y="313"/>
                  </a:lnTo>
                  <a:lnTo>
                    <a:pt x="809" y="313"/>
                  </a:lnTo>
                  <a:lnTo>
                    <a:pt x="809" y="313"/>
                  </a:lnTo>
                  <a:lnTo>
                    <a:pt x="810" y="313"/>
                  </a:lnTo>
                  <a:lnTo>
                    <a:pt x="811" y="312"/>
                  </a:lnTo>
                  <a:lnTo>
                    <a:pt x="812" y="312"/>
                  </a:lnTo>
                  <a:lnTo>
                    <a:pt x="812" y="312"/>
                  </a:lnTo>
                  <a:lnTo>
                    <a:pt x="813" y="312"/>
                  </a:lnTo>
                  <a:lnTo>
                    <a:pt x="814" y="311"/>
                  </a:lnTo>
                  <a:lnTo>
                    <a:pt x="815" y="310"/>
                  </a:lnTo>
                  <a:lnTo>
                    <a:pt x="815" y="309"/>
                  </a:lnTo>
                  <a:lnTo>
                    <a:pt x="816" y="309"/>
                  </a:lnTo>
                  <a:lnTo>
                    <a:pt x="816" y="308"/>
                  </a:lnTo>
                  <a:lnTo>
                    <a:pt x="817" y="308"/>
                  </a:lnTo>
                  <a:lnTo>
                    <a:pt x="817" y="307"/>
                  </a:lnTo>
                  <a:lnTo>
                    <a:pt x="818" y="307"/>
                  </a:lnTo>
                  <a:lnTo>
                    <a:pt x="818" y="307"/>
                  </a:lnTo>
                  <a:lnTo>
                    <a:pt x="818" y="307"/>
                  </a:lnTo>
                  <a:lnTo>
                    <a:pt x="819" y="307"/>
                  </a:lnTo>
                  <a:lnTo>
                    <a:pt x="820" y="307"/>
                  </a:lnTo>
                  <a:lnTo>
                    <a:pt x="821" y="306"/>
                  </a:lnTo>
                  <a:lnTo>
                    <a:pt x="822" y="305"/>
                  </a:lnTo>
                  <a:lnTo>
                    <a:pt x="822" y="304"/>
                  </a:lnTo>
                  <a:lnTo>
                    <a:pt x="823" y="304"/>
                  </a:lnTo>
                  <a:lnTo>
                    <a:pt x="823" y="303"/>
                  </a:lnTo>
                  <a:lnTo>
                    <a:pt x="824" y="303"/>
                  </a:lnTo>
                  <a:lnTo>
                    <a:pt x="824" y="302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6" y="301"/>
                  </a:lnTo>
                  <a:lnTo>
                    <a:pt x="827" y="300"/>
                  </a:lnTo>
                  <a:lnTo>
                    <a:pt x="828" y="300"/>
                  </a:lnTo>
                  <a:lnTo>
                    <a:pt x="828" y="299"/>
                  </a:lnTo>
                  <a:lnTo>
                    <a:pt x="829" y="298"/>
                  </a:lnTo>
                  <a:lnTo>
                    <a:pt x="830" y="298"/>
                  </a:lnTo>
                  <a:lnTo>
                    <a:pt x="831" y="298"/>
                  </a:lnTo>
                  <a:lnTo>
                    <a:pt x="831" y="298"/>
                  </a:lnTo>
                  <a:lnTo>
                    <a:pt x="832" y="298"/>
                  </a:lnTo>
                  <a:lnTo>
                    <a:pt x="832" y="297"/>
                  </a:lnTo>
                  <a:lnTo>
                    <a:pt x="833" y="296"/>
                  </a:lnTo>
                  <a:lnTo>
                    <a:pt x="834" y="295"/>
                  </a:lnTo>
                  <a:lnTo>
                    <a:pt x="835" y="294"/>
                  </a:lnTo>
                  <a:lnTo>
                    <a:pt x="836" y="294"/>
                  </a:lnTo>
                  <a:lnTo>
                    <a:pt x="837" y="294"/>
                  </a:lnTo>
                  <a:lnTo>
                    <a:pt x="837" y="294"/>
                  </a:lnTo>
                  <a:lnTo>
                    <a:pt x="837" y="294"/>
                  </a:lnTo>
                  <a:lnTo>
                    <a:pt x="838" y="294"/>
                  </a:lnTo>
                  <a:lnTo>
                    <a:pt x="838" y="293"/>
                  </a:lnTo>
                  <a:lnTo>
                    <a:pt x="839" y="292"/>
                  </a:lnTo>
                  <a:lnTo>
                    <a:pt x="840" y="292"/>
                  </a:lnTo>
                  <a:lnTo>
                    <a:pt x="841" y="291"/>
                  </a:lnTo>
                  <a:lnTo>
                    <a:pt x="842" y="291"/>
                  </a:lnTo>
                  <a:lnTo>
                    <a:pt x="843" y="291"/>
                  </a:lnTo>
                  <a:lnTo>
                    <a:pt x="844" y="291"/>
                  </a:lnTo>
                  <a:lnTo>
                    <a:pt x="844" y="290"/>
                  </a:lnTo>
                  <a:lnTo>
                    <a:pt x="845" y="289"/>
                  </a:lnTo>
                  <a:lnTo>
                    <a:pt x="846" y="289"/>
                  </a:lnTo>
                  <a:lnTo>
                    <a:pt x="846" y="288"/>
                  </a:lnTo>
                  <a:lnTo>
                    <a:pt x="847" y="288"/>
                  </a:lnTo>
                  <a:lnTo>
                    <a:pt x="847" y="288"/>
                  </a:lnTo>
                  <a:lnTo>
                    <a:pt x="847" y="287"/>
                  </a:lnTo>
                  <a:lnTo>
                    <a:pt x="848" y="287"/>
                  </a:lnTo>
                  <a:lnTo>
                    <a:pt x="849" y="286"/>
                  </a:lnTo>
                  <a:lnTo>
                    <a:pt x="850" y="286"/>
                  </a:lnTo>
                  <a:lnTo>
                    <a:pt x="850" y="286"/>
                  </a:lnTo>
                  <a:lnTo>
                    <a:pt x="851" y="286"/>
                  </a:lnTo>
                  <a:lnTo>
                    <a:pt x="852" y="286"/>
                  </a:lnTo>
                  <a:lnTo>
                    <a:pt x="854" y="286"/>
                  </a:lnTo>
                  <a:lnTo>
                    <a:pt x="854" y="287"/>
                  </a:lnTo>
                  <a:lnTo>
                    <a:pt x="855" y="287"/>
                  </a:lnTo>
                  <a:lnTo>
                    <a:pt x="855" y="288"/>
                  </a:lnTo>
                  <a:lnTo>
                    <a:pt x="856" y="288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8" y="288"/>
                  </a:lnTo>
                  <a:lnTo>
                    <a:pt x="859" y="288"/>
                  </a:lnTo>
                  <a:lnTo>
                    <a:pt x="860" y="288"/>
                  </a:lnTo>
                  <a:lnTo>
                    <a:pt x="861" y="288"/>
                  </a:lnTo>
                  <a:lnTo>
                    <a:pt x="862" y="288"/>
                  </a:lnTo>
                  <a:lnTo>
                    <a:pt x="863" y="288"/>
                  </a:lnTo>
                  <a:lnTo>
                    <a:pt x="863" y="288"/>
                  </a:lnTo>
                  <a:lnTo>
                    <a:pt x="865" y="288"/>
                  </a:lnTo>
                  <a:lnTo>
                    <a:pt x="866" y="288"/>
                  </a:lnTo>
                  <a:lnTo>
                    <a:pt x="867" y="288"/>
                  </a:lnTo>
                  <a:lnTo>
                    <a:pt x="868" y="288"/>
                  </a:lnTo>
                  <a:lnTo>
                    <a:pt x="869" y="288"/>
                  </a:lnTo>
                  <a:lnTo>
                    <a:pt x="869" y="288"/>
                  </a:lnTo>
                  <a:lnTo>
                    <a:pt x="870" y="288"/>
                  </a:lnTo>
                  <a:lnTo>
                    <a:pt x="870" y="289"/>
                  </a:lnTo>
                  <a:lnTo>
                    <a:pt x="870" y="290"/>
                  </a:lnTo>
                  <a:lnTo>
                    <a:pt x="871" y="290"/>
                  </a:lnTo>
                  <a:lnTo>
                    <a:pt x="872" y="290"/>
                  </a:lnTo>
                  <a:lnTo>
                    <a:pt x="873" y="290"/>
                  </a:lnTo>
                  <a:lnTo>
                    <a:pt x="874" y="291"/>
                  </a:lnTo>
                  <a:lnTo>
                    <a:pt x="875" y="291"/>
                  </a:lnTo>
                  <a:lnTo>
                    <a:pt x="876" y="291"/>
                  </a:lnTo>
                  <a:lnTo>
                    <a:pt x="876" y="292"/>
                  </a:lnTo>
                  <a:lnTo>
                    <a:pt x="876" y="292"/>
                  </a:lnTo>
                  <a:lnTo>
                    <a:pt x="876" y="293"/>
                  </a:lnTo>
                  <a:lnTo>
                    <a:pt x="877" y="293"/>
                  </a:lnTo>
                  <a:lnTo>
                    <a:pt x="878" y="294"/>
                  </a:lnTo>
                  <a:lnTo>
                    <a:pt x="879" y="294"/>
                  </a:lnTo>
                  <a:lnTo>
                    <a:pt x="880" y="294"/>
                  </a:lnTo>
                  <a:lnTo>
                    <a:pt x="881" y="294"/>
                  </a:lnTo>
                  <a:lnTo>
                    <a:pt x="882" y="295"/>
                  </a:lnTo>
                  <a:lnTo>
                    <a:pt x="882" y="295"/>
                  </a:lnTo>
                  <a:lnTo>
                    <a:pt x="882" y="296"/>
                  </a:lnTo>
                  <a:lnTo>
                    <a:pt x="883" y="296"/>
                  </a:lnTo>
                  <a:lnTo>
                    <a:pt x="884" y="296"/>
                  </a:lnTo>
                  <a:lnTo>
                    <a:pt x="884" y="297"/>
                  </a:lnTo>
                  <a:lnTo>
                    <a:pt x="885" y="297"/>
                  </a:lnTo>
                  <a:lnTo>
                    <a:pt x="886" y="297"/>
                  </a:lnTo>
                  <a:lnTo>
                    <a:pt x="886" y="298"/>
                  </a:lnTo>
                  <a:lnTo>
                    <a:pt x="887" y="298"/>
                  </a:lnTo>
                  <a:lnTo>
                    <a:pt x="887" y="299"/>
                  </a:lnTo>
                  <a:lnTo>
                    <a:pt x="888" y="299"/>
                  </a:lnTo>
                  <a:lnTo>
                    <a:pt x="888" y="300"/>
                  </a:lnTo>
                  <a:lnTo>
                    <a:pt x="889" y="299"/>
                  </a:lnTo>
                  <a:lnTo>
                    <a:pt x="890" y="300"/>
                  </a:lnTo>
                  <a:lnTo>
                    <a:pt x="890" y="301"/>
                  </a:lnTo>
                  <a:lnTo>
                    <a:pt x="891" y="301"/>
                  </a:lnTo>
                  <a:lnTo>
                    <a:pt x="891" y="302"/>
                  </a:lnTo>
                  <a:lnTo>
                    <a:pt x="892" y="303"/>
                  </a:lnTo>
                  <a:lnTo>
                    <a:pt x="892" y="304"/>
                  </a:lnTo>
                  <a:lnTo>
                    <a:pt x="892" y="305"/>
                  </a:lnTo>
                  <a:lnTo>
                    <a:pt x="892" y="306"/>
                  </a:lnTo>
                  <a:lnTo>
                    <a:pt x="893" y="307"/>
                  </a:lnTo>
                  <a:lnTo>
                    <a:pt x="894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6" y="306"/>
                  </a:lnTo>
                  <a:lnTo>
                    <a:pt x="897" y="306"/>
                  </a:lnTo>
                  <a:lnTo>
                    <a:pt x="897" y="305"/>
                  </a:lnTo>
                  <a:lnTo>
                    <a:pt x="898" y="305"/>
                  </a:lnTo>
                  <a:lnTo>
                    <a:pt x="899" y="304"/>
                  </a:lnTo>
                  <a:lnTo>
                    <a:pt x="899" y="303"/>
                  </a:lnTo>
                  <a:lnTo>
                    <a:pt x="900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2" y="304"/>
                  </a:lnTo>
                  <a:lnTo>
                    <a:pt x="903" y="304"/>
                  </a:lnTo>
                  <a:lnTo>
                    <a:pt x="904" y="303"/>
                  </a:lnTo>
                  <a:lnTo>
                    <a:pt x="905" y="303"/>
                  </a:lnTo>
                  <a:lnTo>
                    <a:pt x="905" y="302"/>
                  </a:lnTo>
                  <a:lnTo>
                    <a:pt x="905" y="301"/>
                  </a:lnTo>
                  <a:lnTo>
                    <a:pt x="906" y="301"/>
                  </a:lnTo>
                  <a:lnTo>
                    <a:pt x="907" y="301"/>
                  </a:lnTo>
                  <a:lnTo>
                    <a:pt x="907" y="301"/>
                  </a:lnTo>
                  <a:lnTo>
                    <a:pt x="908" y="301"/>
                  </a:lnTo>
                  <a:lnTo>
                    <a:pt x="908" y="300"/>
                  </a:lnTo>
                  <a:lnTo>
                    <a:pt x="909" y="299"/>
                  </a:lnTo>
                  <a:lnTo>
                    <a:pt x="910" y="298"/>
                  </a:lnTo>
                  <a:lnTo>
                    <a:pt x="911" y="297"/>
                  </a:lnTo>
                  <a:lnTo>
                    <a:pt x="911" y="296"/>
                  </a:lnTo>
                  <a:lnTo>
                    <a:pt x="912" y="296"/>
                  </a:lnTo>
                  <a:lnTo>
                    <a:pt x="912" y="295"/>
                  </a:lnTo>
                  <a:lnTo>
                    <a:pt x="913" y="294"/>
                  </a:lnTo>
                  <a:lnTo>
                    <a:pt x="914" y="294"/>
                  </a:lnTo>
                  <a:lnTo>
                    <a:pt x="914" y="294"/>
                  </a:lnTo>
                  <a:lnTo>
                    <a:pt x="915" y="294"/>
                  </a:lnTo>
                  <a:lnTo>
                    <a:pt x="916" y="294"/>
                  </a:lnTo>
                  <a:lnTo>
                    <a:pt x="916" y="294"/>
                  </a:lnTo>
                  <a:lnTo>
                    <a:pt x="917" y="294"/>
                  </a:lnTo>
                  <a:lnTo>
                    <a:pt x="918" y="294"/>
                  </a:lnTo>
                  <a:lnTo>
                    <a:pt x="919" y="294"/>
                  </a:lnTo>
                  <a:lnTo>
                    <a:pt x="920" y="294"/>
                  </a:lnTo>
                  <a:lnTo>
                    <a:pt x="920" y="294"/>
                  </a:lnTo>
                  <a:lnTo>
                    <a:pt x="921" y="294"/>
                  </a:lnTo>
                  <a:lnTo>
                    <a:pt x="922" y="294"/>
                  </a:lnTo>
                  <a:lnTo>
                    <a:pt x="923" y="294"/>
                  </a:lnTo>
                  <a:lnTo>
                    <a:pt x="924" y="294"/>
                  </a:lnTo>
                  <a:lnTo>
                    <a:pt x="925" y="294"/>
                  </a:lnTo>
                  <a:lnTo>
                    <a:pt x="926" y="294"/>
                  </a:lnTo>
                  <a:lnTo>
                    <a:pt x="927" y="294"/>
                  </a:lnTo>
                  <a:lnTo>
                    <a:pt x="927" y="294"/>
                  </a:lnTo>
                  <a:lnTo>
                    <a:pt x="928" y="293"/>
                  </a:lnTo>
                  <a:lnTo>
                    <a:pt x="929" y="293"/>
                  </a:lnTo>
                  <a:lnTo>
                    <a:pt x="930" y="293"/>
                  </a:lnTo>
                  <a:lnTo>
                    <a:pt x="932" y="293"/>
                  </a:lnTo>
                  <a:lnTo>
                    <a:pt x="933" y="293"/>
                  </a:lnTo>
                  <a:lnTo>
                    <a:pt x="933" y="293"/>
                  </a:lnTo>
                  <a:lnTo>
                    <a:pt x="934" y="294"/>
                  </a:lnTo>
                  <a:lnTo>
                    <a:pt x="935" y="294"/>
                  </a:lnTo>
                  <a:lnTo>
                    <a:pt x="936" y="294"/>
                  </a:lnTo>
                  <a:lnTo>
                    <a:pt x="937" y="293"/>
                  </a:lnTo>
                  <a:lnTo>
                    <a:pt x="938" y="293"/>
                  </a:lnTo>
                  <a:lnTo>
                    <a:pt x="938" y="294"/>
                  </a:lnTo>
                  <a:lnTo>
                    <a:pt x="939" y="294"/>
                  </a:lnTo>
                  <a:lnTo>
                    <a:pt x="939" y="294"/>
                  </a:lnTo>
                  <a:lnTo>
                    <a:pt x="939" y="294"/>
                  </a:lnTo>
                  <a:lnTo>
                    <a:pt x="940" y="294"/>
                  </a:lnTo>
                  <a:lnTo>
                    <a:pt x="941" y="295"/>
                  </a:lnTo>
                  <a:lnTo>
                    <a:pt x="941" y="296"/>
                  </a:lnTo>
                  <a:lnTo>
                    <a:pt x="943" y="296"/>
                  </a:lnTo>
                  <a:lnTo>
                    <a:pt x="944" y="295"/>
                  </a:lnTo>
                  <a:lnTo>
                    <a:pt x="945" y="295"/>
                  </a:lnTo>
                  <a:lnTo>
                    <a:pt x="945" y="296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47" y="297"/>
                  </a:lnTo>
                  <a:lnTo>
                    <a:pt x="948" y="297"/>
                  </a:lnTo>
                  <a:lnTo>
                    <a:pt x="948" y="298"/>
                  </a:lnTo>
                  <a:lnTo>
                    <a:pt x="949" y="299"/>
                  </a:lnTo>
                  <a:lnTo>
                    <a:pt x="950" y="300"/>
                  </a:lnTo>
                  <a:lnTo>
                    <a:pt x="951" y="300"/>
                  </a:lnTo>
                  <a:lnTo>
                    <a:pt x="952" y="301"/>
                  </a:lnTo>
                  <a:lnTo>
                    <a:pt x="952" y="301"/>
                  </a:lnTo>
                  <a:lnTo>
                    <a:pt x="952" y="302"/>
                  </a:lnTo>
                  <a:lnTo>
                    <a:pt x="951" y="303"/>
                  </a:lnTo>
                  <a:lnTo>
                    <a:pt x="951" y="304"/>
                  </a:lnTo>
                  <a:lnTo>
                    <a:pt x="952" y="305"/>
                  </a:lnTo>
                  <a:lnTo>
                    <a:pt x="952" y="305"/>
                  </a:lnTo>
                  <a:lnTo>
                    <a:pt x="953" y="305"/>
                  </a:lnTo>
                  <a:lnTo>
                    <a:pt x="954" y="305"/>
                  </a:lnTo>
                  <a:lnTo>
                    <a:pt x="954" y="306"/>
                  </a:lnTo>
                  <a:lnTo>
                    <a:pt x="954" y="307"/>
                  </a:lnTo>
                  <a:lnTo>
                    <a:pt x="955" y="307"/>
                  </a:lnTo>
                  <a:lnTo>
                    <a:pt x="956" y="307"/>
                  </a:lnTo>
                  <a:lnTo>
                    <a:pt x="957" y="307"/>
                  </a:lnTo>
                  <a:lnTo>
                    <a:pt x="958" y="306"/>
                  </a:lnTo>
                  <a:lnTo>
                    <a:pt x="958" y="306"/>
                  </a:lnTo>
                  <a:lnTo>
                    <a:pt x="959" y="306"/>
                  </a:lnTo>
                  <a:lnTo>
                    <a:pt x="960" y="306"/>
                  </a:lnTo>
                  <a:lnTo>
                    <a:pt x="961" y="306"/>
                  </a:lnTo>
                  <a:lnTo>
                    <a:pt x="962" y="306"/>
                  </a:lnTo>
                  <a:lnTo>
                    <a:pt x="962" y="307"/>
                  </a:lnTo>
                  <a:lnTo>
                    <a:pt x="963" y="307"/>
                  </a:lnTo>
                  <a:lnTo>
                    <a:pt x="964" y="307"/>
                  </a:lnTo>
                  <a:lnTo>
                    <a:pt x="964" y="308"/>
                  </a:lnTo>
                  <a:lnTo>
                    <a:pt x="965" y="308"/>
                  </a:lnTo>
                  <a:lnTo>
                    <a:pt x="965" y="308"/>
                  </a:lnTo>
                  <a:lnTo>
                    <a:pt x="966" y="308"/>
                  </a:lnTo>
                  <a:lnTo>
                    <a:pt x="967" y="309"/>
                  </a:lnTo>
                  <a:lnTo>
                    <a:pt x="968" y="310"/>
                  </a:lnTo>
                  <a:lnTo>
                    <a:pt x="969" y="310"/>
                  </a:lnTo>
                  <a:lnTo>
                    <a:pt x="969" y="309"/>
                  </a:lnTo>
                  <a:lnTo>
                    <a:pt x="970" y="310"/>
                  </a:lnTo>
                  <a:lnTo>
                    <a:pt x="971" y="310"/>
                  </a:lnTo>
                  <a:lnTo>
                    <a:pt x="971" y="310"/>
                  </a:lnTo>
                  <a:lnTo>
                    <a:pt x="972" y="310"/>
                  </a:lnTo>
                  <a:lnTo>
                    <a:pt x="973" y="310"/>
                  </a:lnTo>
                  <a:lnTo>
                    <a:pt x="973" y="311"/>
                  </a:lnTo>
                  <a:lnTo>
                    <a:pt x="974" y="312"/>
                  </a:lnTo>
                  <a:lnTo>
                    <a:pt x="975" y="313"/>
                  </a:lnTo>
                  <a:lnTo>
                    <a:pt x="976" y="313"/>
                  </a:lnTo>
                  <a:lnTo>
                    <a:pt x="977" y="313"/>
                  </a:lnTo>
                  <a:lnTo>
                    <a:pt x="978" y="314"/>
                  </a:lnTo>
                  <a:lnTo>
                    <a:pt x="978" y="314"/>
                  </a:lnTo>
                  <a:lnTo>
                    <a:pt x="979" y="315"/>
                  </a:lnTo>
                  <a:lnTo>
                    <a:pt x="980" y="315"/>
                  </a:lnTo>
                  <a:lnTo>
                    <a:pt x="981" y="315"/>
                  </a:lnTo>
                  <a:lnTo>
                    <a:pt x="981" y="316"/>
                  </a:lnTo>
                  <a:lnTo>
                    <a:pt x="982" y="316"/>
                  </a:lnTo>
                  <a:lnTo>
                    <a:pt x="983" y="316"/>
                  </a:lnTo>
                  <a:lnTo>
                    <a:pt x="984" y="317"/>
                  </a:lnTo>
                  <a:lnTo>
                    <a:pt x="984" y="317"/>
                  </a:lnTo>
                  <a:lnTo>
                    <a:pt x="984" y="318"/>
                  </a:lnTo>
                  <a:lnTo>
                    <a:pt x="986" y="318"/>
                  </a:lnTo>
                  <a:lnTo>
                    <a:pt x="987" y="318"/>
                  </a:lnTo>
                  <a:lnTo>
                    <a:pt x="988" y="318"/>
                  </a:lnTo>
                  <a:lnTo>
                    <a:pt x="990" y="319"/>
                  </a:lnTo>
                  <a:lnTo>
                    <a:pt x="991" y="319"/>
                  </a:lnTo>
                  <a:lnTo>
                    <a:pt x="992" y="319"/>
                  </a:lnTo>
                  <a:lnTo>
                    <a:pt x="994" y="319"/>
                  </a:lnTo>
                  <a:lnTo>
                    <a:pt x="995" y="319"/>
                  </a:lnTo>
                  <a:lnTo>
                    <a:pt x="996" y="319"/>
                  </a:lnTo>
                  <a:lnTo>
                    <a:pt x="997" y="319"/>
                  </a:lnTo>
                  <a:lnTo>
                    <a:pt x="998" y="320"/>
                  </a:lnTo>
                  <a:lnTo>
                    <a:pt x="999" y="320"/>
                  </a:lnTo>
                  <a:lnTo>
                    <a:pt x="1000" y="320"/>
                  </a:lnTo>
                  <a:lnTo>
                    <a:pt x="1001" y="320"/>
                  </a:lnTo>
                  <a:lnTo>
                    <a:pt x="1002" y="320"/>
                  </a:lnTo>
                  <a:lnTo>
                    <a:pt x="1003" y="320"/>
                  </a:lnTo>
                  <a:lnTo>
                    <a:pt x="1003" y="320"/>
                  </a:lnTo>
                  <a:lnTo>
                    <a:pt x="1004" y="320"/>
                  </a:lnTo>
                  <a:lnTo>
                    <a:pt x="1005" y="320"/>
                  </a:lnTo>
                  <a:lnTo>
                    <a:pt x="1006" y="319"/>
                  </a:lnTo>
                  <a:lnTo>
                    <a:pt x="1007" y="319"/>
                  </a:lnTo>
                  <a:lnTo>
                    <a:pt x="1008" y="319"/>
                  </a:lnTo>
                  <a:lnTo>
                    <a:pt x="1009" y="319"/>
                  </a:lnTo>
                  <a:lnTo>
                    <a:pt x="1009" y="320"/>
                  </a:lnTo>
                  <a:lnTo>
                    <a:pt x="1010" y="320"/>
                  </a:lnTo>
                  <a:lnTo>
                    <a:pt x="1011" y="320"/>
                  </a:lnTo>
                  <a:lnTo>
                    <a:pt x="1012" y="320"/>
                  </a:lnTo>
                  <a:lnTo>
                    <a:pt x="1013" y="320"/>
                  </a:lnTo>
                  <a:lnTo>
                    <a:pt x="1014" y="321"/>
                  </a:lnTo>
                  <a:lnTo>
                    <a:pt x="1015" y="322"/>
                  </a:lnTo>
                  <a:lnTo>
                    <a:pt x="1016" y="322"/>
                  </a:lnTo>
                  <a:lnTo>
                    <a:pt x="1016" y="322"/>
                  </a:lnTo>
                  <a:lnTo>
                    <a:pt x="1017" y="322"/>
                  </a:lnTo>
                  <a:lnTo>
                    <a:pt x="1018" y="322"/>
                  </a:lnTo>
                  <a:lnTo>
                    <a:pt x="1019" y="323"/>
                  </a:lnTo>
                  <a:lnTo>
                    <a:pt x="1020" y="323"/>
                  </a:lnTo>
                  <a:lnTo>
                    <a:pt x="1021" y="323"/>
                  </a:lnTo>
                  <a:lnTo>
                    <a:pt x="1022" y="324"/>
                  </a:lnTo>
                  <a:lnTo>
                    <a:pt x="1022" y="324"/>
                  </a:lnTo>
                  <a:lnTo>
                    <a:pt x="1023" y="324"/>
                  </a:lnTo>
                  <a:lnTo>
                    <a:pt x="1024" y="324"/>
                  </a:lnTo>
                  <a:lnTo>
                    <a:pt x="1025" y="324"/>
                  </a:lnTo>
                  <a:lnTo>
                    <a:pt x="1026" y="325"/>
                  </a:lnTo>
                  <a:lnTo>
                    <a:pt x="1027" y="325"/>
                  </a:lnTo>
                  <a:lnTo>
                    <a:pt x="1027" y="326"/>
                  </a:lnTo>
                  <a:lnTo>
                    <a:pt x="1028" y="326"/>
                  </a:lnTo>
                  <a:lnTo>
                    <a:pt x="1028" y="326"/>
                  </a:lnTo>
                  <a:lnTo>
                    <a:pt x="1029" y="327"/>
                  </a:lnTo>
                  <a:lnTo>
                    <a:pt x="1030" y="327"/>
                  </a:lnTo>
                  <a:lnTo>
                    <a:pt x="1031" y="327"/>
                  </a:lnTo>
                  <a:lnTo>
                    <a:pt x="1031" y="326"/>
                  </a:lnTo>
                  <a:lnTo>
                    <a:pt x="1032" y="326"/>
                  </a:lnTo>
                  <a:lnTo>
                    <a:pt x="1033" y="326"/>
                  </a:lnTo>
                  <a:lnTo>
                    <a:pt x="1034" y="326"/>
                  </a:lnTo>
                  <a:lnTo>
                    <a:pt x="1035" y="326"/>
                  </a:lnTo>
                  <a:lnTo>
                    <a:pt x="1035" y="326"/>
                  </a:lnTo>
                  <a:lnTo>
                    <a:pt x="1036" y="326"/>
                  </a:lnTo>
                  <a:lnTo>
                    <a:pt x="1037" y="326"/>
                  </a:lnTo>
                  <a:lnTo>
                    <a:pt x="1038" y="326"/>
                  </a:lnTo>
                  <a:lnTo>
                    <a:pt x="1039" y="326"/>
                  </a:lnTo>
                  <a:lnTo>
                    <a:pt x="1039" y="325"/>
                  </a:lnTo>
                  <a:lnTo>
                    <a:pt x="1040" y="325"/>
                  </a:lnTo>
                  <a:lnTo>
                    <a:pt x="1041" y="325"/>
                  </a:lnTo>
                  <a:lnTo>
                    <a:pt x="1042" y="326"/>
                  </a:lnTo>
                  <a:lnTo>
                    <a:pt x="1043" y="326"/>
                  </a:lnTo>
                  <a:lnTo>
                    <a:pt x="1044" y="326"/>
                  </a:lnTo>
                  <a:lnTo>
                    <a:pt x="1044" y="327"/>
                  </a:lnTo>
                  <a:lnTo>
                    <a:pt x="1045" y="327"/>
                  </a:lnTo>
                  <a:lnTo>
                    <a:pt x="1046" y="326"/>
                  </a:lnTo>
                  <a:lnTo>
                    <a:pt x="1047" y="326"/>
                  </a:lnTo>
                  <a:lnTo>
                    <a:pt x="1048" y="326"/>
                  </a:lnTo>
                  <a:lnTo>
                    <a:pt x="1048" y="326"/>
                  </a:lnTo>
                  <a:lnTo>
                    <a:pt x="1049" y="326"/>
                  </a:lnTo>
                  <a:lnTo>
                    <a:pt x="1050" y="326"/>
                  </a:lnTo>
                  <a:lnTo>
                    <a:pt x="1051" y="326"/>
                  </a:lnTo>
                  <a:lnTo>
                    <a:pt x="1052" y="326"/>
                  </a:lnTo>
                  <a:lnTo>
                    <a:pt x="1053" y="326"/>
                  </a:lnTo>
                  <a:lnTo>
                    <a:pt x="1054" y="327"/>
                  </a:lnTo>
                  <a:lnTo>
                    <a:pt x="1054" y="327"/>
                  </a:lnTo>
                  <a:lnTo>
                    <a:pt x="1055" y="327"/>
                  </a:lnTo>
                  <a:lnTo>
                    <a:pt x="1056" y="327"/>
                  </a:lnTo>
                  <a:lnTo>
                    <a:pt x="1057" y="328"/>
                  </a:lnTo>
                  <a:lnTo>
                    <a:pt x="1057" y="329"/>
                  </a:lnTo>
                  <a:lnTo>
                    <a:pt x="1058" y="330"/>
                  </a:lnTo>
                  <a:lnTo>
                    <a:pt x="1059" y="330"/>
                  </a:lnTo>
                  <a:lnTo>
                    <a:pt x="1060" y="331"/>
                  </a:lnTo>
                  <a:lnTo>
                    <a:pt x="1060" y="331"/>
                  </a:lnTo>
                  <a:lnTo>
                    <a:pt x="1061" y="331"/>
                  </a:lnTo>
                  <a:lnTo>
                    <a:pt x="1062" y="331"/>
                  </a:lnTo>
                  <a:lnTo>
                    <a:pt x="1063" y="330"/>
                  </a:lnTo>
                  <a:lnTo>
                    <a:pt x="1064" y="330"/>
                  </a:lnTo>
                  <a:lnTo>
                    <a:pt x="1065" y="330"/>
                  </a:lnTo>
                  <a:lnTo>
                    <a:pt x="1065" y="331"/>
                  </a:lnTo>
                  <a:lnTo>
                    <a:pt x="1066" y="332"/>
                  </a:lnTo>
                  <a:lnTo>
                    <a:pt x="1066" y="333"/>
                  </a:lnTo>
                  <a:lnTo>
                    <a:pt x="1066" y="333"/>
                  </a:lnTo>
                  <a:lnTo>
                    <a:pt x="1067" y="333"/>
                  </a:lnTo>
                  <a:lnTo>
                    <a:pt x="1068" y="333"/>
                  </a:lnTo>
                  <a:lnTo>
                    <a:pt x="1069" y="333"/>
                  </a:lnTo>
                  <a:lnTo>
                    <a:pt x="1070" y="333"/>
                  </a:lnTo>
                  <a:lnTo>
                    <a:pt x="1071" y="333"/>
                  </a:lnTo>
                  <a:lnTo>
                    <a:pt x="1072" y="333"/>
                  </a:lnTo>
                  <a:lnTo>
                    <a:pt x="1073" y="334"/>
                  </a:lnTo>
                  <a:lnTo>
                    <a:pt x="1073" y="334"/>
                  </a:lnTo>
                  <a:lnTo>
                    <a:pt x="1074" y="334"/>
                  </a:lnTo>
                  <a:lnTo>
                    <a:pt x="1075" y="335"/>
                  </a:lnTo>
                  <a:lnTo>
                    <a:pt x="1075" y="336"/>
                  </a:lnTo>
                  <a:lnTo>
                    <a:pt x="1076" y="337"/>
                  </a:lnTo>
                  <a:lnTo>
                    <a:pt x="1076" y="338"/>
                  </a:lnTo>
                  <a:lnTo>
                    <a:pt x="1076" y="339"/>
                  </a:lnTo>
                  <a:lnTo>
                    <a:pt x="1077" y="339"/>
                  </a:lnTo>
                  <a:lnTo>
                    <a:pt x="1077" y="340"/>
                  </a:lnTo>
                  <a:lnTo>
                    <a:pt x="1078" y="341"/>
                  </a:lnTo>
                  <a:lnTo>
                    <a:pt x="1078" y="342"/>
                  </a:lnTo>
                  <a:lnTo>
                    <a:pt x="1079" y="342"/>
                  </a:lnTo>
                  <a:lnTo>
                    <a:pt x="1079" y="343"/>
                  </a:lnTo>
                  <a:lnTo>
                    <a:pt x="1079" y="344"/>
                  </a:lnTo>
                  <a:lnTo>
                    <a:pt x="1079" y="344"/>
                  </a:lnTo>
                  <a:lnTo>
                    <a:pt x="1080" y="345"/>
                  </a:lnTo>
                  <a:lnTo>
                    <a:pt x="1081" y="345"/>
                  </a:lnTo>
                  <a:lnTo>
                    <a:pt x="1082" y="346"/>
                  </a:lnTo>
                  <a:lnTo>
                    <a:pt x="1083" y="345"/>
                  </a:lnTo>
                  <a:lnTo>
                    <a:pt x="1083" y="346"/>
                  </a:lnTo>
                  <a:lnTo>
                    <a:pt x="1083" y="347"/>
                  </a:lnTo>
                  <a:lnTo>
                    <a:pt x="1083" y="348"/>
                  </a:lnTo>
                  <a:lnTo>
                    <a:pt x="1084" y="348"/>
                  </a:lnTo>
                  <a:lnTo>
                    <a:pt x="1085" y="348"/>
                  </a:lnTo>
                  <a:lnTo>
                    <a:pt x="1085" y="349"/>
                  </a:lnTo>
                  <a:lnTo>
                    <a:pt x="1085" y="350"/>
                  </a:lnTo>
                  <a:lnTo>
                    <a:pt x="1086" y="350"/>
                  </a:lnTo>
                  <a:lnTo>
                    <a:pt x="1086" y="351"/>
                  </a:lnTo>
                  <a:lnTo>
                    <a:pt x="1086" y="352"/>
                  </a:lnTo>
                  <a:lnTo>
                    <a:pt x="1086" y="352"/>
                  </a:lnTo>
                  <a:lnTo>
                    <a:pt x="1087" y="353"/>
                  </a:lnTo>
                  <a:lnTo>
                    <a:pt x="1087" y="354"/>
                  </a:lnTo>
                  <a:lnTo>
                    <a:pt x="1086" y="355"/>
                  </a:lnTo>
                  <a:lnTo>
                    <a:pt x="1086" y="356"/>
                  </a:lnTo>
                  <a:lnTo>
                    <a:pt x="1086" y="357"/>
                  </a:lnTo>
                  <a:lnTo>
                    <a:pt x="1086" y="358"/>
                  </a:lnTo>
                  <a:lnTo>
                    <a:pt x="1086" y="358"/>
                  </a:lnTo>
                  <a:lnTo>
                    <a:pt x="1086" y="359"/>
                  </a:lnTo>
                  <a:lnTo>
                    <a:pt x="1086" y="360"/>
                  </a:lnTo>
                  <a:lnTo>
                    <a:pt x="1086" y="361"/>
                  </a:lnTo>
                  <a:lnTo>
                    <a:pt x="1087" y="361"/>
                  </a:lnTo>
                  <a:lnTo>
                    <a:pt x="1088" y="362"/>
                  </a:lnTo>
                  <a:lnTo>
                    <a:pt x="1089" y="362"/>
                  </a:lnTo>
                  <a:lnTo>
                    <a:pt x="1090" y="362"/>
                  </a:lnTo>
                  <a:lnTo>
                    <a:pt x="1091" y="361"/>
                  </a:lnTo>
                  <a:lnTo>
                    <a:pt x="1092" y="361"/>
                  </a:lnTo>
                  <a:lnTo>
                    <a:pt x="1092" y="361"/>
                  </a:lnTo>
                  <a:lnTo>
                    <a:pt x="1093" y="361"/>
                  </a:lnTo>
                  <a:lnTo>
                    <a:pt x="1094" y="361"/>
                  </a:lnTo>
                  <a:lnTo>
                    <a:pt x="1095" y="360"/>
                  </a:lnTo>
                  <a:lnTo>
                    <a:pt x="1096" y="359"/>
                  </a:lnTo>
                  <a:lnTo>
                    <a:pt x="1097" y="359"/>
                  </a:lnTo>
                  <a:lnTo>
                    <a:pt x="1098" y="359"/>
                  </a:lnTo>
                  <a:lnTo>
                    <a:pt x="1099" y="359"/>
                  </a:lnTo>
                  <a:lnTo>
                    <a:pt x="1099" y="358"/>
                  </a:lnTo>
                  <a:lnTo>
                    <a:pt x="1099" y="358"/>
                  </a:lnTo>
                  <a:lnTo>
                    <a:pt x="1100" y="359"/>
                  </a:lnTo>
                  <a:lnTo>
                    <a:pt x="1100" y="360"/>
                  </a:lnTo>
                  <a:lnTo>
                    <a:pt x="1101" y="360"/>
                  </a:lnTo>
                  <a:lnTo>
                    <a:pt x="1102" y="360"/>
                  </a:lnTo>
                  <a:lnTo>
                    <a:pt x="1103" y="360"/>
                  </a:lnTo>
                  <a:lnTo>
                    <a:pt x="1103" y="361"/>
                  </a:lnTo>
                  <a:lnTo>
                    <a:pt x="1104" y="361"/>
                  </a:lnTo>
                  <a:lnTo>
                    <a:pt x="1105" y="361"/>
                  </a:lnTo>
                  <a:lnTo>
                    <a:pt x="1105" y="361"/>
                  </a:lnTo>
                  <a:lnTo>
                    <a:pt x="1105" y="362"/>
                  </a:lnTo>
                  <a:lnTo>
                    <a:pt x="1106" y="363"/>
                  </a:lnTo>
                  <a:lnTo>
                    <a:pt x="1107" y="363"/>
                  </a:lnTo>
                  <a:lnTo>
                    <a:pt x="1108" y="363"/>
                  </a:lnTo>
                  <a:lnTo>
                    <a:pt x="1109" y="363"/>
                  </a:lnTo>
                  <a:lnTo>
                    <a:pt x="1109" y="364"/>
                  </a:lnTo>
                  <a:lnTo>
                    <a:pt x="1110" y="364"/>
                  </a:lnTo>
                  <a:lnTo>
                    <a:pt x="1111" y="364"/>
                  </a:lnTo>
                  <a:lnTo>
                    <a:pt x="1111" y="364"/>
                  </a:lnTo>
                  <a:lnTo>
                    <a:pt x="1112" y="364"/>
                  </a:lnTo>
                  <a:lnTo>
                    <a:pt x="1112" y="365"/>
                  </a:lnTo>
                  <a:lnTo>
                    <a:pt x="1113" y="366"/>
                  </a:lnTo>
                  <a:lnTo>
                    <a:pt x="1114" y="367"/>
                  </a:lnTo>
                  <a:lnTo>
                    <a:pt x="1114" y="368"/>
                  </a:lnTo>
                  <a:lnTo>
                    <a:pt x="1114" y="369"/>
                  </a:lnTo>
                  <a:lnTo>
                    <a:pt x="1114" y="370"/>
                  </a:lnTo>
                  <a:lnTo>
                    <a:pt x="1113" y="371"/>
                  </a:lnTo>
                  <a:lnTo>
                    <a:pt x="1113" y="371"/>
                  </a:lnTo>
                  <a:lnTo>
                    <a:pt x="1114" y="372"/>
                  </a:lnTo>
                  <a:lnTo>
                    <a:pt x="1114" y="373"/>
                  </a:lnTo>
                  <a:lnTo>
                    <a:pt x="1113" y="373"/>
                  </a:lnTo>
                  <a:lnTo>
                    <a:pt x="1113" y="374"/>
                  </a:lnTo>
                  <a:lnTo>
                    <a:pt x="1113" y="375"/>
                  </a:lnTo>
                  <a:lnTo>
                    <a:pt x="1114" y="375"/>
                  </a:lnTo>
                  <a:lnTo>
                    <a:pt x="1115" y="375"/>
                  </a:lnTo>
                  <a:lnTo>
                    <a:pt x="1116" y="376"/>
                  </a:lnTo>
                  <a:lnTo>
                    <a:pt x="1116" y="377"/>
                  </a:lnTo>
                  <a:lnTo>
                    <a:pt x="1117" y="377"/>
                  </a:lnTo>
                  <a:lnTo>
                    <a:pt x="1118" y="377"/>
                  </a:lnTo>
                  <a:lnTo>
                    <a:pt x="1118" y="378"/>
                  </a:lnTo>
                  <a:lnTo>
                    <a:pt x="1118" y="379"/>
                  </a:lnTo>
                  <a:lnTo>
                    <a:pt x="1118" y="380"/>
                  </a:lnTo>
                  <a:lnTo>
                    <a:pt x="1118" y="381"/>
                  </a:lnTo>
                  <a:lnTo>
                    <a:pt x="1118" y="382"/>
                  </a:lnTo>
                  <a:lnTo>
                    <a:pt x="1118" y="383"/>
                  </a:lnTo>
                  <a:lnTo>
                    <a:pt x="1118" y="383"/>
                  </a:lnTo>
                  <a:lnTo>
                    <a:pt x="1118" y="383"/>
                  </a:lnTo>
                  <a:lnTo>
                    <a:pt x="1119" y="383"/>
                  </a:lnTo>
                  <a:lnTo>
                    <a:pt x="1120" y="384"/>
                  </a:lnTo>
                  <a:lnTo>
                    <a:pt x="1120" y="385"/>
                  </a:lnTo>
                  <a:lnTo>
                    <a:pt x="1120" y="386"/>
                  </a:lnTo>
                  <a:lnTo>
                    <a:pt x="1120" y="387"/>
                  </a:lnTo>
                  <a:lnTo>
                    <a:pt x="1120" y="388"/>
                  </a:lnTo>
                  <a:lnTo>
                    <a:pt x="1121" y="389"/>
                  </a:lnTo>
                  <a:lnTo>
                    <a:pt x="1121" y="390"/>
                  </a:lnTo>
                  <a:lnTo>
                    <a:pt x="1121" y="390"/>
                  </a:lnTo>
                  <a:lnTo>
                    <a:pt x="1122" y="391"/>
                  </a:lnTo>
                  <a:lnTo>
                    <a:pt x="1124" y="391"/>
                  </a:lnTo>
                  <a:lnTo>
                    <a:pt x="1124" y="390"/>
                  </a:lnTo>
                  <a:lnTo>
                    <a:pt x="1125" y="390"/>
                  </a:lnTo>
                  <a:lnTo>
                    <a:pt x="1126" y="390"/>
                  </a:lnTo>
                  <a:lnTo>
                    <a:pt x="1127" y="390"/>
                  </a:lnTo>
                  <a:lnTo>
                    <a:pt x="1128" y="390"/>
                  </a:lnTo>
                  <a:lnTo>
                    <a:pt x="1129" y="390"/>
                  </a:lnTo>
                  <a:lnTo>
                    <a:pt x="1130" y="390"/>
                  </a:lnTo>
                  <a:lnTo>
                    <a:pt x="1130" y="390"/>
                  </a:lnTo>
                  <a:lnTo>
                    <a:pt x="1131" y="390"/>
                  </a:lnTo>
                  <a:lnTo>
                    <a:pt x="1131" y="391"/>
                  </a:lnTo>
                  <a:lnTo>
                    <a:pt x="1132" y="391"/>
                  </a:lnTo>
                  <a:lnTo>
                    <a:pt x="1132" y="392"/>
                  </a:lnTo>
                  <a:lnTo>
                    <a:pt x="1133" y="393"/>
                  </a:lnTo>
                  <a:lnTo>
                    <a:pt x="1134" y="394"/>
                  </a:lnTo>
                  <a:lnTo>
                    <a:pt x="1136" y="394"/>
                  </a:lnTo>
                  <a:lnTo>
                    <a:pt x="1137" y="394"/>
                  </a:lnTo>
                  <a:lnTo>
                    <a:pt x="1137" y="393"/>
                  </a:lnTo>
                  <a:lnTo>
                    <a:pt x="1138" y="393"/>
                  </a:lnTo>
                  <a:lnTo>
                    <a:pt x="1139" y="392"/>
                  </a:lnTo>
                  <a:lnTo>
                    <a:pt x="1140" y="392"/>
                  </a:lnTo>
                  <a:lnTo>
                    <a:pt x="1142" y="393"/>
                  </a:lnTo>
                  <a:lnTo>
                    <a:pt x="1143" y="394"/>
                  </a:lnTo>
                  <a:lnTo>
                    <a:pt x="1143" y="394"/>
                  </a:lnTo>
                  <a:lnTo>
                    <a:pt x="1143" y="395"/>
                  </a:lnTo>
                  <a:lnTo>
                    <a:pt x="1144" y="395"/>
                  </a:lnTo>
                  <a:lnTo>
                    <a:pt x="1145" y="396"/>
                  </a:lnTo>
                  <a:lnTo>
                    <a:pt x="1146" y="396"/>
                  </a:lnTo>
                  <a:lnTo>
                    <a:pt x="1146" y="397"/>
                  </a:lnTo>
                  <a:lnTo>
                    <a:pt x="1146" y="398"/>
                  </a:lnTo>
                  <a:lnTo>
                    <a:pt x="1147" y="398"/>
                  </a:lnTo>
                  <a:lnTo>
                    <a:pt x="1147" y="399"/>
                  </a:lnTo>
                  <a:lnTo>
                    <a:pt x="1148" y="400"/>
                  </a:lnTo>
                  <a:lnTo>
                    <a:pt x="1148" y="401"/>
                  </a:lnTo>
                  <a:lnTo>
                    <a:pt x="1149" y="401"/>
                  </a:lnTo>
                  <a:lnTo>
                    <a:pt x="1150" y="402"/>
                  </a:lnTo>
                  <a:lnTo>
                    <a:pt x="1150" y="402"/>
                  </a:lnTo>
                  <a:lnTo>
                    <a:pt x="1151" y="402"/>
                  </a:lnTo>
                  <a:lnTo>
                    <a:pt x="1154" y="402"/>
                  </a:lnTo>
                  <a:lnTo>
                    <a:pt x="1155" y="402"/>
                  </a:lnTo>
                  <a:lnTo>
                    <a:pt x="1156" y="402"/>
                  </a:lnTo>
                  <a:lnTo>
                    <a:pt x="1156" y="402"/>
                  </a:lnTo>
                  <a:lnTo>
                    <a:pt x="1157" y="402"/>
                  </a:lnTo>
                  <a:lnTo>
                    <a:pt x="1158" y="402"/>
                  </a:lnTo>
                  <a:lnTo>
                    <a:pt x="1159" y="402"/>
                  </a:lnTo>
                  <a:lnTo>
                    <a:pt x="1161" y="402"/>
                  </a:lnTo>
                  <a:lnTo>
                    <a:pt x="1162" y="403"/>
                  </a:lnTo>
                  <a:lnTo>
                    <a:pt x="1162" y="403"/>
                  </a:lnTo>
                  <a:lnTo>
                    <a:pt x="1162" y="404"/>
                  </a:lnTo>
                  <a:lnTo>
                    <a:pt x="1163" y="404"/>
                  </a:lnTo>
                  <a:lnTo>
                    <a:pt x="1164" y="404"/>
                  </a:lnTo>
                  <a:lnTo>
                    <a:pt x="1165" y="403"/>
                  </a:lnTo>
                  <a:lnTo>
                    <a:pt x="1166" y="403"/>
                  </a:lnTo>
                  <a:lnTo>
                    <a:pt x="1167" y="403"/>
                  </a:lnTo>
                  <a:lnTo>
                    <a:pt x="1167" y="404"/>
                  </a:lnTo>
                  <a:lnTo>
                    <a:pt x="1167" y="405"/>
                  </a:lnTo>
                  <a:lnTo>
                    <a:pt x="1167" y="406"/>
                  </a:lnTo>
                  <a:lnTo>
                    <a:pt x="1166" y="407"/>
                  </a:lnTo>
                  <a:lnTo>
                    <a:pt x="1166" y="408"/>
                  </a:lnTo>
                  <a:lnTo>
                    <a:pt x="1166" y="409"/>
                  </a:lnTo>
                  <a:lnTo>
                    <a:pt x="1166" y="409"/>
                  </a:lnTo>
                  <a:lnTo>
                    <a:pt x="1165" y="410"/>
                  </a:lnTo>
                  <a:lnTo>
                    <a:pt x="1165" y="411"/>
                  </a:lnTo>
                  <a:lnTo>
                    <a:pt x="1164" y="413"/>
                  </a:lnTo>
                  <a:lnTo>
                    <a:pt x="1164" y="414"/>
                  </a:lnTo>
                  <a:lnTo>
                    <a:pt x="1165" y="414"/>
                  </a:lnTo>
                  <a:lnTo>
                    <a:pt x="1166" y="414"/>
                  </a:lnTo>
                  <a:lnTo>
                    <a:pt x="1167" y="415"/>
                  </a:lnTo>
                  <a:lnTo>
                    <a:pt x="1168" y="415"/>
                  </a:lnTo>
                  <a:lnTo>
                    <a:pt x="1169" y="415"/>
                  </a:lnTo>
                  <a:lnTo>
                    <a:pt x="1169" y="415"/>
                  </a:lnTo>
                  <a:lnTo>
                    <a:pt x="1170" y="415"/>
                  </a:lnTo>
                  <a:lnTo>
                    <a:pt x="1171" y="415"/>
                  </a:lnTo>
                  <a:lnTo>
                    <a:pt x="1172" y="415"/>
                  </a:lnTo>
                  <a:lnTo>
                    <a:pt x="1173" y="415"/>
                  </a:lnTo>
                  <a:lnTo>
                    <a:pt x="1174" y="415"/>
                  </a:lnTo>
                  <a:lnTo>
                    <a:pt x="1175" y="415"/>
                  </a:lnTo>
                  <a:lnTo>
                    <a:pt x="1175" y="414"/>
                  </a:lnTo>
                  <a:lnTo>
                    <a:pt x="1175" y="413"/>
                  </a:lnTo>
                  <a:lnTo>
                    <a:pt x="1175" y="413"/>
                  </a:lnTo>
                  <a:lnTo>
                    <a:pt x="1175" y="412"/>
                  </a:lnTo>
                  <a:lnTo>
                    <a:pt x="1176" y="413"/>
                  </a:lnTo>
                  <a:lnTo>
                    <a:pt x="1177" y="413"/>
                  </a:lnTo>
                  <a:lnTo>
                    <a:pt x="1178" y="413"/>
                  </a:lnTo>
                  <a:lnTo>
                    <a:pt x="1179" y="413"/>
                  </a:lnTo>
                  <a:lnTo>
                    <a:pt x="1180" y="413"/>
                  </a:lnTo>
                  <a:lnTo>
                    <a:pt x="1181" y="414"/>
                  </a:lnTo>
                  <a:lnTo>
                    <a:pt x="1181" y="414"/>
                  </a:lnTo>
                  <a:lnTo>
                    <a:pt x="1181" y="413"/>
                  </a:lnTo>
                  <a:lnTo>
                    <a:pt x="1182" y="413"/>
                  </a:lnTo>
                  <a:lnTo>
                    <a:pt x="1183" y="413"/>
                  </a:lnTo>
                  <a:lnTo>
                    <a:pt x="1183" y="412"/>
                  </a:lnTo>
                  <a:lnTo>
                    <a:pt x="1184" y="413"/>
                  </a:lnTo>
                  <a:lnTo>
                    <a:pt x="1185" y="413"/>
                  </a:lnTo>
                  <a:lnTo>
                    <a:pt x="1185" y="414"/>
                  </a:lnTo>
                  <a:lnTo>
                    <a:pt x="1186" y="414"/>
                  </a:lnTo>
                  <a:lnTo>
                    <a:pt x="1187" y="413"/>
                  </a:lnTo>
                  <a:lnTo>
                    <a:pt x="1188" y="413"/>
                  </a:lnTo>
                  <a:lnTo>
                    <a:pt x="1188" y="413"/>
                  </a:lnTo>
                  <a:lnTo>
                    <a:pt x="1189" y="413"/>
                  </a:lnTo>
                  <a:lnTo>
                    <a:pt x="1190" y="413"/>
                  </a:lnTo>
                  <a:lnTo>
                    <a:pt x="1191" y="413"/>
                  </a:lnTo>
                  <a:lnTo>
                    <a:pt x="1191" y="414"/>
                  </a:lnTo>
                  <a:lnTo>
                    <a:pt x="1192" y="415"/>
                  </a:lnTo>
                  <a:lnTo>
                    <a:pt x="1193" y="415"/>
                  </a:lnTo>
                  <a:lnTo>
                    <a:pt x="1194" y="415"/>
                  </a:lnTo>
                  <a:lnTo>
                    <a:pt x="1194" y="416"/>
                  </a:lnTo>
                  <a:lnTo>
                    <a:pt x="1194" y="416"/>
                  </a:lnTo>
                  <a:lnTo>
                    <a:pt x="1195" y="416"/>
                  </a:lnTo>
                  <a:lnTo>
                    <a:pt x="1196" y="416"/>
                  </a:lnTo>
                  <a:lnTo>
                    <a:pt x="1197" y="416"/>
                  </a:lnTo>
                  <a:lnTo>
                    <a:pt x="1198" y="417"/>
                  </a:lnTo>
                  <a:lnTo>
                    <a:pt x="1199" y="417"/>
                  </a:lnTo>
                  <a:lnTo>
                    <a:pt x="1198" y="418"/>
                  </a:lnTo>
                  <a:lnTo>
                    <a:pt x="1197" y="418"/>
                  </a:lnTo>
                  <a:lnTo>
                    <a:pt x="1197" y="419"/>
                  </a:lnTo>
                  <a:lnTo>
                    <a:pt x="1196" y="420"/>
                  </a:lnTo>
                  <a:lnTo>
                    <a:pt x="1196" y="421"/>
                  </a:lnTo>
                  <a:lnTo>
                    <a:pt x="1194" y="422"/>
                  </a:lnTo>
                  <a:lnTo>
                    <a:pt x="1194" y="423"/>
                  </a:lnTo>
                  <a:lnTo>
                    <a:pt x="1194" y="423"/>
                  </a:lnTo>
                  <a:lnTo>
                    <a:pt x="1194" y="424"/>
                  </a:lnTo>
                  <a:lnTo>
                    <a:pt x="1193" y="424"/>
                  </a:lnTo>
                  <a:lnTo>
                    <a:pt x="1192" y="425"/>
                  </a:lnTo>
                  <a:lnTo>
                    <a:pt x="1191" y="425"/>
                  </a:lnTo>
                  <a:lnTo>
                    <a:pt x="1190" y="426"/>
                  </a:lnTo>
                  <a:lnTo>
                    <a:pt x="1189" y="427"/>
                  </a:lnTo>
                  <a:lnTo>
                    <a:pt x="1188" y="428"/>
                  </a:lnTo>
                  <a:lnTo>
                    <a:pt x="1188" y="428"/>
                  </a:lnTo>
                  <a:lnTo>
                    <a:pt x="1187" y="428"/>
                  </a:lnTo>
                  <a:lnTo>
                    <a:pt x="1186" y="429"/>
                  </a:lnTo>
                  <a:lnTo>
                    <a:pt x="1184" y="431"/>
                  </a:lnTo>
                  <a:lnTo>
                    <a:pt x="1183" y="432"/>
                  </a:lnTo>
                  <a:lnTo>
                    <a:pt x="1183" y="433"/>
                  </a:lnTo>
                  <a:lnTo>
                    <a:pt x="1182" y="433"/>
                  </a:lnTo>
                  <a:lnTo>
                    <a:pt x="1181" y="434"/>
                  </a:lnTo>
                  <a:lnTo>
                    <a:pt x="1181" y="435"/>
                  </a:lnTo>
                  <a:lnTo>
                    <a:pt x="1176" y="444"/>
                  </a:lnTo>
                  <a:lnTo>
                    <a:pt x="1172" y="450"/>
                  </a:lnTo>
                  <a:lnTo>
                    <a:pt x="1168" y="459"/>
                  </a:lnTo>
                  <a:lnTo>
                    <a:pt x="1164" y="466"/>
                  </a:lnTo>
                  <a:lnTo>
                    <a:pt x="1162" y="469"/>
                  </a:lnTo>
                  <a:lnTo>
                    <a:pt x="1162" y="470"/>
                  </a:lnTo>
                  <a:lnTo>
                    <a:pt x="1162" y="471"/>
                  </a:lnTo>
                  <a:lnTo>
                    <a:pt x="1161" y="472"/>
                  </a:lnTo>
                  <a:lnTo>
                    <a:pt x="1160" y="472"/>
                  </a:lnTo>
                  <a:lnTo>
                    <a:pt x="1159" y="472"/>
                  </a:lnTo>
                  <a:lnTo>
                    <a:pt x="1156" y="472"/>
                  </a:lnTo>
                  <a:lnTo>
                    <a:pt x="1150" y="471"/>
                  </a:lnTo>
                  <a:lnTo>
                    <a:pt x="1147" y="470"/>
                  </a:lnTo>
                  <a:lnTo>
                    <a:pt x="1142" y="468"/>
                  </a:lnTo>
                  <a:lnTo>
                    <a:pt x="1139" y="467"/>
                  </a:lnTo>
                  <a:lnTo>
                    <a:pt x="1136" y="466"/>
                  </a:lnTo>
                  <a:lnTo>
                    <a:pt x="1132" y="466"/>
                  </a:lnTo>
                  <a:lnTo>
                    <a:pt x="1126" y="465"/>
                  </a:lnTo>
                  <a:lnTo>
                    <a:pt x="1124" y="464"/>
                  </a:lnTo>
                  <a:lnTo>
                    <a:pt x="1121" y="465"/>
                  </a:lnTo>
                  <a:lnTo>
                    <a:pt x="1118" y="465"/>
                  </a:lnTo>
                  <a:lnTo>
                    <a:pt x="1116" y="465"/>
                  </a:lnTo>
                  <a:lnTo>
                    <a:pt x="1114" y="465"/>
                  </a:lnTo>
                  <a:lnTo>
                    <a:pt x="1113" y="465"/>
                  </a:lnTo>
                  <a:lnTo>
                    <a:pt x="1112" y="465"/>
                  </a:lnTo>
                  <a:lnTo>
                    <a:pt x="1111" y="465"/>
                  </a:lnTo>
                  <a:lnTo>
                    <a:pt x="1111" y="466"/>
                  </a:lnTo>
                  <a:lnTo>
                    <a:pt x="1110" y="466"/>
                  </a:lnTo>
                  <a:lnTo>
                    <a:pt x="1109" y="466"/>
                  </a:lnTo>
                  <a:lnTo>
                    <a:pt x="1108" y="466"/>
                  </a:lnTo>
                  <a:lnTo>
                    <a:pt x="1107" y="466"/>
                  </a:lnTo>
                  <a:lnTo>
                    <a:pt x="1106" y="467"/>
                  </a:lnTo>
                  <a:lnTo>
                    <a:pt x="1105" y="467"/>
                  </a:lnTo>
                  <a:lnTo>
                    <a:pt x="1105" y="468"/>
                  </a:lnTo>
                  <a:lnTo>
                    <a:pt x="1105" y="468"/>
                  </a:lnTo>
                  <a:lnTo>
                    <a:pt x="1105" y="469"/>
                  </a:lnTo>
                  <a:lnTo>
                    <a:pt x="1104" y="469"/>
                  </a:lnTo>
                  <a:lnTo>
                    <a:pt x="1103" y="469"/>
                  </a:lnTo>
                  <a:lnTo>
                    <a:pt x="1102" y="469"/>
                  </a:lnTo>
                  <a:lnTo>
                    <a:pt x="1101" y="469"/>
                  </a:lnTo>
                  <a:lnTo>
                    <a:pt x="1100" y="469"/>
                  </a:lnTo>
                  <a:lnTo>
                    <a:pt x="1099" y="469"/>
                  </a:lnTo>
                  <a:lnTo>
                    <a:pt x="1099" y="469"/>
                  </a:lnTo>
                  <a:lnTo>
                    <a:pt x="1098" y="469"/>
                  </a:lnTo>
                  <a:lnTo>
                    <a:pt x="1097" y="470"/>
                  </a:lnTo>
                  <a:lnTo>
                    <a:pt x="1097" y="471"/>
                  </a:lnTo>
                  <a:lnTo>
                    <a:pt x="1096" y="472"/>
                  </a:lnTo>
                  <a:lnTo>
                    <a:pt x="1095" y="472"/>
                  </a:lnTo>
                  <a:lnTo>
                    <a:pt x="1095" y="473"/>
                  </a:lnTo>
                  <a:lnTo>
                    <a:pt x="1095" y="474"/>
                  </a:lnTo>
                  <a:lnTo>
                    <a:pt x="1095" y="475"/>
                  </a:lnTo>
                  <a:lnTo>
                    <a:pt x="1088" y="485"/>
                  </a:lnTo>
                  <a:lnTo>
                    <a:pt x="1087" y="485"/>
                  </a:lnTo>
                  <a:lnTo>
                    <a:pt x="1087" y="485"/>
                  </a:lnTo>
                  <a:lnTo>
                    <a:pt x="1086" y="485"/>
                  </a:lnTo>
                  <a:lnTo>
                    <a:pt x="1086" y="486"/>
                  </a:lnTo>
                  <a:lnTo>
                    <a:pt x="1086" y="487"/>
                  </a:lnTo>
                  <a:lnTo>
                    <a:pt x="1086" y="488"/>
                  </a:lnTo>
                  <a:lnTo>
                    <a:pt x="1086" y="489"/>
                  </a:lnTo>
                  <a:lnTo>
                    <a:pt x="1086" y="490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6" y="492"/>
                  </a:lnTo>
                  <a:lnTo>
                    <a:pt x="1086" y="493"/>
                  </a:lnTo>
                  <a:lnTo>
                    <a:pt x="1086" y="494"/>
                  </a:lnTo>
                  <a:lnTo>
                    <a:pt x="1086" y="495"/>
                  </a:lnTo>
                  <a:lnTo>
                    <a:pt x="1086" y="495"/>
                  </a:lnTo>
                  <a:lnTo>
                    <a:pt x="1086" y="496"/>
                  </a:lnTo>
                  <a:lnTo>
                    <a:pt x="1087" y="496"/>
                  </a:lnTo>
                  <a:lnTo>
                    <a:pt x="1087" y="497"/>
                  </a:lnTo>
                  <a:lnTo>
                    <a:pt x="1087" y="498"/>
                  </a:lnTo>
                  <a:lnTo>
                    <a:pt x="1088" y="498"/>
                  </a:lnTo>
                  <a:lnTo>
                    <a:pt x="1087" y="499"/>
                  </a:lnTo>
                  <a:lnTo>
                    <a:pt x="1088" y="500"/>
                  </a:lnTo>
                  <a:lnTo>
                    <a:pt x="1088" y="501"/>
                  </a:lnTo>
                  <a:lnTo>
                    <a:pt x="1088" y="502"/>
                  </a:lnTo>
                  <a:lnTo>
                    <a:pt x="1087" y="503"/>
                  </a:lnTo>
                  <a:lnTo>
                    <a:pt x="1086" y="504"/>
                  </a:lnTo>
                  <a:lnTo>
                    <a:pt x="1086" y="504"/>
                  </a:lnTo>
                  <a:lnTo>
                    <a:pt x="1085" y="504"/>
                  </a:lnTo>
                  <a:lnTo>
                    <a:pt x="1085" y="505"/>
                  </a:lnTo>
                  <a:lnTo>
                    <a:pt x="1085" y="506"/>
                  </a:lnTo>
                  <a:lnTo>
                    <a:pt x="1084" y="507"/>
                  </a:lnTo>
                  <a:lnTo>
                    <a:pt x="1084" y="508"/>
                  </a:lnTo>
                  <a:lnTo>
                    <a:pt x="1083" y="507"/>
                  </a:lnTo>
                  <a:lnTo>
                    <a:pt x="1082" y="507"/>
                  </a:lnTo>
                  <a:lnTo>
                    <a:pt x="1082" y="506"/>
                  </a:lnTo>
                  <a:lnTo>
                    <a:pt x="1081" y="505"/>
                  </a:lnTo>
                  <a:lnTo>
                    <a:pt x="1080" y="505"/>
                  </a:lnTo>
                  <a:lnTo>
                    <a:pt x="1079" y="504"/>
                  </a:lnTo>
                  <a:lnTo>
                    <a:pt x="1079" y="505"/>
                  </a:lnTo>
                  <a:lnTo>
                    <a:pt x="1078" y="505"/>
                  </a:lnTo>
                  <a:lnTo>
                    <a:pt x="1077" y="505"/>
                  </a:lnTo>
                  <a:lnTo>
                    <a:pt x="1076" y="506"/>
                  </a:lnTo>
                  <a:lnTo>
                    <a:pt x="1076" y="507"/>
                  </a:lnTo>
                  <a:lnTo>
                    <a:pt x="1075" y="507"/>
                  </a:lnTo>
                  <a:lnTo>
                    <a:pt x="1074" y="507"/>
                  </a:lnTo>
                  <a:lnTo>
                    <a:pt x="1074" y="508"/>
                  </a:lnTo>
                  <a:lnTo>
                    <a:pt x="1074" y="509"/>
                  </a:lnTo>
                  <a:lnTo>
                    <a:pt x="1073" y="509"/>
                  </a:lnTo>
                  <a:lnTo>
                    <a:pt x="1073" y="510"/>
                  </a:lnTo>
                  <a:lnTo>
                    <a:pt x="1072" y="510"/>
                  </a:lnTo>
                  <a:lnTo>
                    <a:pt x="1071" y="509"/>
                  </a:lnTo>
                  <a:lnTo>
                    <a:pt x="1070" y="509"/>
                  </a:lnTo>
                  <a:lnTo>
                    <a:pt x="1069" y="509"/>
                  </a:lnTo>
                  <a:lnTo>
                    <a:pt x="1068" y="509"/>
                  </a:lnTo>
                  <a:lnTo>
                    <a:pt x="1068" y="508"/>
                  </a:lnTo>
                  <a:lnTo>
                    <a:pt x="1068" y="507"/>
                  </a:lnTo>
                  <a:lnTo>
                    <a:pt x="1068" y="506"/>
                  </a:lnTo>
                  <a:lnTo>
                    <a:pt x="1067" y="506"/>
                  </a:lnTo>
                  <a:lnTo>
                    <a:pt x="1067" y="505"/>
                  </a:lnTo>
                  <a:lnTo>
                    <a:pt x="1066" y="506"/>
                  </a:lnTo>
                  <a:lnTo>
                    <a:pt x="1065" y="507"/>
                  </a:lnTo>
                  <a:lnTo>
                    <a:pt x="1065" y="508"/>
                  </a:lnTo>
                  <a:lnTo>
                    <a:pt x="1064" y="508"/>
                  </a:lnTo>
                  <a:lnTo>
                    <a:pt x="1063" y="508"/>
                  </a:lnTo>
                  <a:lnTo>
                    <a:pt x="1054" y="508"/>
                  </a:lnTo>
                  <a:lnTo>
                    <a:pt x="1032" y="532"/>
                  </a:lnTo>
                  <a:lnTo>
                    <a:pt x="1032" y="534"/>
                  </a:lnTo>
                  <a:lnTo>
                    <a:pt x="1027" y="539"/>
                  </a:lnTo>
                  <a:lnTo>
                    <a:pt x="984" y="579"/>
                  </a:lnTo>
                  <a:lnTo>
                    <a:pt x="984" y="580"/>
                  </a:lnTo>
                  <a:lnTo>
                    <a:pt x="984" y="580"/>
                  </a:lnTo>
                  <a:lnTo>
                    <a:pt x="984" y="582"/>
                  </a:lnTo>
                  <a:lnTo>
                    <a:pt x="985" y="583"/>
                  </a:lnTo>
                  <a:lnTo>
                    <a:pt x="984" y="585"/>
                  </a:lnTo>
                  <a:lnTo>
                    <a:pt x="984" y="586"/>
                  </a:lnTo>
                  <a:lnTo>
                    <a:pt x="984" y="586"/>
                  </a:lnTo>
                  <a:lnTo>
                    <a:pt x="984" y="587"/>
                  </a:lnTo>
                  <a:lnTo>
                    <a:pt x="984" y="588"/>
                  </a:lnTo>
                  <a:lnTo>
                    <a:pt x="984" y="589"/>
                  </a:lnTo>
                  <a:lnTo>
                    <a:pt x="984" y="590"/>
                  </a:lnTo>
                  <a:lnTo>
                    <a:pt x="983" y="591"/>
                  </a:lnTo>
                  <a:lnTo>
                    <a:pt x="983" y="592"/>
                  </a:lnTo>
                  <a:lnTo>
                    <a:pt x="982" y="593"/>
                  </a:lnTo>
                  <a:lnTo>
                    <a:pt x="981" y="593"/>
                  </a:lnTo>
                  <a:lnTo>
                    <a:pt x="980" y="594"/>
                  </a:lnTo>
                  <a:lnTo>
                    <a:pt x="979" y="594"/>
                  </a:lnTo>
                  <a:lnTo>
                    <a:pt x="978" y="595"/>
                  </a:lnTo>
                  <a:lnTo>
                    <a:pt x="978" y="596"/>
                  </a:lnTo>
                  <a:lnTo>
                    <a:pt x="978" y="597"/>
                  </a:lnTo>
                  <a:lnTo>
                    <a:pt x="978" y="598"/>
                  </a:lnTo>
                  <a:lnTo>
                    <a:pt x="978" y="599"/>
                  </a:lnTo>
                  <a:lnTo>
                    <a:pt x="978" y="599"/>
                  </a:lnTo>
                  <a:lnTo>
                    <a:pt x="978" y="600"/>
                  </a:lnTo>
                  <a:lnTo>
                    <a:pt x="978" y="601"/>
                  </a:lnTo>
                  <a:lnTo>
                    <a:pt x="978" y="602"/>
                  </a:lnTo>
                  <a:lnTo>
                    <a:pt x="978" y="603"/>
                  </a:lnTo>
                  <a:lnTo>
                    <a:pt x="978" y="604"/>
                  </a:lnTo>
                  <a:lnTo>
                    <a:pt x="978" y="605"/>
                  </a:lnTo>
                  <a:lnTo>
                    <a:pt x="978" y="607"/>
                  </a:lnTo>
                  <a:lnTo>
                    <a:pt x="978" y="609"/>
                  </a:lnTo>
                  <a:lnTo>
                    <a:pt x="978" y="611"/>
                  </a:lnTo>
                  <a:lnTo>
                    <a:pt x="978" y="612"/>
                  </a:lnTo>
                  <a:lnTo>
                    <a:pt x="978" y="613"/>
                  </a:lnTo>
                  <a:lnTo>
                    <a:pt x="977" y="614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7" y="618"/>
                  </a:lnTo>
                  <a:lnTo>
                    <a:pt x="977" y="619"/>
                  </a:lnTo>
                  <a:lnTo>
                    <a:pt x="977" y="620"/>
                  </a:lnTo>
                  <a:lnTo>
                    <a:pt x="977" y="621"/>
                  </a:lnTo>
                  <a:lnTo>
                    <a:pt x="976" y="621"/>
                  </a:lnTo>
                  <a:lnTo>
                    <a:pt x="975" y="621"/>
                  </a:lnTo>
                  <a:lnTo>
                    <a:pt x="974" y="622"/>
                  </a:lnTo>
                  <a:lnTo>
                    <a:pt x="974" y="621"/>
                  </a:lnTo>
                  <a:lnTo>
                    <a:pt x="973" y="621"/>
                  </a:lnTo>
                  <a:lnTo>
                    <a:pt x="973" y="620"/>
                  </a:lnTo>
                  <a:lnTo>
                    <a:pt x="972" y="620"/>
                  </a:lnTo>
                  <a:lnTo>
                    <a:pt x="973" y="619"/>
                  </a:lnTo>
                  <a:lnTo>
                    <a:pt x="973" y="618"/>
                  </a:lnTo>
                  <a:lnTo>
                    <a:pt x="973" y="618"/>
                  </a:lnTo>
                  <a:lnTo>
                    <a:pt x="974" y="617"/>
                  </a:lnTo>
                  <a:lnTo>
                    <a:pt x="974" y="616"/>
                  </a:lnTo>
                  <a:lnTo>
                    <a:pt x="974" y="615"/>
                  </a:lnTo>
                  <a:lnTo>
                    <a:pt x="973" y="615"/>
                  </a:lnTo>
                  <a:lnTo>
                    <a:pt x="973" y="614"/>
                  </a:lnTo>
                  <a:lnTo>
                    <a:pt x="974" y="614"/>
                  </a:lnTo>
                  <a:lnTo>
                    <a:pt x="974" y="613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73" y="612"/>
                  </a:lnTo>
                  <a:lnTo>
                    <a:pt x="973" y="611"/>
                  </a:lnTo>
                  <a:lnTo>
                    <a:pt x="973" y="610"/>
                  </a:lnTo>
                  <a:lnTo>
                    <a:pt x="973" y="609"/>
                  </a:lnTo>
                  <a:lnTo>
                    <a:pt x="972" y="609"/>
                  </a:lnTo>
                  <a:lnTo>
                    <a:pt x="972" y="608"/>
                  </a:lnTo>
                  <a:lnTo>
                    <a:pt x="972" y="607"/>
                  </a:lnTo>
                  <a:lnTo>
                    <a:pt x="972" y="605"/>
                  </a:lnTo>
                  <a:lnTo>
                    <a:pt x="972" y="605"/>
                  </a:lnTo>
                  <a:lnTo>
                    <a:pt x="973" y="604"/>
                  </a:lnTo>
                  <a:lnTo>
                    <a:pt x="973" y="603"/>
                  </a:lnTo>
                  <a:lnTo>
                    <a:pt x="973" y="602"/>
                  </a:lnTo>
                  <a:lnTo>
                    <a:pt x="973" y="601"/>
                  </a:lnTo>
                  <a:lnTo>
                    <a:pt x="973" y="600"/>
                  </a:lnTo>
                  <a:lnTo>
                    <a:pt x="973" y="599"/>
                  </a:lnTo>
                  <a:lnTo>
                    <a:pt x="972" y="599"/>
                  </a:lnTo>
                  <a:lnTo>
                    <a:pt x="972" y="599"/>
                  </a:lnTo>
                  <a:lnTo>
                    <a:pt x="971" y="600"/>
                  </a:lnTo>
                  <a:lnTo>
                    <a:pt x="971" y="600"/>
                  </a:lnTo>
                  <a:lnTo>
                    <a:pt x="970" y="600"/>
                  </a:lnTo>
                  <a:lnTo>
                    <a:pt x="969" y="600"/>
                  </a:lnTo>
                  <a:lnTo>
                    <a:pt x="921" y="590"/>
                  </a:lnTo>
                  <a:lnTo>
                    <a:pt x="920" y="594"/>
                  </a:lnTo>
                  <a:lnTo>
                    <a:pt x="919" y="597"/>
                  </a:lnTo>
                  <a:lnTo>
                    <a:pt x="919" y="598"/>
                  </a:lnTo>
                  <a:lnTo>
                    <a:pt x="919" y="599"/>
                  </a:lnTo>
                  <a:lnTo>
                    <a:pt x="918" y="599"/>
                  </a:lnTo>
                  <a:lnTo>
                    <a:pt x="918" y="600"/>
                  </a:lnTo>
                  <a:lnTo>
                    <a:pt x="918" y="601"/>
                  </a:lnTo>
                  <a:lnTo>
                    <a:pt x="919" y="601"/>
                  </a:lnTo>
                  <a:lnTo>
                    <a:pt x="920" y="602"/>
                  </a:lnTo>
                  <a:lnTo>
                    <a:pt x="920" y="603"/>
                  </a:lnTo>
                  <a:lnTo>
                    <a:pt x="920" y="604"/>
                  </a:lnTo>
                  <a:lnTo>
                    <a:pt x="920" y="605"/>
                  </a:lnTo>
                  <a:lnTo>
                    <a:pt x="921" y="605"/>
                  </a:lnTo>
                  <a:lnTo>
                    <a:pt x="921" y="605"/>
                  </a:lnTo>
                  <a:lnTo>
                    <a:pt x="922" y="606"/>
                  </a:lnTo>
                  <a:lnTo>
                    <a:pt x="922" y="607"/>
                  </a:lnTo>
                  <a:lnTo>
                    <a:pt x="922" y="608"/>
                  </a:lnTo>
                  <a:lnTo>
                    <a:pt x="922" y="609"/>
                  </a:lnTo>
                  <a:lnTo>
                    <a:pt x="922" y="610"/>
                  </a:lnTo>
                  <a:lnTo>
                    <a:pt x="922" y="611"/>
                  </a:lnTo>
                  <a:lnTo>
                    <a:pt x="922" y="612"/>
                  </a:lnTo>
                  <a:lnTo>
                    <a:pt x="922" y="612"/>
                  </a:lnTo>
                  <a:lnTo>
                    <a:pt x="923" y="612"/>
                  </a:lnTo>
                  <a:lnTo>
                    <a:pt x="923" y="613"/>
                  </a:lnTo>
                  <a:lnTo>
                    <a:pt x="923" y="614"/>
                  </a:lnTo>
                  <a:lnTo>
                    <a:pt x="923" y="615"/>
                  </a:lnTo>
                  <a:lnTo>
                    <a:pt x="922" y="616"/>
                  </a:lnTo>
                  <a:lnTo>
                    <a:pt x="921" y="616"/>
                  </a:lnTo>
                  <a:lnTo>
                    <a:pt x="921" y="617"/>
                  </a:lnTo>
                  <a:lnTo>
                    <a:pt x="921" y="618"/>
                  </a:lnTo>
                  <a:lnTo>
                    <a:pt x="920" y="618"/>
                  </a:lnTo>
                  <a:lnTo>
                    <a:pt x="920" y="619"/>
                  </a:lnTo>
                  <a:lnTo>
                    <a:pt x="920" y="619"/>
                  </a:lnTo>
                  <a:lnTo>
                    <a:pt x="919" y="620"/>
                  </a:lnTo>
                  <a:lnTo>
                    <a:pt x="918" y="621"/>
                  </a:lnTo>
                  <a:lnTo>
                    <a:pt x="918" y="622"/>
                  </a:lnTo>
                  <a:lnTo>
                    <a:pt x="917" y="622"/>
                  </a:lnTo>
                  <a:lnTo>
                    <a:pt x="917" y="623"/>
                  </a:lnTo>
                  <a:lnTo>
                    <a:pt x="917" y="624"/>
                  </a:lnTo>
                  <a:lnTo>
                    <a:pt x="918" y="624"/>
                  </a:lnTo>
                  <a:lnTo>
                    <a:pt x="919" y="624"/>
                  </a:lnTo>
                  <a:lnTo>
                    <a:pt x="920" y="624"/>
                  </a:lnTo>
                  <a:lnTo>
                    <a:pt x="920" y="624"/>
                  </a:lnTo>
                  <a:lnTo>
                    <a:pt x="921" y="624"/>
                  </a:lnTo>
                  <a:lnTo>
                    <a:pt x="921" y="624"/>
                  </a:lnTo>
                  <a:lnTo>
                    <a:pt x="922" y="624"/>
                  </a:lnTo>
                  <a:lnTo>
                    <a:pt x="923" y="625"/>
                  </a:lnTo>
                  <a:lnTo>
                    <a:pt x="922" y="626"/>
                  </a:lnTo>
                  <a:lnTo>
                    <a:pt x="921" y="626"/>
                  </a:lnTo>
                  <a:lnTo>
                    <a:pt x="921" y="627"/>
                  </a:lnTo>
                  <a:lnTo>
                    <a:pt x="922" y="628"/>
                  </a:lnTo>
                  <a:lnTo>
                    <a:pt x="923" y="629"/>
                  </a:lnTo>
                  <a:lnTo>
                    <a:pt x="923" y="630"/>
                  </a:lnTo>
                  <a:lnTo>
                    <a:pt x="922" y="630"/>
                  </a:lnTo>
                  <a:lnTo>
                    <a:pt x="922" y="631"/>
                  </a:lnTo>
                  <a:lnTo>
                    <a:pt x="922" y="631"/>
                  </a:lnTo>
                  <a:lnTo>
                    <a:pt x="921" y="632"/>
                  </a:lnTo>
                  <a:lnTo>
                    <a:pt x="921" y="633"/>
                  </a:lnTo>
                  <a:lnTo>
                    <a:pt x="921" y="634"/>
                  </a:lnTo>
                  <a:lnTo>
                    <a:pt x="922" y="635"/>
                  </a:lnTo>
                  <a:lnTo>
                    <a:pt x="922" y="636"/>
                  </a:lnTo>
                  <a:lnTo>
                    <a:pt x="921" y="637"/>
                  </a:lnTo>
                  <a:lnTo>
                    <a:pt x="921" y="637"/>
                  </a:lnTo>
                  <a:lnTo>
                    <a:pt x="921" y="638"/>
                  </a:lnTo>
                  <a:lnTo>
                    <a:pt x="923" y="645"/>
                  </a:lnTo>
                  <a:lnTo>
                    <a:pt x="923" y="648"/>
                  </a:lnTo>
                  <a:lnTo>
                    <a:pt x="958" y="675"/>
                  </a:lnTo>
                  <a:lnTo>
                    <a:pt x="980" y="692"/>
                  </a:lnTo>
                  <a:lnTo>
                    <a:pt x="982" y="704"/>
                  </a:lnTo>
                  <a:lnTo>
                    <a:pt x="981" y="705"/>
                  </a:lnTo>
                  <a:lnTo>
                    <a:pt x="981" y="704"/>
                  </a:lnTo>
                  <a:lnTo>
                    <a:pt x="980" y="705"/>
                  </a:lnTo>
                  <a:lnTo>
                    <a:pt x="979" y="705"/>
                  </a:lnTo>
                  <a:lnTo>
                    <a:pt x="978" y="705"/>
                  </a:lnTo>
                  <a:lnTo>
                    <a:pt x="978" y="706"/>
                  </a:lnTo>
                  <a:lnTo>
                    <a:pt x="977" y="706"/>
                  </a:lnTo>
                  <a:lnTo>
                    <a:pt x="976" y="706"/>
                  </a:lnTo>
                  <a:lnTo>
                    <a:pt x="975" y="706"/>
                  </a:lnTo>
                  <a:lnTo>
                    <a:pt x="975" y="707"/>
                  </a:lnTo>
                  <a:lnTo>
                    <a:pt x="974" y="707"/>
                  </a:lnTo>
                  <a:lnTo>
                    <a:pt x="973" y="707"/>
                  </a:lnTo>
                  <a:lnTo>
                    <a:pt x="972" y="707"/>
                  </a:lnTo>
                  <a:lnTo>
                    <a:pt x="972" y="708"/>
                  </a:lnTo>
                  <a:lnTo>
                    <a:pt x="971" y="709"/>
                  </a:lnTo>
                  <a:lnTo>
                    <a:pt x="971" y="710"/>
                  </a:lnTo>
                  <a:lnTo>
                    <a:pt x="971" y="710"/>
                  </a:lnTo>
                  <a:lnTo>
                    <a:pt x="970" y="710"/>
                  </a:lnTo>
                  <a:lnTo>
                    <a:pt x="970" y="711"/>
                  </a:lnTo>
                  <a:lnTo>
                    <a:pt x="969" y="711"/>
                  </a:lnTo>
                  <a:lnTo>
                    <a:pt x="968" y="712"/>
                  </a:lnTo>
                  <a:lnTo>
                    <a:pt x="969" y="712"/>
                  </a:lnTo>
                  <a:lnTo>
                    <a:pt x="968" y="713"/>
                  </a:lnTo>
                  <a:lnTo>
                    <a:pt x="967" y="713"/>
                  </a:lnTo>
                  <a:lnTo>
                    <a:pt x="966" y="713"/>
                  </a:lnTo>
                  <a:lnTo>
                    <a:pt x="966" y="714"/>
                  </a:lnTo>
                  <a:lnTo>
                    <a:pt x="965" y="715"/>
                  </a:lnTo>
                  <a:lnTo>
                    <a:pt x="965" y="716"/>
                  </a:lnTo>
                  <a:lnTo>
                    <a:pt x="964" y="716"/>
                  </a:lnTo>
                  <a:lnTo>
                    <a:pt x="963" y="716"/>
                  </a:lnTo>
                  <a:lnTo>
                    <a:pt x="962" y="717"/>
                  </a:lnTo>
                  <a:lnTo>
                    <a:pt x="961" y="717"/>
                  </a:lnTo>
                  <a:lnTo>
                    <a:pt x="960" y="717"/>
                  </a:lnTo>
                  <a:lnTo>
                    <a:pt x="959" y="717"/>
                  </a:lnTo>
                  <a:lnTo>
                    <a:pt x="958" y="717"/>
                  </a:lnTo>
                  <a:lnTo>
                    <a:pt x="958" y="718"/>
                  </a:lnTo>
                  <a:lnTo>
                    <a:pt x="958" y="718"/>
                  </a:lnTo>
                  <a:lnTo>
                    <a:pt x="957" y="718"/>
                  </a:lnTo>
                  <a:lnTo>
                    <a:pt x="956" y="718"/>
                  </a:lnTo>
                  <a:lnTo>
                    <a:pt x="955" y="718"/>
                  </a:lnTo>
                  <a:lnTo>
                    <a:pt x="956" y="719"/>
                  </a:lnTo>
                  <a:lnTo>
                    <a:pt x="955" y="720"/>
                  </a:lnTo>
                  <a:lnTo>
                    <a:pt x="954" y="720"/>
                  </a:lnTo>
                  <a:lnTo>
                    <a:pt x="953" y="720"/>
                  </a:lnTo>
                  <a:lnTo>
                    <a:pt x="953" y="720"/>
                  </a:lnTo>
                  <a:lnTo>
                    <a:pt x="952" y="721"/>
                  </a:lnTo>
                  <a:lnTo>
                    <a:pt x="953" y="722"/>
                  </a:lnTo>
                  <a:lnTo>
                    <a:pt x="953" y="723"/>
                  </a:lnTo>
                  <a:lnTo>
                    <a:pt x="952" y="723"/>
                  </a:lnTo>
                  <a:lnTo>
                    <a:pt x="952" y="723"/>
                  </a:lnTo>
                  <a:lnTo>
                    <a:pt x="952" y="724"/>
                  </a:lnTo>
                  <a:lnTo>
                    <a:pt x="951" y="724"/>
                  </a:lnTo>
                  <a:lnTo>
                    <a:pt x="950" y="725"/>
                  </a:lnTo>
                  <a:lnTo>
                    <a:pt x="949" y="725"/>
                  </a:lnTo>
                  <a:lnTo>
                    <a:pt x="948" y="725"/>
                  </a:lnTo>
                  <a:lnTo>
                    <a:pt x="947" y="726"/>
                  </a:lnTo>
                  <a:lnTo>
                    <a:pt x="947" y="726"/>
                  </a:lnTo>
                  <a:lnTo>
                    <a:pt x="946" y="727"/>
                  </a:lnTo>
                  <a:lnTo>
                    <a:pt x="946" y="728"/>
                  </a:lnTo>
                  <a:lnTo>
                    <a:pt x="946" y="728"/>
                  </a:lnTo>
                  <a:lnTo>
                    <a:pt x="945" y="728"/>
                  </a:lnTo>
                  <a:lnTo>
                    <a:pt x="944" y="729"/>
                  </a:lnTo>
                  <a:lnTo>
                    <a:pt x="943" y="729"/>
                  </a:lnTo>
                  <a:lnTo>
                    <a:pt x="942" y="730"/>
                  </a:lnTo>
                  <a:lnTo>
                    <a:pt x="941" y="731"/>
                  </a:lnTo>
                  <a:lnTo>
                    <a:pt x="940" y="731"/>
                  </a:lnTo>
                  <a:lnTo>
                    <a:pt x="939" y="732"/>
                  </a:lnTo>
                  <a:lnTo>
                    <a:pt x="939" y="732"/>
                  </a:lnTo>
                  <a:lnTo>
                    <a:pt x="939" y="733"/>
                  </a:lnTo>
                  <a:lnTo>
                    <a:pt x="938" y="734"/>
                  </a:lnTo>
                  <a:lnTo>
                    <a:pt x="937" y="735"/>
                  </a:lnTo>
                  <a:lnTo>
                    <a:pt x="936" y="736"/>
                  </a:lnTo>
                  <a:lnTo>
                    <a:pt x="935" y="737"/>
                  </a:lnTo>
                  <a:lnTo>
                    <a:pt x="934" y="738"/>
                  </a:lnTo>
                  <a:lnTo>
                    <a:pt x="933" y="738"/>
                  </a:lnTo>
                  <a:lnTo>
                    <a:pt x="933" y="739"/>
                  </a:lnTo>
                  <a:lnTo>
                    <a:pt x="933" y="739"/>
                  </a:lnTo>
                  <a:lnTo>
                    <a:pt x="933" y="739"/>
                  </a:lnTo>
                  <a:lnTo>
                    <a:pt x="933" y="740"/>
                  </a:lnTo>
                  <a:lnTo>
                    <a:pt x="932" y="740"/>
                  </a:lnTo>
                  <a:lnTo>
                    <a:pt x="931" y="740"/>
                  </a:lnTo>
                  <a:lnTo>
                    <a:pt x="931" y="741"/>
                  </a:lnTo>
                  <a:lnTo>
                    <a:pt x="930" y="741"/>
                  </a:lnTo>
                  <a:lnTo>
                    <a:pt x="930" y="742"/>
                  </a:lnTo>
                  <a:lnTo>
                    <a:pt x="929" y="742"/>
                  </a:lnTo>
                  <a:lnTo>
                    <a:pt x="928" y="743"/>
                  </a:lnTo>
                  <a:lnTo>
                    <a:pt x="927" y="744"/>
                  </a:lnTo>
                  <a:lnTo>
                    <a:pt x="927" y="745"/>
                  </a:lnTo>
                  <a:lnTo>
                    <a:pt x="927" y="745"/>
                  </a:lnTo>
                  <a:lnTo>
                    <a:pt x="926" y="746"/>
                  </a:lnTo>
                  <a:lnTo>
                    <a:pt x="925" y="747"/>
                  </a:lnTo>
                  <a:lnTo>
                    <a:pt x="925" y="748"/>
                  </a:lnTo>
                  <a:lnTo>
                    <a:pt x="924" y="748"/>
                  </a:lnTo>
                  <a:lnTo>
                    <a:pt x="922" y="749"/>
                  </a:lnTo>
                  <a:lnTo>
                    <a:pt x="922" y="750"/>
                  </a:lnTo>
                  <a:lnTo>
                    <a:pt x="921" y="750"/>
                  </a:lnTo>
                  <a:lnTo>
                    <a:pt x="920" y="750"/>
                  </a:lnTo>
                  <a:lnTo>
                    <a:pt x="919" y="749"/>
                  </a:lnTo>
                  <a:lnTo>
                    <a:pt x="918" y="749"/>
                  </a:lnTo>
                  <a:lnTo>
                    <a:pt x="917" y="749"/>
                  </a:lnTo>
                  <a:lnTo>
                    <a:pt x="916" y="750"/>
                  </a:lnTo>
                  <a:lnTo>
                    <a:pt x="915" y="750"/>
                  </a:lnTo>
                  <a:lnTo>
                    <a:pt x="915" y="751"/>
                  </a:lnTo>
                  <a:lnTo>
                    <a:pt x="914" y="751"/>
                  </a:lnTo>
                  <a:lnTo>
                    <a:pt x="914" y="751"/>
                  </a:lnTo>
                  <a:lnTo>
                    <a:pt x="913" y="751"/>
                  </a:lnTo>
                  <a:lnTo>
                    <a:pt x="912" y="752"/>
                  </a:lnTo>
                  <a:lnTo>
                    <a:pt x="912" y="753"/>
                  </a:lnTo>
                  <a:lnTo>
                    <a:pt x="911" y="753"/>
                  </a:lnTo>
                  <a:lnTo>
                    <a:pt x="910" y="754"/>
                  </a:lnTo>
                  <a:lnTo>
                    <a:pt x="909" y="754"/>
                  </a:lnTo>
                  <a:lnTo>
                    <a:pt x="908" y="755"/>
                  </a:lnTo>
                  <a:lnTo>
                    <a:pt x="907" y="755"/>
                  </a:lnTo>
                  <a:lnTo>
                    <a:pt x="907" y="756"/>
                  </a:lnTo>
                  <a:lnTo>
                    <a:pt x="907" y="757"/>
                  </a:lnTo>
                  <a:lnTo>
                    <a:pt x="908" y="758"/>
                  </a:lnTo>
                  <a:lnTo>
                    <a:pt x="909" y="758"/>
                  </a:lnTo>
                  <a:lnTo>
                    <a:pt x="909" y="759"/>
                  </a:lnTo>
                  <a:lnTo>
                    <a:pt x="909" y="760"/>
                  </a:lnTo>
                  <a:lnTo>
                    <a:pt x="908" y="760"/>
                  </a:lnTo>
                  <a:lnTo>
                    <a:pt x="907" y="761"/>
                  </a:lnTo>
                  <a:lnTo>
                    <a:pt x="906" y="761"/>
                  </a:lnTo>
                  <a:lnTo>
                    <a:pt x="905" y="762"/>
                  </a:lnTo>
                  <a:lnTo>
                    <a:pt x="904" y="763"/>
                  </a:lnTo>
                  <a:lnTo>
                    <a:pt x="902" y="764"/>
                  </a:lnTo>
                  <a:lnTo>
                    <a:pt x="901" y="764"/>
                  </a:lnTo>
                  <a:lnTo>
                    <a:pt x="901" y="765"/>
                  </a:lnTo>
                  <a:lnTo>
                    <a:pt x="901" y="766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899" y="769"/>
                  </a:lnTo>
                  <a:lnTo>
                    <a:pt x="898" y="769"/>
                  </a:lnTo>
                  <a:lnTo>
                    <a:pt x="897" y="769"/>
                  </a:lnTo>
                  <a:lnTo>
                    <a:pt x="896" y="770"/>
                  </a:lnTo>
                  <a:lnTo>
                    <a:pt x="895" y="769"/>
                  </a:lnTo>
                  <a:lnTo>
                    <a:pt x="895" y="770"/>
                  </a:lnTo>
                  <a:lnTo>
                    <a:pt x="895" y="770"/>
                  </a:lnTo>
                  <a:lnTo>
                    <a:pt x="893" y="770"/>
                  </a:lnTo>
                  <a:lnTo>
                    <a:pt x="892" y="770"/>
                  </a:lnTo>
                  <a:lnTo>
                    <a:pt x="892" y="770"/>
                  </a:lnTo>
                  <a:lnTo>
                    <a:pt x="891" y="770"/>
                  </a:lnTo>
                  <a:lnTo>
                    <a:pt x="890" y="770"/>
                  </a:lnTo>
                  <a:lnTo>
                    <a:pt x="889" y="770"/>
                  </a:lnTo>
                  <a:lnTo>
                    <a:pt x="888" y="770"/>
                  </a:lnTo>
                  <a:lnTo>
                    <a:pt x="888" y="771"/>
                  </a:lnTo>
                  <a:lnTo>
                    <a:pt x="888" y="771"/>
                  </a:lnTo>
                  <a:lnTo>
                    <a:pt x="887" y="771"/>
                  </a:lnTo>
                  <a:lnTo>
                    <a:pt x="886" y="772"/>
                  </a:lnTo>
                  <a:lnTo>
                    <a:pt x="885" y="772"/>
                  </a:lnTo>
                  <a:lnTo>
                    <a:pt x="884" y="772"/>
                  </a:lnTo>
                  <a:lnTo>
                    <a:pt x="883" y="772"/>
                  </a:lnTo>
                  <a:lnTo>
                    <a:pt x="882" y="773"/>
                  </a:lnTo>
                  <a:lnTo>
                    <a:pt x="882" y="774"/>
                  </a:lnTo>
                  <a:lnTo>
                    <a:pt x="881" y="775"/>
                  </a:lnTo>
                  <a:lnTo>
                    <a:pt x="880" y="775"/>
                  </a:lnTo>
                  <a:lnTo>
                    <a:pt x="879" y="775"/>
                  </a:lnTo>
                  <a:lnTo>
                    <a:pt x="878" y="775"/>
                  </a:lnTo>
                  <a:lnTo>
                    <a:pt x="878" y="776"/>
                  </a:lnTo>
                  <a:lnTo>
                    <a:pt x="878" y="777"/>
                  </a:lnTo>
                  <a:lnTo>
                    <a:pt x="879" y="777"/>
                  </a:lnTo>
                  <a:lnTo>
                    <a:pt x="880" y="777"/>
                  </a:lnTo>
                  <a:lnTo>
                    <a:pt x="881" y="778"/>
                  </a:lnTo>
                  <a:lnTo>
                    <a:pt x="882" y="779"/>
                  </a:lnTo>
                  <a:lnTo>
                    <a:pt x="882" y="780"/>
                  </a:lnTo>
                  <a:lnTo>
                    <a:pt x="882" y="781"/>
                  </a:lnTo>
                  <a:lnTo>
                    <a:pt x="883" y="781"/>
                  </a:lnTo>
                  <a:lnTo>
                    <a:pt x="884" y="781"/>
                  </a:lnTo>
                  <a:lnTo>
                    <a:pt x="884" y="782"/>
                  </a:lnTo>
                  <a:lnTo>
                    <a:pt x="885" y="782"/>
                  </a:lnTo>
                  <a:lnTo>
                    <a:pt x="885" y="783"/>
                  </a:lnTo>
                  <a:lnTo>
                    <a:pt x="886" y="783"/>
                  </a:lnTo>
                  <a:lnTo>
                    <a:pt x="886" y="783"/>
                  </a:lnTo>
                  <a:lnTo>
                    <a:pt x="887" y="783"/>
                  </a:lnTo>
                  <a:lnTo>
                    <a:pt x="886" y="784"/>
                  </a:lnTo>
                  <a:lnTo>
                    <a:pt x="886" y="785"/>
                  </a:lnTo>
                  <a:lnTo>
                    <a:pt x="887" y="786"/>
                  </a:lnTo>
                  <a:lnTo>
                    <a:pt x="888" y="786"/>
                  </a:lnTo>
                  <a:lnTo>
                    <a:pt x="888" y="786"/>
                  </a:lnTo>
                  <a:lnTo>
                    <a:pt x="889" y="786"/>
                  </a:lnTo>
                  <a:lnTo>
                    <a:pt x="890" y="787"/>
                  </a:lnTo>
                  <a:lnTo>
                    <a:pt x="891" y="787"/>
                  </a:lnTo>
                  <a:lnTo>
                    <a:pt x="891" y="788"/>
                  </a:lnTo>
                  <a:lnTo>
                    <a:pt x="891" y="789"/>
                  </a:lnTo>
                  <a:lnTo>
                    <a:pt x="891" y="790"/>
                  </a:lnTo>
                  <a:lnTo>
                    <a:pt x="892" y="790"/>
                  </a:lnTo>
                  <a:lnTo>
                    <a:pt x="892" y="791"/>
                  </a:lnTo>
                  <a:lnTo>
                    <a:pt x="891" y="792"/>
                  </a:lnTo>
                  <a:lnTo>
                    <a:pt x="891" y="793"/>
                  </a:lnTo>
                  <a:lnTo>
                    <a:pt x="890" y="794"/>
                  </a:lnTo>
                  <a:lnTo>
                    <a:pt x="890" y="795"/>
                  </a:lnTo>
                  <a:lnTo>
                    <a:pt x="889" y="796"/>
                  </a:lnTo>
                  <a:lnTo>
                    <a:pt x="890" y="796"/>
                  </a:lnTo>
                  <a:lnTo>
                    <a:pt x="891" y="797"/>
                  </a:lnTo>
                  <a:lnTo>
                    <a:pt x="890" y="797"/>
                  </a:lnTo>
                  <a:lnTo>
                    <a:pt x="890" y="798"/>
                  </a:lnTo>
                  <a:lnTo>
                    <a:pt x="890" y="799"/>
                  </a:lnTo>
                  <a:lnTo>
                    <a:pt x="889" y="799"/>
                  </a:lnTo>
                  <a:lnTo>
                    <a:pt x="889" y="800"/>
                  </a:lnTo>
                  <a:lnTo>
                    <a:pt x="890" y="801"/>
                  </a:lnTo>
                  <a:lnTo>
                    <a:pt x="890" y="802"/>
                  </a:lnTo>
                  <a:lnTo>
                    <a:pt x="891" y="802"/>
                  </a:lnTo>
                  <a:lnTo>
                    <a:pt x="892" y="802"/>
                  </a:lnTo>
                  <a:lnTo>
                    <a:pt x="892" y="803"/>
                  </a:lnTo>
                  <a:lnTo>
                    <a:pt x="893" y="803"/>
                  </a:lnTo>
                  <a:lnTo>
                    <a:pt x="894" y="803"/>
                  </a:lnTo>
                  <a:lnTo>
                    <a:pt x="894" y="804"/>
                  </a:lnTo>
                  <a:lnTo>
                    <a:pt x="893" y="804"/>
                  </a:lnTo>
                  <a:lnTo>
                    <a:pt x="894" y="805"/>
                  </a:lnTo>
                  <a:lnTo>
                    <a:pt x="895" y="805"/>
                  </a:lnTo>
                  <a:lnTo>
                    <a:pt x="895" y="805"/>
                  </a:lnTo>
                  <a:lnTo>
                    <a:pt x="895" y="807"/>
                  </a:lnTo>
                  <a:lnTo>
                    <a:pt x="895" y="808"/>
                  </a:lnTo>
                  <a:lnTo>
                    <a:pt x="895" y="808"/>
                  </a:lnTo>
                  <a:lnTo>
                    <a:pt x="895" y="808"/>
                  </a:lnTo>
                  <a:lnTo>
                    <a:pt x="896" y="809"/>
                  </a:lnTo>
                  <a:lnTo>
                    <a:pt x="897" y="809"/>
                  </a:lnTo>
                  <a:lnTo>
                    <a:pt x="898" y="809"/>
                  </a:lnTo>
                  <a:lnTo>
                    <a:pt x="898" y="810"/>
                  </a:lnTo>
                  <a:lnTo>
                    <a:pt x="898" y="811"/>
                  </a:lnTo>
                  <a:lnTo>
                    <a:pt x="899" y="811"/>
                  </a:lnTo>
                  <a:lnTo>
                    <a:pt x="899" y="813"/>
                  </a:lnTo>
                  <a:lnTo>
                    <a:pt x="899" y="814"/>
                  </a:lnTo>
                  <a:lnTo>
                    <a:pt x="899" y="815"/>
                  </a:lnTo>
                  <a:lnTo>
                    <a:pt x="898" y="815"/>
                  </a:lnTo>
                  <a:lnTo>
                    <a:pt x="899" y="816"/>
                  </a:lnTo>
                  <a:lnTo>
                    <a:pt x="898" y="817"/>
                  </a:lnTo>
                  <a:lnTo>
                    <a:pt x="898" y="818"/>
                  </a:lnTo>
                  <a:lnTo>
                    <a:pt x="897" y="818"/>
                  </a:lnTo>
                  <a:lnTo>
                    <a:pt x="897" y="819"/>
                  </a:lnTo>
                  <a:lnTo>
                    <a:pt x="896" y="820"/>
                  </a:lnTo>
                  <a:lnTo>
                    <a:pt x="896" y="821"/>
                  </a:lnTo>
                  <a:lnTo>
                    <a:pt x="896" y="821"/>
                  </a:lnTo>
                  <a:lnTo>
                    <a:pt x="897" y="822"/>
                  </a:lnTo>
                  <a:lnTo>
                    <a:pt x="897" y="823"/>
                  </a:lnTo>
                  <a:lnTo>
                    <a:pt x="896" y="823"/>
                  </a:lnTo>
                  <a:lnTo>
                    <a:pt x="895" y="824"/>
                  </a:lnTo>
                  <a:lnTo>
                    <a:pt x="895" y="825"/>
                  </a:lnTo>
                  <a:lnTo>
                    <a:pt x="895" y="826"/>
                  </a:lnTo>
                  <a:lnTo>
                    <a:pt x="895" y="827"/>
                  </a:lnTo>
                  <a:lnTo>
                    <a:pt x="895" y="828"/>
                  </a:lnTo>
                  <a:lnTo>
                    <a:pt x="894" y="828"/>
                  </a:lnTo>
                  <a:lnTo>
                    <a:pt x="894" y="828"/>
                  </a:lnTo>
                  <a:lnTo>
                    <a:pt x="894" y="829"/>
                  </a:lnTo>
                  <a:lnTo>
                    <a:pt x="893" y="829"/>
                  </a:lnTo>
                  <a:lnTo>
                    <a:pt x="893" y="830"/>
                  </a:lnTo>
                  <a:lnTo>
                    <a:pt x="892" y="830"/>
                  </a:lnTo>
                  <a:lnTo>
                    <a:pt x="892" y="831"/>
                  </a:lnTo>
                  <a:lnTo>
                    <a:pt x="891" y="832"/>
                  </a:lnTo>
                  <a:lnTo>
                    <a:pt x="891" y="833"/>
                  </a:lnTo>
                  <a:lnTo>
                    <a:pt x="890" y="833"/>
                  </a:lnTo>
                  <a:lnTo>
                    <a:pt x="889" y="834"/>
                  </a:lnTo>
                  <a:lnTo>
                    <a:pt x="888" y="834"/>
                  </a:lnTo>
                  <a:lnTo>
                    <a:pt x="888" y="835"/>
                  </a:lnTo>
                  <a:lnTo>
                    <a:pt x="887" y="835"/>
                  </a:lnTo>
                  <a:lnTo>
                    <a:pt x="888" y="836"/>
                  </a:lnTo>
                  <a:lnTo>
                    <a:pt x="888" y="837"/>
                  </a:lnTo>
                  <a:lnTo>
                    <a:pt x="887" y="837"/>
                  </a:lnTo>
                  <a:lnTo>
                    <a:pt x="887" y="838"/>
                  </a:lnTo>
                  <a:lnTo>
                    <a:pt x="886" y="838"/>
                  </a:lnTo>
                  <a:lnTo>
                    <a:pt x="886" y="839"/>
                  </a:lnTo>
                  <a:lnTo>
                    <a:pt x="885" y="839"/>
                  </a:lnTo>
                  <a:lnTo>
                    <a:pt x="884" y="839"/>
                  </a:lnTo>
                  <a:lnTo>
                    <a:pt x="884" y="840"/>
                  </a:lnTo>
                  <a:lnTo>
                    <a:pt x="885" y="840"/>
                  </a:lnTo>
                  <a:lnTo>
                    <a:pt x="885" y="840"/>
                  </a:lnTo>
                  <a:lnTo>
                    <a:pt x="885" y="841"/>
                  </a:lnTo>
                  <a:lnTo>
                    <a:pt x="884" y="841"/>
                  </a:lnTo>
                  <a:lnTo>
                    <a:pt x="884" y="842"/>
                  </a:lnTo>
                  <a:lnTo>
                    <a:pt x="885" y="842"/>
                  </a:lnTo>
                  <a:lnTo>
                    <a:pt x="885" y="843"/>
                  </a:lnTo>
                  <a:lnTo>
                    <a:pt x="884" y="843"/>
                  </a:lnTo>
                  <a:lnTo>
                    <a:pt x="884" y="844"/>
                  </a:lnTo>
                  <a:lnTo>
                    <a:pt x="883" y="844"/>
                  </a:lnTo>
                  <a:lnTo>
                    <a:pt x="882" y="844"/>
                  </a:lnTo>
                  <a:lnTo>
                    <a:pt x="882" y="844"/>
                  </a:lnTo>
                  <a:lnTo>
                    <a:pt x="882" y="845"/>
                  </a:lnTo>
                  <a:lnTo>
                    <a:pt x="882" y="846"/>
                  </a:lnTo>
                  <a:lnTo>
                    <a:pt x="882" y="847"/>
                  </a:lnTo>
                  <a:lnTo>
                    <a:pt x="882" y="847"/>
                  </a:lnTo>
                  <a:lnTo>
                    <a:pt x="882" y="848"/>
                  </a:lnTo>
                  <a:lnTo>
                    <a:pt x="882" y="849"/>
                  </a:lnTo>
                  <a:lnTo>
                    <a:pt x="881" y="849"/>
                  </a:lnTo>
                  <a:lnTo>
                    <a:pt x="880" y="849"/>
                  </a:lnTo>
                  <a:lnTo>
                    <a:pt x="879" y="848"/>
                  </a:lnTo>
                  <a:lnTo>
                    <a:pt x="878" y="848"/>
                  </a:lnTo>
                  <a:lnTo>
                    <a:pt x="877" y="848"/>
                  </a:lnTo>
                  <a:lnTo>
                    <a:pt x="877" y="847"/>
                  </a:lnTo>
                  <a:lnTo>
                    <a:pt x="876" y="847"/>
                  </a:lnTo>
                  <a:lnTo>
                    <a:pt x="876" y="848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5" y="847"/>
                  </a:lnTo>
                  <a:lnTo>
                    <a:pt x="874" y="847"/>
                  </a:lnTo>
                  <a:lnTo>
                    <a:pt x="874" y="848"/>
                  </a:lnTo>
                  <a:lnTo>
                    <a:pt x="873" y="848"/>
                  </a:lnTo>
                  <a:lnTo>
                    <a:pt x="873" y="849"/>
                  </a:lnTo>
                  <a:lnTo>
                    <a:pt x="874" y="849"/>
                  </a:lnTo>
                  <a:lnTo>
                    <a:pt x="873" y="849"/>
                  </a:lnTo>
                  <a:lnTo>
                    <a:pt x="872" y="849"/>
                  </a:lnTo>
                  <a:lnTo>
                    <a:pt x="871" y="848"/>
                  </a:lnTo>
                  <a:lnTo>
                    <a:pt x="870" y="849"/>
                  </a:lnTo>
                  <a:lnTo>
                    <a:pt x="869" y="849"/>
                  </a:lnTo>
                  <a:lnTo>
                    <a:pt x="869" y="849"/>
                  </a:lnTo>
                  <a:lnTo>
                    <a:pt x="869" y="850"/>
                  </a:lnTo>
                  <a:lnTo>
                    <a:pt x="868" y="850"/>
                  </a:lnTo>
                  <a:lnTo>
                    <a:pt x="867" y="850"/>
                  </a:lnTo>
                  <a:lnTo>
                    <a:pt x="867" y="849"/>
                  </a:lnTo>
                  <a:lnTo>
                    <a:pt x="866" y="849"/>
                  </a:lnTo>
                  <a:lnTo>
                    <a:pt x="866" y="850"/>
                  </a:lnTo>
                  <a:lnTo>
                    <a:pt x="865" y="850"/>
                  </a:lnTo>
                  <a:lnTo>
                    <a:pt x="864" y="850"/>
                  </a:lnTo>
                  <a:lnTo>
                    <a:pt x="863" y="850"/>
                  </a:lnTo>
                  <a:lnTo>
                    <a:pt x="863" y="851"/>
                  </a:lnTo>
                  <a:lnTo>
                    <a:pt x="863" y="852"/>
                  </a:lnTo>
                  <a:lnTo>
                    <a:pt x="863" y="853"/>
                  </a:lnTo>
                  <a:lnTo>
                    <a:pt x="863" y="853"/>
                  </a:lnTo>
                  <a:lnTo>
                    <a:pt x="863" y="853"/>
                  </a:lnTo>
                  <a:lnTo>
                    <a:pt x="863" y="854"/>
                  </a:lnTo>
                  <a:lnTo>
                    <a:pt x="863" y="855"/>
                  </a:lnTo>
                  <a:lnTo>
                    <a:pt x="862" y="855"/>
                  </a:lnTo>
                  <a:lnTo>
                    <a:pt x="861" y="856"/>
                  </a:lnTo>
                  <a:lnTo>
                    <a:pt x="861" y="857"/>
                  </a:lnTo>
                  <a:lnTo>
                    <a:pt x="862" y="858"/>
                  </a:lnTo>
                  <a:lnTo>
                    <a:pt x="863" y="858"/>
                  </a:lnTo>
                  <a:lnTo>
                    <a:pt x="863" y="859"/>
                  </a:lnTo>
                  <a:lnTo>
                    <a:pt x="863" y="859"/>
                  </a:lnTo>
                  <a:lnTo>
                    <a:pt x="864" y="859"/>
                  </a:lnTo>
                  <a:lnTo>
                    <a:pt x="864" y="860"/>
                  </a:lnTo>
                  <a:lnTo>
                    <a:pt x="863" y="860"/>
                  </a:lnTo>
                  <a:lnTo>
                    <a:pt x="863" y="860"/>
                  </a:lnTo>
                  <a:lnTo>
                    <a:pt x="862" y="860"/>
                  </a:lnTo>
                  <a:lnTo>
                    <a:pt x="861" y="859"/>
                  </a:lnTo>
                  <a:lnTo>
                    <a:pt x="860" y="859"/>
                  </a:lnTo>
                  <a:lnTo>
                    <a:pt x="859" y="860"/>
                  </a:lnTo>
                  <a:lnTo>
                    <a:pt x="860" y="861"/>
                  </a:lnTo>
                  <a:lnTo>
                    <a:pt x="860" y="862"/>
                  </a:lnTo>
                  <a:lnTo>
                    <a:pt x="859" y="863"/>
                  </a:lnTo>
                  <a:lnTo>
                    <a:pt x="860" y="864"/>
                  </a:lnTo>
                  <a:lnTo>
                    <a:pt x="859" y="865"/>
                  </a:lnTo>
                  <a:lnTo>
                    <a:pt x="860" y="865"/>
                  </a:lnTo>
                  <a:lnTo>
                    <a:pt x="860" y="866"/>
                  </a:lnTo>
                  <a:lnTo>
                    <a:pt x="862" y="865"/>
                  </a:lnTo>
                  <a:lnTo>
                    <a:pt x="862" y="864"/>
                  </a:lnTo>
                  <a:lnTo>
                    <a:pt x="861" y="864"/>
                  </a:lnTo>
                  <a:lnTo>
                    <a:pt x="862" y="863"/>
                  </a:lnTo>
                  <a:lnTo>
                    <a:pt x="862" y="864"/>
                  </a:lnTo>
                  <a:lnTo>
                    <a:pt x="863" y="865"/>
                  </a:lnTo>
                  <a:lnTo>
                    <a:pt x="863" y="866"/>
                  </a:lnTo>
                  <a:lnTo>
                    <a:pt x="864" y="866"/>
                  </a:lnTo>
                  <a:lnTo>
                    <a:pt x="864" y="866"/>
                  </a:lnTo>
                  <a:lnTo>
                    <a:pt x="864" y="867"/>
                  </a:lnTo>
                  <a:lnTo>
                    <a:pt x="863" y="868"/>
                  </a:lnTo>
                  <a:lnTo>
                    <a:pt x="863" y="867"/>
                  </a:lnTo>
                  <a:lnTo>
                    <a:pt x="863" y="867"/>
                  </a:lnTo>
                  <a:lnTo>
                    <a:pt x="862" y="867"/>
                  </a:lnTo>
                  <a:lnTo>
                    <a:pt x="862" y="868"/>
                  </a:lnTo>
                  <a:lnTo>
                    <a:pt x="861" y="868"/>
                  </a:lnTo>
                  <a:lnTo>
                    <a:pt x="860" y="868"/>
                  </a:lnTo>
                  <a:lnTo>
                    <a:pt x="859" y="868"/>
                  </a:lnTo>
                  <a:lnTo>
                    <a:pt x="858" y="868"/>
                  </a:lnTo>
                  <a:lnTo>
                    <a:pt x="857" y="869"/>
                  </a:lnTo>
                  <a:lnTo>
                    <a:pt x="857" y="870"/>
                  </a:lnTo>
                  <a:lnTo>
                    <a:pt x="857" y="870"/>
                  </a:lnTo>
                  <a:lnTo>
                    <a:pt x="856" y="870"/>
                  </a:lnTo>
                  <a:lnTo>
                    <a:pt x="855" y="870"/>
                  </a:lnTo>
                  <a:lnTo>
                    <a:pt x="855" y="871"/>
                  </a:lnTo>
                  <a:lnTo>
                    <a:pt x="854" y="872"/>
                  </a:lnTo>
                  <a:lnTo>
                    <a:pt x="853" y="872"/>
                  </a:lnTo>
                  <a:lnTo>
                    <a:pt x="853" y="873"/>
                  </a:lnTo>
                  <a:lnTo>
                    <a:pt x="852" y="873"/>
                  </a:lnTo>
                  <a:lnTo>
                    <a:pt x="851" y="874"/>
                  </a:lnTo>
                  <a:lnTo>
                    <a:pt x="851" y="875"/>
                  </a:lnTo>
                  <a:lnTo>
                    <a:pt x="850" y="875"/>
                  </a:lnTo>
                  <a:lnTo>
                    <a:pt x="850" y="876"/>
                  </a:lnTo>
                  <a:lnTo>
                    <a:pt x="850" y="877"/>
                  </a:lnTo>
                  <a:lnTo>
                    <a:pt x="849" y="877"/>
                  </a:lnTo>
                  <a:lnTo>
                    <a:pt x="848" y="877"/>
                  </a:lnTo>
                  <a:lnTo>
                    <a:pt x="847" y="877"/>
                  </a:lnTo>
                  <a:lnTo>
                    <a:pt x="846" y="877"/>
                  </a:lnTo>
                  <a:lnTo>
                    <a:pt x="846" y="878"/>
                  </a:lnTo>
                  <a:lnTo>
                    <a:pt x="845" y="878"/>
                  </a:lnTo>
                  <a:lnTo>
                    <a:pt x="844" y="878"/>
                  </a:lnTo>
                  <a:lnTo>
                    <a:pt x="844" y="878"/>
                  </a:lnTo>
                  <a:lnTo>
                    <a:pt x="843" y="878"/>
                  </a:lnTo>
                  <a:lnTo>
                    <a:pt x="843" y="879"/>
                  </a:lnTo>
                  <a:lnTo>
                    <a:pt x="842" y="879"/>
                  </a:lnTo>
                  <a:lnTo>
                    <a:pt x="842" y="880"/>
                  </a:lnTo>
                  <a:lnTo>
                    <a:pt x="841" y="880"/>
                  </a:lnTo>
                  <a:lnTo>
                    <a:pt x="840" y="880"/>
                  </a:lnTo>
                  <a:lnTo>
                    <a:pt x="839" y="881"/>
                  </a:lnTo>
                  <a:lnTo>
                    <a:pt x="838" y="881"/>
                  </a:lnTo>
                  <a:lnTo>
                    <a:pt x="837" y="881"/>
                  </a:lnTo>
                  <a:lnTo>
                    <a:pt x="837" y="882"/>
                  </a:lnTo>
                  <a:lnTo>
                    <a:pt x="837" y="883"/>
                  </a:lnTo>
                  <a:lnTo>
                    <a:pt x="836" y="883"/>
                  </a:lnTo>
                  <a:lnTo>
                    <a:pt x="835" y="884"/>
                  </a:lnTo>
                  <a:lnTo>
                    <a:pt x="834" y="884"/>
                  </a:lnTo>
                  <a:lnTo>
                    <a:pt x="833" y="885"/>
                  </a:lnTo>
                  <a:lnTo>
                    <a:pt x="832" y="885"/>
                  </a:lnTo>
                  <a:lnTo>
                    <a:pt x="832" y="885"/>
                  </a:lnTo>
                  <a:lnTo>
                    <a:pt x="833" y="885"/>
                  </a:lnTo>
                  <a:lnTo>
                    <a:pt x="833" y="886"/>
                  </a:lnTo>
                  <a:lnTo>
                    <a:pt x="833" y="887"/>
                  </a:lnTo>
                  <a:lnTo>
                    <a:pt x="832" y="887"/>
                  </a:lnTo>
                  <a:lnTo>
                    <a:pt x="831" y="887"/>
                  </a:lnTo>
                  <a:lnTo>
                    <a:pt x="831" y="888"/>
                  </a:lnTo>
                  <a:lnTo>
                    <a:pt x="831" y="889"/>
                  </a:lnTo>
                  <a:lnTo>
                    <a:pt x="830" y="890"/>
                  </a:lnTo>
                  <a:lnTo>
                    <a:pt x="830" y="891"/>
                  </a:lnTo>
                  <a:lnTo>
                    <a:pt x="829" y="891"/>
                  </a:lnTo>
                  <a:lnTo>
                    <a:pt x="828" y="891"/>
                  </a:lnTo>
                  <a:lnTo>
                    <a:pt x="827" y="891"/>
                  </a:lnTo>
                  <a:lnTo>
                    <a:pt x="826" y="890"/>
                  </a:lnTo>
                  <a:lnTo>
                    <a:pt x="825" y="890"/>
                  </a:lnTo>
                  <a:lnTo>
                    <a:pt x="825" y="890"/>
                  </a:lnTo>
                  <a:lnTo>
                    <a:pt x="825" y="891"/>
                  </a:lnTo>
                  <a:lnTo>
                    <a:pt x="824" y="891"/>
                  </a:lnTo>
                  <a:lnTo>
                    <a:pt x="824" y="892"/>
                  </a:lnTo>
                  <a:lnTo>
                    <a:pt x="824" y="893"/>
                  </a:lnTo>
                  <a:lnTo>
                    <a:pt x="824" y="894"/>
                  </a:lnTo>
                  <a:lnTo>
                    <a:pt x="823" y="895"/>
                  </a:lnTo>
                  <a:lnTo>
                    <a:pt x="822" y="896"/>
                  </a:lnTo>
                  <a:lnTo>
                    <a:pt x="822" y="897"/>
                  </a:lnTo>
                  <a:lnTo>
                    <a:pt x="822" y="897"/>
                  </a:lnTo>
                  <a:lnTo>
                    <a:pt x="821" y="897"/>
                  </a:lnTo>
                  <a:lnTo>
                    <a:pt x="821" y="898"/>
                  </a:lnTo>
                  <a:lnTo>
                    <a:pt x="821" y="899"/>
                  </a:lnTo>
                  <a:lnTo>
                    <a:pt x="820" y="899"/>
                  </a:lnTo>
                  <a:lnTo>
                    <a:pt x="819" y="900"/>
                  </a:lnTo>
                  <a:lnTo>
                    <a:pt x="818" y="900"/>
                  </a:lnTo>
                  <a:lnTo>
                    <a:pt x="818" y="901"/>
                  </a:lnTo>
                  <a:lnTo>
                    <a:pt x="817" y="901"/>
                  </a:lnTo>
                  <a:lnTo>
                    <a:pt x="816" y="901"/>
                  </a:lnTo>
                  <a:lnTo>
                    <a:pt x="816" y="902"/>
                  </a:lnTo>
                  <a:lnTo>
                    <a:pt x="815" y="902"/>
                  </a:lnTo>
                  <a:lnTo>
                    <a:pt x="814" y="902"/>
                  </a:lnTo>
                  <a:lnTo>
                    <a:pt x="814" y="901"/>
                  </a:lnTo>
                  <a:lnTo>
                    <a:pt x="813" y="901"/>
                  </a:lnTo>
                  <a:lnTo>
                    <a:pt x="812" y="901"/>
                  </a:lnTo>
                  <a:lnTo>
                    <a:pt x="812" y="902"/>
                  </a:lnTo>
                  <a:lnTo>
                    <a:pt x="812" y="903"/>
                  </a:lnTo>
                  <a:lnTo>
                    <a:pt x="812" y="904"/>
                  </a:lnTo>
                  <a:lnTo>
                    <a:pt x="811" y="904"/>
                  </a:lnTo>
                  <a:lnTo>
                    <a:pt x="810" y="904"/>
                  </a:lnTo>
                  <a:lnTo>
                    <a:pt x="809" y="905"/>
                  </a:lnTo>
                  <a:lnTo>
                    <a:pt x="808" y="905"/>
                  </a:lnTo>
                  <a:lnTo>
                    <a:pt x="808" y="906"/>
                  </a:lnTo>
                  <a:lnTo>
                    <a:pt x="807" y="905"/>
                  </a:lnTo>
                  <a:lnTo>
                    <a:pt x="806" y="905"/>
                  </a:lnTo>
                  <a:lnTo>
                    <a:pt x="806" y="905"/>
                  </a:lnTo>
                  <a:lnTo>
                    <a:pt x="805" y="905"/>
                  </a:lnTo>
                  <a:lnTo>
                    <a:pt x="804" y="905"/>
                  </a:lnTo>
                  <a:lnTo>
                    <a:pt x="803" y="905"/>
                  </a:lnTo>
                  <a:lnTo>
                    <a:pt x="803" y="906"/>
                  </a:lnTo>
                  <a:lnTo>
                    <a:pt x="802" y="906"/>
                  </a:lnTo>
                  <a:lnTo>
                    <a:pt x="801" y="906"/>
                  </a:lnTo>
                  <a:lnTo>
                    <a:pt x="801" y="905"/>
                  </a:lnTo>
                  <a:lnTo>
                    <a:pt x="800" y="905"/>
                  </a:lnTo>
                  <a:lnTo>
                    <a:pt x="799" y="905"/>
                  </a:lnTo>
                  <a:lnTo>
                    <a:pt x="799" y="905"/>
                  </a:lnTo>
                  <a:lnTo>
                    <a:pt x="799" y="904"/>
                  </a:lnTo>
                  <a:lnTo>
                    <a:pt x="798" y="904"/>
                  </a:lnTo>
                  <a:lnTo>
                    <a:pt x="797" y="904"/>
                  </a:lnTo>
                  <a:lnTo>
                    <a:pt x="796" y="904"/>
                  </a:lnTo>
                  <a:lnTo>
                    <a:pt x="796" y="905"/>
                  </a:lnTo>
                  <a:lnTo>
                    <a:pt x="795" y="905"/>
                  </a:lnTo>
                  <a:lnTo>
                    <a:pt x="794" y="906"/>
                  </a:lnTo>
                  <a:lnTo>
                    <a:pt x="794" y="905"/>
                  </a:lnTo>
                  <a:lnTo>
                    <a:pt x="793" y="904"/>
                  </a:lnTo>
                  <a:lnTo>
                    <a:pt x="793" y="904"/>
                  </a:lnTo>
                  <a:lnTo>
                    <a:pt x="793" y="905"/>
                  </a:lnTo>
                  <a:lnTo>
                    <a:pt x="792" y="905"/>
                  </a:lnTo>
                  <a:lnTo>
                    <a:pt x="791" y="905"/>
                  </a:lnTo>
                  <a:lnTo>
                    <a:pt x="790" y="905"/>
                  </a:lnTo>
                  <a:lnTo>
                    <a:pt x="789" y="905"/>
                  </a:lnTo>
                  <a:lnTo>
                    <a:pt x="788" y="904"/>
                  </a:lnTo>
                  <a:lnTo>
                    <a:pt x="777" y="904"/>
                  </a:lnTo>
                  <a:lnTo>
                    <a:pt x="759" y="904"/>
                  </a:lnTo>
                  <a:lnTo>
                    <a:pt x="759" y="893"/>
                  </a:lnTo>
                  <a:lnTo>
                    <a:pt x="758" y="885"/>
                  </a:lnTo>
                  <a:lnTo>
                    <a:pt x="758" y="880"/>
                  </a:lnTo>
                  <a:lnTo>
                    <a:pt x="757" y="872"/>
                  </a:lnTo>
                  <a:lnTo>
                    <a:pt x="756" y="866"/>
                  </a:lnTo>
                  <a:lnTo>
                    <a:pt x="755" y="859"/>
                  </a:lnTo>
                  <a:lnTo>
                    <a:pt x="752" y="853"/>
                  </a:lnTo>
                  <a:lnTo>
                    <a:pt x="749" y="846"/>
                  </a:lnTo>
                  <a:lnTo>
                    <a:pt x="745" y="839"/>
                  </a:lnTo>
                  <a:lnTo>
                    <a:pt x="741" y="833"/>
                  </a:lnTo>
                  <a:lnTo>
                    <a:pt x="736" y="826"/>
                  </a:lnTo>
                  <a:lnTo>
                    <a:pt x="731" y="817"/>
                  </a:lnTo>
                  <a:lnTo>
                    <a:pt x="729" y="816"/>
                  </a:lnTo>
                  <a:lnTo>
                    <a:pt x="729" y="815"/>
                  </a:lnTo>
                  <a:lnTo>
                    <a:pt x="729" y="814"/>
                  </a:lnTo>
                  <a:lnTo>
                    <a:pt x="729" y="813"/>
                  </a:lnTo>
                  <a:lnTo>
                    <a:pt x="728" y="812"/>
                  </a:lnTo>
                  <a:lnTo>
                    <a:pt x="728" y="811"/>
                  </a:lnTo>
                  <a:lnTo>
                    <a:pt x="727" y="810"/>
                  </a:lnTo>
                  <a:lnTo>
                    <a:pt x="727" y="809"/>
                  </a:lnTo>
                  <a:lnTo>
                    <a:pt x="726" y="809"/>
                  </a:lnTo>
                  <a:lnTo>
                    <a:pt x="726" y="808"/>
                  </a:lnTo>
                  <a:lnTo>
                    <a:pt x="725" y="808"/>
                  </a:lnTo>
                  <a:lnTo>
                    <a:pt x="725" y="807"/>
                  </a:lnTo>
                  <a:lnTo>
                    <a:pt x="724" y="806"/>
                  </a:lnTo>
                  <a:lnTo>
                    <a:pt x="724" y="805"/>
                  </a:lnTo>
                  <a:lnTo>
                    <a:pt x="723" y="805"/>
                  </a:lnTo>
                  <a:lnTo>
                    <a:pt x="723" y="804"/>
                  </a:lnTo>
                  <a:lnTo>
                    <a:pt x="723" y="804"/>
                  </a:lnTo>
                  <a:lnTo>
                    <a:pt x="723" y="803"/>
                  </a:lnTo>
                  <a:lnTo>
                    <a:pt x="722" y="803"/>
                  </a:lnTo>
                  <a:lnTo>
                    <a:pt x="722" y="802"/>
                  </a:lnTo>
                  <a:lnTo>
                    <a:pt x="722" y="802"/>
                  </a:lnTo>
                  <a:lnTo>
                    <a:pt x="721" y="801"/>
                  </a:lnTo>
                  <a:lnTo>
                    <a:pt x="721" y="800"/>
                  </a:lnTo>
                  <a:lnTo>
                    <a:pt x="720" y="799"/>
                  </a:lnTo>
                  <a:lnTo>
                    <a:pt x="720" y="798"/>
                  </a:lnTo>
                  <a:lnTo>
                    <a:pt x="719" y="798"/>
                  </a:lnTo>
                  <a:lnTo>
                    <a:pt x="719" y="797"/>
                  </a:lnTo>
                  <a:lnTo>
                    <a:pt x="718" y="796"/>
                  </a:lnTo>
                  <a:lnTo>
                    <a:pt x="718" y="796"/>
                  </a:lnTo>
                  <a:lnTo>
                    <a:pt x="717" y="795"/>
                  </a:lnTo>
                  <a:lnTo>
                    <a:pt x="717" y="794"/>
                  </a:lnTo>
                  <a:lnTo>
                    <a:pt x="716" y="794"/>
                  </a:lnTo>
                  <a:lnTo>
                    <a:pt x="716" y="793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6" y="790"/>
                  </a:lnTo>
                  <a:lnTo>
                    <a:pt x="715" y="789"/>
                  </a:lnTo>
                  <a:lnTo>
                    <a:pt x="713" y="784"/>
                  </a:lnTo>
                  <a:lnTo>
                    <a:pt x="710" y="780"/>
                  </a:lnTo>
                  <a:lnTo>
                    <a:pt x="709" y="778"/>
                  </a:lnTo>
                  <a:lnTo>
                    <a:pt x="708" y="777"/>
                  </a:lnTo>
                  <a:lnTo>
                    <a:pt x="707" y="776"/>
                  </a:lnTo>
                  <a:lnTo>
                    <a:pt x="705" y="774"/>
                  </a:lnTo>
                  <a:lnTo>
                    <a:pt x="704" y="773"/>
                  </a:lnTo>
                  <a:lnTo>
                    <a:pt x="703" y="772"/>
                  </a:lnTo>
                  <a:lnTo>
                    <a:pt x="702" y="771"/>
                  </a:lnTo>
                  <a:lnTo>
                    <a:pt x="702" y="770"/>
                  </a:lnTo>
                  <a:lnTo>
                    <a:pt x="701" y="770"/>
                  </a:lnTo>
                  <a:lnTo>
                    <a:pt x="700" y="770"/>
                  </a:lnTo>
                  <a:lnTo>
                    <a:pt x="699" y="769"/>
                  </a:lnTo>
                  <a:lnTo>
                    <a:pt x="698" y="769"/>
                  </a:lnTo>
                  <a:lnTo>
                    <a:pt x="697" y="769"/>
                  </a:lnTo>
                  <a:lnTo>
                    <a:pt x="697" y="768"/>
                  </a:lnTo>
                  <a:lnTo>
                    <a:pt x="696" y="768"/>
                  </a:lnTo>
                  <a:lnTo>
                    <a:pt x="695" y="768"/>
                  </a:lnTo>
                  <a:lnTo>
                    <a:pt x="694" y="767"/>
                  </a:lnTo>
                  <a:lnTo>
                    <a:pt x="693" y="767"/>
                  </a:lnTo>
                  <a:lnTo>
                    <a:pt x="692" y="767"/>
                  </a:lnTo>
                  <a:lnTo>
                    <a:pt x="691" y="767"/>
                  </a:lnTo>
                  <a:lnTo>
                    <a:pt x="691" y="767"/>
                  </a:lnTo>
                  <a:lnTo>
                    <a:pt x="690" y="767"/>
                  </a:lnTo>
                  <a:lnTo>
                    <a:pt x="689" y="767"/>
                  </a:lnTo>
                  <a:lnTo>
                    <a:pt x="687" y="766"/>
                  </a:lnTo>
                  <a:lnTo>
                    <a:pt x="686" y="766"/>
                  </a:lnTo>
                  <a:lnTo>
                    <a:pt x="685" y="766"/>
                  </a:lnTo>
                  <a:lnTo>
                    <a:pt x="684" y="766"/>
                  </a:lnTo>
                  <a:lnTo>
                    <a:pt x="683" y="767"/>
                  </a:lnTo>
                  <a:lnTo>
                    <a:pt x="681" y="767"/>
                  </a:lnTo>
                  <a:lnTo>
                    <a:pt x="681" y="766"/>
                  </a:lnTo>
                  <a:lnTo>
                    <a:pt x="680" y="765"/>
                  </a:lnTo>
                  <a:lnTo>
                    <a:pt x="679" y="765"/>
                  </a:lnTo>
                  <a:lnTo>
                    <a:pt x="678" y="765"/>
                  </a:lnTo>
                  <a:lnTo>
                    <a:pt x="678" y="765"/>
                  </a:lnTo>
                  <a:lnTo>
                    <a:pt x="677" y="764"/>
                  </a:lnTo>
                  <a:lnTo>
                    <a:pt x="677" y="764"/>
                  </a:lnTo>
                  <a:lnTo>
                    <a:pt x="676" y="764"/>
                  </a:lnTo>
                  <a:lnTo>
                    <a:pt x="676" y="763"/>
                  </a:lnTo>
                  <a:lnTo>
                    <a:pt x="675" y="762"/>
                  </a:lnTo>
                  <a:lnTo>
                    <a:pt x="675" y="763"/>
                  </a:lnTo>
                  <a:lnTo>
                    <a:pt x="674" y="762"/>
                  </a:lnTo>
                  <a:lnTo>
                    <a:pt x="673" y="761"/>
                  </a:lnTo>
                  <a:lnTo>
                    <a:pt x="672" y="760"/>
                  </a:lnTo>
                  <a:lnTo>
                    <a:pt x="672" y="760"/>
                  </a:lnTo>
                  <a:lnTo>
                    <a:pt x="672" y="759"/>
                  </a:lnTo>
                  <a:lnTo>
                    <a:pt x="671" y="759"/>
                  </a:lnTo>
                  <a:lnTo>
                    <a:pt x="671" y="758"/>
                  </a:lnTo>
                  <a:lnTo>
                    <a:pt x="670" y="758"/>
                  </a:lnTo>
                  <a:lnTo>
                    <a:pt x="670" y="758"/>
                  </a:lnTo>
                  <a:lnTo>
                    <a:pt x="669" y="758"/>
                  </a:lnTo>
                  <a:lnTo>
                    <a:pt x="669" y="757"/>
                  </a:lnTo>
                  <a:lnTo>
                    <a:pt x="668" y="757"/>
                  </a:lnTo>
                  <a:lnTo>
                    <a:pt x="667" y="757"/>
                  </a:lnTo>
                  <a:lnTo>
                    <a:pt x="666" y="757"/>
                  </a:lnTo>
                  <a:lnTo>
                    <a:pt x="666" y="756"/>
                  </a:lnTo>
                  <a:lnTo>
                    <a:pt x="666" y="755"/>
                  </a:lnTo>
                  <a:lnTo>
                    <a:pt x="665" y="755"/>
                  </a:lnTo>
                  <a:lnTo>
                    <a:pt x="665" y="754"/>
                  </a:lnTo>
                  <a:lnTo>
                    <a:pt x="664" y="753"/>
                  </a:lnTo>
                  <a:lnTo>
                    <a:pt x="663" y="753"/>
                  </a:lnTo>
                  <a:lnTo>
                    <a:pt x="663" y="754"/>
                  </a:lnTo>
                  <a:lnTo>
                    <a:pt x="663" y="753"/>
                  </a:lnTo>
                  <a:lnTo>
                    <a:pt x="662" y="753"/>
                  </a:lnTo>
                  <a:lnTo>
                    <a:pt x="661" y="752"/>
                  </a:lnTo>
                  <a:lnTo>
                    <a:pt x="660" y="751"/>
                  </a:lnTo>
                  <a:lnTo>
                    <a:pt x="659" y="751"/>
                  </a:lnTo>
                  <a:lnTo>
                    <a:pt x="660" y="750"/>
                  </a:lnTo>
                  <a:lnTo>
                    <a:pt x="659" y="750"/>
                  </a:lnTo>
                  <a:lnTo>
                    <a:pt x="659" y="749"/>
                  </a:lnTo>
                  <a:lnTo>
                    <a:pt x="659" y="749"/>
                  </a:lnTo>
                  <a:lnTo>
                    <a:pt x="658" y="748"/>
                  </a:lnTo>
                  <a:lnTo>
                    <a:pt x="659" y="747"/>
                  </a:lnTo>
                  <a:lnTo>
                    <a:pt x="658" y="747"/>
                  </a:lnTo>
                  <a:lnTo>
                    <a:pt x="657" y="747"/>
                  </a:lnTo>
                  <a:lnTo>
                    <a:pt x="657" y="748"/>
                  </a:lnTo>
                  <a:lnTo>
                    <a:pt x="656" y="747"/>
                  </a:lnTo>
                  <a:lnTo>
                    <a:pt x="655" y="747"/>
                  </a:lnTo>
                  <a:lnTo>
                    <a:pt x="655" y="746"/>
                  </a:lnTo>
                  <a:lnTo>
                    <a:pt x="654" y="746"/>
                  </a:lnTo>
                  <a:lnTo>
                    <a:pt x="654" y="745"/>
                  </a:lnTo>
                  <a:lnTo>
                    <a:pt x="654" y="745"/>
                  </a:lnTo>
                  <a:lnTo>
                    <a:pt x="653" y="745"/>
                  </a:lnTo>
                  <a:lnTo>
                    <a:pt x="653" y="744"/>
                  </a:lnTo>
                  <a:lnTo>
                    <a:pt x="653" y="744"/>
                  </a:lnTo>
                  <a:lnTo>
                    <a:pt x="652" y="744"/>
                  </a:lnTo>
                  <a:lnTo>
                    <a:pt x="651" y="744"/>
                  </a:lnTo>
                  <a:lnTo>
                    <a:pt x="650" y="744"/>
                  </a:lnTo>
                  <a:lnTo>
                    <a:pt x="649" y="744"/>
                  </a:lnTo>
                  <a:lnTo>
                    <a:pt x="648" y="744"/>
                  </a:lnTo>
                  <a:lnTo>
                    <a:pt x="647" y="744"/>
                  </a:lnTo>
                  <a:lnTo>
                    <a:pt x="646" y="744"/>
                  </a:lnTo>
                  <a:lnTo>
                    <a:pt x="646" y="744"/>
                  </a:lnTo>
                  <a:lnTo>
                    <a:pt x="646" y="745"/>
                  </a:lnTo>
                  <a:lnTo>
                    <a:pt x="645" y="744"/>
                  </a:lnTo>
                  <a:lnTo>
                    <a:pt x="645" y="745"/>
                  </a:lnTo>
                  <a:lnTo>
                    <a:pt x="644" y="745"/>
                  </a:lnTo>
                  <a:lnTo>
                    <a:pt x="643" y="745"/>
                  </a:lnTo>
                  <a:lnTo>
                    <a:pt x="644" y="745"/>
                  </a:lnTo>
                  <a:lnTo>
                    <a:pt x="643" y="746"/>
                  </a:lnTo>
                  <a:lnTo>
                    <a:pt x="642" y="747"/>
                  </a:lnTo>
                  <a:lnTo>
                    <a:pt x="642" y="748"/>
                  </a:lnTo>
                  <a:lnTo>
                    <a:pt x="641" y="748"/>
                  </a:lnTo>
                  <a:lnTo>
                    <a:pt x="640" y="749"/>
                  </a:lnTo>
                  <a:lnTo>
                    <a:pt x="640" y="748"/>
                  </a:lnTo>
                  <a:lnTo>
                    <a:pt x="640" y="748"/>
                  </a:lnTo>
                  <a:lnTo>
                    <a:pt x="639" y="747"/>
                  </a:lnTo>
                  <a:lnTo>
                    <a:pt x="638" y="748"/>
                  </a:lnTo>
                  <a:lnTo>
                    <a:pt x="637" y="748"/>
                  </a:lnTo>
                  <a:lnTo>
                    <a:pt x="636" y="748"/>
                  </a:lnTo>
                  <a:lnTo>
                    <a:pt x="635" y="748"/>
                  </a:lnTo>
                  <a:lnTo>
                    <a:pt x="635" y="749"/>
                  </a:lnTo>
                  <a:lnTo>
                    <a:pt x="634" y="748"/>
                  </a:lnTo>
                  <a:lnTo>
                    <a:pt x="634" y="748"/>
                  </a:lnTo>
                  <a:lnTo>
                    <a:pt x="634" y="747"/>
                  </a:lnTo>
                  <a:lnTo>
                    <a:pt x="633" y="747"/>
                  </a:lnTo>
                  <a:lnTo>
                    <a:pt x="632" y="747"/>
                  </a:lnTo>
                  <a:lnTo>
                    <a:pt x="631" y="747"/>
                  </a:lnTo>
                  <a:lnTo>
                    <a:pt x="630" y="746"/>
                  </a:lnTo>
                  <a:lnTo>
                    <a:pt x="629" y="746"/>
                  </a:lnTo>
                  <a:lnTo>
                    <a:pt x="629" y="747"/>
                  </a:lnTo>
                  <a:lnTo>
                    <a:pt x="628" y="747"/>
                  </a:lnTo>
                  <a:lnTo>
                    <a:pt x="628" y="746"/>
                  </a:lnTo>
                  <a:lnTo>
                    <a:pt x="627" y="746"/>
                  </a:lnTo>
                  <a:lnTo>
                    <a:pt x="627" y="746"/>
                  </a:lnTo>
                  <a:lnTo>
                    <a:pt x="626" y="746"/>
                  </a:lnTo>
                  <a:lnTo>
                    <a:pt x="626" y="745"/>
                  </a:lnTo>
                  <a:lnTo>
                    <a:pt x="625" y="745"/>
                  </a:lnTo>
                  <a:lnTo>
                    <a:pt x="624" y="745"/>
                  </a:lnTo>
                  <a:lnTo>
                    <a:pt x="623" y="744"/>
                  </a:lnTo>
                  <a:lnTo>
                    <a:pt x="622" y="744"/>
                  </a:lnTo>
                  <a:lnTo>
                    <a:pt x="621" y="743"/>
                  </a:lnTo>
                  <a:lnTo>
                    <a:pt x="621" y="744"/>
                  </a:lnTo>
                  <a:lnTo>
                    <a:pt x="620" y="744"/>
                  </a:lnTo>
                  <a:lnTo>
                    <a:pt x="619" y="745"/>
                  </a:lnTo>
                  <a:lnTo>
                    <a:pt x="618" y="745"/>
                  </a:lnTo>
                  <a:lnTo>
                    <a:pt x="617" y="745"/>
                  </a:lnTo>
                  <a:lnTo>
                    <a:pt x="616" y="745"/>
                  </a:lnTo>
                  <a:lnTo>
                    <a:pt x="615" y="745"/>
                  </a:lnTo>
                  <a:lnTo>
                    <a:pt x="615" y="745"/>
                  </a:lnTo>
                  <a:lnTo>
                    <a:pt x="614" y="746"/>
                  </a:lnTo>
                  <a:lnTo>
                    <a:pt x="614" y="747"/>
                  </a:lnTo>
                  <a:lnTo>
                    <a:pt x="614" y="748"/>
                  </a:lnTo>
                  <a:lnTo>
                    <a:pt x="613" y="748"/>
                  </a:lnTo>
                  <a:lnTo>
                    <a:pt x="613" y="749"/>
                  </a:lnTo>
                  <a:lnTo>
                    <a:pt x="612" y="749"/>
                  </a:lnTo>
                  <a:lnTo>
                    <a:pt x="611" y="750"/>
                  </a:lnTo>
                  <a:lnTo>
                    <a:pt x="610" y="750"/>
                  </a:lnTo>
                  <a:lnTo>
                    <a:pt x="609" y="751"/>
                  </a:lnTo>
                  <a:lnTo>
                    <a:pt x="608" y="751"/>
                  </a:lnTo>
                  <a:lnTo>
                    <a:pt x="608" y="751"/>
                  </a:lnTo>
                  <a:lnTo>
                    <a:pt x="607" y="751"/>
                  </a:lnTo>
                  <a:lnTo>
                    <a:pt x="607" y="750"/>
                  </a:lnTo>
                  <a:lnTo>
                    <a:pt x="606" y="750"/>
                  </a:lnTo>
                  <a:lnTo>
                    <a:pt x="605" y="750"/>
                  </a:lnTo>
                  <a:lnTo>
                    <a:pt x="605" y="751"/>
                  </a:lnTo>
                  <a:lnTo>
                    <a:pt x="604" y="751"/>
                  </a:lnTo>
                  <a:lnTo>
                    <a:pt x="603" y="750"/>
                  </a:lnTo>
                  <a:lnTo>
                    <a:pt x="602" y="750"/>
                  </a:lnTo>
                  <a:lnTo>
                    <a:pt x="602" y="750"/>
                  </a:lnTo>
                  <a:lnTo>
                    <a:pt x="601" y="749"/>
                  </a:lnTo>
                  <a:lnTo>
                    <a:pt x="600" y="749"/>
                  </a:lnTo>
                  <a:lnTo>
                    <a:pt x="599" y="749"/>
                  </a:lnTo>
                  <a:lnTo>
                    <a:pt x="598" y="749"/>
                  </a:lnTo>
                  <a:lnTo>
                    <a:pt x="597" y="749"/>
                  </a:lnTo>
                  <a:lnTo>
                    <a:pt x="596" y="748"/>
                  </a:lnTo>
                  <a:lnTo>
                    <a:pt x="595" y="747"/>
                  </a:lnTo>
                  <a:lnTo>
                    <a:pt x="595" y="746"/>
                  </a:lnTo>
                  <a:lnTo>
                    <a:pt x="594" y="745"/>
                  </a:lnTo>
                  <a:lnTo>
                    <a:pt x="593" y="745"/>
                  </a:lnTo>
                  <a:lnTo>
                    <a:pt x="593" y="745"/>
                  </a:lnTo>
                  <a:lnTo>
                    <a:pt x="594" y="744"/>
                  </a:lnTo>
                  <a:lnTo>
                    <a:pt x="594" y="743"/>
                  </a:lnTo>
                  <a:lnTo>
                    <a:pt x="594" y="742"/>
                  </a:lnTo>
                  <a:lnTo>
                    <a:pt x="594" y="741"/>
                  </a:lnTo>
                  <a:lnTo>
                    <a:pt x="593" y="741"/>
                  </a:lnTo>
                  <a:lnTo>
                    <a:pt x="593" y="740"/>
                  </a:lnTo>
                  <a:lnTo>
                    <a:pt x="592" y="739"/>
                  </a:lnTo>
                  <a:lnTo>
                    <a:pt x="591" y="739"/>
                  </a:lnTo>
                  <a:lnTo>
                    <a:pt x="590" y="738"/>
                  </a:lnTo>
                  <a:lnTo>
                    <a:pt x="589" y="737"/>
                  </a:lnTo>
                  <a:lnTo>
                    <a:pt x="589" y="736"/>
                  </a:lnTo>
                  <a:lnTo>
                    <a:pt x="589" y="736"/>
                  </a:lnTo>
                  <a:lnTo>
                    <a:pt x="589" y="735"/>
                  </a:lnTo>
                  <a:lnTo>
                    <a:pt x="588" y="735"/>
                  </a:lnTo>
                  <a:lnTo>
                    <a:pt x="587" y="735"/>
                  </a:lnTo>
                  <a:lnTo>
                    <a:pt x="587" y="734"/>
                  </a:lnTo>
                  <a:lnTo>
                    <a:pt x="586" y="734"/>
                  </a:lnTo>
                  <a:lnTo>
                    <a:pt x="585" y="733"/>
                  </a:lnTo>
                  <a:lnTo>
                    <a:pt x="584" y="733"/>
                  </a:lnTo>
                  <a:lnTo>
                    <a:pt x="583" y="734"/>
                  </a:lnTo>
                  <a:lnTo>
                    <a:pt x="583" y="733"/>
                  </a:lnTo>
                  <a:lnTo>
                    <a:pt x="583" y="732"/>
                  </a:lnTo>
                  <a:lnTo>
                    <a:pt x="582" y="732"/>
                  </a:lnTo>
                  <a:lnTo>
                    <a:pt x="582" y="731"/>
                  </a:lnTo>
                  <a:lnTo>
                    <a:pt x="581" y="730"/>
                  </a:lnTo>
                  <a:lnTo>
                    <a:pt x="580" y="730"/>
                  </a:lnTo>
                  <a:lnTo>
                    <a:pt x="579" y="729"/>
                  </a:lnTo>
                  <a:lnTo>
                    <a:pt x="578" y="728"/>
                  </a:lnTo>
                  <a:lnTo>
                    <a:pt x="578" y="727"/>
                  </a:lnTo>
                  <a:lnTo>
                    <a:pt x="577" y="727"/>
                  </a:lnTo>
                  <a:lnTo>
                    <a:pt x="576" y="727"/>
                  </a:lnTo>
                  <a:lnTo>
                    <a:pt x="576" y="727"/>
                  </a:lnTo>
                  <a:lnTo>
                    <a:pt x="575" y="727"/>
                  </a:lnTo>
                  <a:lnTo>
                    <a:pt x="574" y="726"/>
                  </a:lnTo>
                  <a:lnTo>
                    <a:pt x="573" y="727"/>
                  </a:lnTo>
                  <a:lnTo>
                    <a:pt x="572" y="727"/>
                  </a:lnTo>
                  <a:lnTo>
                    <a:pt x="571" y="727"/>
                  </a:lnTo>
                  <a:lnTo>
                    <a:pt x="571" y="728"/>
                  </a:lnTo>
                  <a:lnTo>
                    <a:pt x="570" y="728"/>
                  </a:lnTo>
                  <a:lnTo>
                    <a:pt x="570" y="729"/>
                  </a:lnTo>
                  <a:lnTo>
                    <a:pt x="568" y="729"/>
                  </a:lnTo>
                  <a:lnTo>
                    <a:pt x="567" y="729"/>
                  </a:lnTo>
                  <a:lnTo>
                    <a:pt x="567" y="728"/>
                  </a:lnTo>
                  <a:lnTo>
                    <a:pt x="566" y="728"/>
                  </a:lnTo>
                  <a:lnTo>
                    <a:pt x="565" y="728"/>
                  </a:lnTo>
                  <a:lnTo>
                    <a:pt x="565" y="727"/>
                  </a:lnTo>
                  <a:lnTo>
                    <a:pt x="564" y="727"/>
                  </a:lnTo>
                  <a:lnTo>
                    <a:pt x="564" y="727"/>
                  </a:lnTo>
                  <a:lnTo>
                    <a:pt x="563" y="728"/>
                  </a:lnTo>
                  <a:lnTo>
                    <a:pt x="562" y="728"/>
                  </a:lnTo>
                  <a:lnTo>
                    <a:pt x="561" y="728"/>
                  </a:lnTo>
                  <a:lnTo>
                    <a:pt x="560" y="728"/>
                  </a:lnTo>
                  <a:lnTo>
                    <a:pt x="560" y="729"/>
                  </a:lnTo>
                  <a:lnTo>
                    <a:pt x="559" y="729"/>
                  </a:lnTo>
                  <a:lnTo>
                    <a:pt x="559" y="730"/>
                  </a:lnTo>
                  <a:lnTo>
                    <a:pt x="558" y="730"/>
                  </a:lnTo>
                  <a:lnTo>
                    <a:pt x="558" y="731"/>
                  </a:lnTo>
                  <a:lnTo>
                    <a:pt x="557" y="731"/>
                  </a:lnTo>
                  <a:lnTo>
                    <a:pt x="557" y="730"/>
                  </a:lnTo>
                  <a:lnTo>
                    <a:pt x="556" y="730"/>
                  </a:lnTo>
                  <a:lnTo>
                    <a:pt x="555" y="730"/>
                  </a:lnTo>
                  <a:lnTo>
                    <a:pt x="554" y="729"/>
                  </a:lnTo>
                  <a:lnTo>
                    <a:pt x="553" y="729"/>
                  </a:lnTo>
                  <a:lnTo>
                    <a:pt x="552" y="729"/>
                  </a:lnTo>
                  <a:lnTo>
                    <a:pt x="551" y="729"/>
                  </a:lnTo>
                  <a:lnTo>
                    <a:pt x="550" y="729"/>
                  </a:lnTo>
                  <a:lnTo>
                    <a:pt x="549" y="728"/>
                  </a:lnTo>
                  <a:lnTo>
                    <a:pt x="548" y="728"/>
                  </a:lnTo>
                  <a:lnTo>
                    <a:pt x="547" y="728"/>
                  </a:lnTo>
                  <a:lnTo>
                    <a:pt x="546" y="728"/>
                  </a:lnTo>
                  <a:lnTo>
                    <a:pt x="545" y="727"/>
                  </a:lnTo>
                  <a:lnTo>
                    <a:pt x="544" y="727"/>
                  </a:lnTo>
                  <a:lnTo>
                    <a:pt x="544" y="726"/>
                  </a:lnTo>
                  <a:lnTo>
                    <a:pt x="544" y="726"/>
                  </a:lnTo>
                  <a:lnTo>
                    <a:pt x="543" y="726"/>
                  </a:lnTo>
                  <a:lnTo>
                    <a:pt x="543" y="725"/>
                  </a:lnTo>
                  <a:lnTo>
                    <a:pt x="542" y="724"/>
                  </a:lnTo>
                  <a:lnTo>
                    <a:pt x="541" y="724"/>
                  </a:lnTo>
                  <a:lnTo>
                    <a:pt x="541" y="723"/>
                  </a:lnTo>
                  <a:lnTo>
                    <a:pt x="540" y="723"/>
                  </a:lnTo>
                  <a:lnTo>
                    <a:pt x="539" y="723"/>
                  </a:lnTo>
                  <a:lnTo>
                    <a:pt x="539" y="722"/>
                  </a:lnTo>
                  <a:lnTo>
                    <a:pt x="538" y="722"/>
                  </a:lnTo>
                  <a:lnTo>
                    <a:pt x="538" y="721"/>
                  </a:lnTo>
                  <a:lnTo>
                    <a:pt x="538" y="721"/>
                  </a:lnTo>
                  <a:lnTo>
                    <a:pt x="537" y="721"/>
                  </a:lnTo>
                  <a:lnTo>
                    <a:pt x="536" y="720"/>
                  </a:lnTo>
                  <a:lnTo>
                    <a:pt x="536" y="720"/>
                  </a:lnTo>
                  <a:lnTo>
                    <a:pt x="535" y="720"/>
                  </a:lnTo>
                  <a:lnTo>
                    <a:pt x="534" y="719"/>
                  </a:lnTo>
                  <a:lnTo>
                    <a:pt x="533" y="719"/>
                  </a:lnTo>
                  <a:lnTo>
                    <a:pt x="532" y="719"/>
                  </a:lnTo>
                  <a:lnTo>
                    <a:pt x="532" y="718"/>
                  </a:lnTo>
                  <a:lnTo>
                    <a:pt x="532" y="717"/>
                  </a:lnTo>
                  <a:lnTo>
                    <a:pt x="532" y="717"/>
                  </a:lnTo>
                  <a:lnTo>
                    <a:pt x="532" y="716"/>
                  </a:lnTo>
                  <a:lnTo>
                    <a:pt x="531" y="716"/>
                  </a:lnTo>
                  <a:lnTo>
                    <a:pt x="530" y="715"/>
                  </a:lnTo>
                  <a:lnTo>
                    <a:pt x="529" y="715"/>
                  </a:lnTo>
                  <a:lnTo>
                    <a:pt x="528" y="714"/>
                  </a:lnTo>
                  <a:lnTo>
                    <a:pt x="527" y="713"/>
                  </a:lnTo>
                  <a:lnTo>
                    <a:pt x="527" y="713"/>
                  </a:lnTo>
                  <a:lnTo>
                    <a:pt x="526" y="713"/>
                  </a:lnTo>
                  <a:lnTo>
                    <a:pt x="526" y="712"/>
                  </a:lnTo>
                  <a:lnTo>
                    <a:pt x="526" y="711"/>
                  </a:lnTo>
                  <a:lnTo>
                    <a:pt x="525" y="710"/>
                  </a:lnTo>
                  <a:lnTo>
                    <a:pt x="525" y="709"/>
                  </a:lnTo>
                  <a:lnTo>
                    <a:pt x="525" y="708"/>
                  </a:lnTo>
                  <a:lnTo>
                    <a:pt x="525" y="707"/>
                  </a:lnTo>
                  <a:lnTo>
                    <a:pt x="524" y="707"/>
                  </a:lnTo>
                  <a:lnTo>
                    <a:pt x="523" y="707"/>
                  </a:lnTo>
                  <a:lnTo>
                    <a:pt x="522" y="707"/>
                  </a:lnTo>
                  <a:lnTo>
                    <a:pt x="521" y="707"/>
                  </a:lnTo>
                  <a:lnTo>
                    <a:pt x="514" y="713"/>
                  </a:lnTo>
                  <a:lnTo>
                    <a:pt x="510" y="713"/>
                  </a:lnTo>
                  <a:lnTo>
                    <a:pt x="506" y="708"/>
                  </a:lnTo>
                  <a:lnTo>
                    <a:pt x="506" y="711"/>
                  </a:lnTo>
                  <a:lnTo>
                    <a:pt x="504" y="711"/>
                  </a:lnTo>
                  <a:lnTo>
                    <a:pt x="503" y="707"/>
                  </a:lnTo>
                  <a:lnTo>
                    <a:pt x="499" y="708"/>
                  </a:lnTo>
                  <a:lnTo>
                    <a:pt x="490" y="704"/>
                  </a:lnTo>
                  <a:lnTo>
                    <a:pt x="487" y="699"/>
                  </a:lnTo>
                  <a:lnTo>
                    <a:pt x="484" y="699"/>
                  </a:lnTo>
                  <a:lnTo>
                    <a:pt x="481" y="700"/>
                  </a:lnTo>
                  <a:lnTo>
                    <a:pt x="480" y="693"/>
                  </a:lnTo>
                  <a:lnTo>
                    <a:pt x="474" y="692"/>
                  </a:lnTo>
                  <a:lnTo>
                    <a:pt x="462" y="691"/>
                  </a:lnTo>
                  <a:lnTo>
                    <a:pt x="457" y="688"/>
                  </a:lnTo>
                  <a:lnTo>
                    <a:pt x="450" y="687"/>
                  </a:lnTo>
                  <a:lnTo>
                    <a:pt x="445" y="688"/>
                  </a:lnTo>
                  <a:lnTo>
                    <a:pt x="435" y="674"/>
                  </a:lnTo>
                  <a:lnTo>
                    <a:pt x="436" y="670"/>
                  </a:lnTo>
                  <a:lnTo>
                    <a:pt x="430" y="667"/>
                  </a:lnTo>
                  <a:lnTo>
                    <a:pt x="429" y="667"/>
                  </a:lnTo>
                  <a:lnTo>
                    <a:pt x="426" y="665"/>
                  </a:lnTo>
                  <a:lnTo>
                    <a:pt x="413" y="666"/>
                  </a:lnTo>
                  <a:lnTo>
                    <a:pt x="395" y="667"/>
                  </a:lnTo>
                  <a:lnTo>
                    <a:pt x="385" y="660"/>
                  </a:lnTo>
                  <a:lnTo>
                    <a:pt x="381" y="656"/>
                  </a:lnTo>
                  <a:lnTo>
                    <a:pt x="379" y="654"/>
                  </a:lnTo>
                  <a:lnTo>
                    <a:pt x="376" y="656"/>
                  </a:lnTo>
                  <a:lnTo>
                    <a:pt x="364" y="653"/>
                  </a:lnTo>
                  <a:lnTo>
                    <a:pt x="360" y="654"/>
                  </a:lnTo>
                  <a:lnTo>
                    <a:pt x="355" y="655"/>
                  </a:lnTo>
                  <a:lnTo>
                    <a:pt x="354" y="656"/>
                  </a:lnTo>
                  <a:lnTo>
                    <a:pt x="352" y="657"/>
                  </a:lnTo>
                  <a:lnTo>
                    <a:pt x="351" y="657"/>
                  </a:lnTo>
                  <a:lnTo>
                    <a:pt x="350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48" y="656"/>
                  </a:lnTo>
                  <a:lnTo>
                    <a:pt x="348" y="656"/>
                  </a:lnTo>
                  <a:lnTo>
                    <a:pt x="347" y="655"/>
                  </a:lnTo>
                  <a:lnTo>
                    <a:pt x="347" y="655"/>
                  </a:lnTo>
                  <a:lnTo>
                    <a:pt x="346" y="654"/>
                  </a:lnTo>
                  <a:lnTo>
                    <a:pt x="345" y="653"/>
                  </a:lnTo>
                  <a:lnTo>
                    <a:pt x="345" y="652"/>
                  </a:lnTo>
                  <a:lnTo>
                    <a:pt x="345" y="651"/>
                  </a:lnTo>
                  <a:lnTo>
                    <a:pt x="344" y="650"/>
                  </a:lnTo>
                  <a:lnTo>
                    <a:pt x="343" y="650"/>
                  </a:lnTo>
                  <a:lnTo>
                    <a:pt x="342" y="649"/>
                  </a:lnTo>
                  <a:lnTo>
                    <a:pt x="341" y="648"/>
                  </a:lnTo>
                  <a:lnTo>
                    <a:pt x="341" y="647"/>
                  </a:lnTo>
                  <a:lnTo>
                    <a:pt x="341" y="646"/>
                  </a:lnTo>
                  <a:lnTo>
                    <a:pt x="341" y="645"/>
                  </a:lnTo>
                  <a:lnTo>
                    <a:pt x="341" y="644"/>
                  </a:lnTo>
                  <a:lnTo>
                    <a:pt x="341" y="644"/>
                  </a:lnTo>
                  <a:lnTo>
                    <a:pt x="341" y="644"/>
                  </a:lnTo>
                  <a:lnTo>
                    <a:pt x="341" y="643"/>
                  </a:lnTo>
                  <a:lnTo>
                    <a:pt x="341" y="642"/>
                  </a:lnTo>
                  <a:lnTo>
                    <a:pt x="341" y="641"/>
                  </a:lnTo>
                  <a:lnTo>
                    <a:pt x="341" y="639"/>
                  </a:lnTo>
                  <a:lnTo>
                    <a:pt x="341" y="638"/>
                  </a:lnTo>
                  <a:lnTo>
                    <a:pt x="341" y="637"/>
                  </a:lnTo>
                  <a:lnTo>
                    <a:pt x="342" y="637"/>
                  </a:lnTo>
                  <a:lnTo>
                    <a:pt x="343" y="636"/>
                  </a:lnTo>
                  <a:lnTo>
                    <a:pt x="343" y="635"/>
                  </a:lnTo>
                  <a:lnTo>
                    <a:pt x="343" y="634"/>
                  </a:lnTo>
                  <a:lnTo>
                    <a:pt x="343" y="633"/>
                  </a:lnTo>
                  <a:lnTo>
                    <a:pt x="327" y="626"/>
                  </a:lnTo>
                  <a:lnTo>
                    <a:pt x="315" y="626"/>
                  </a:lnTo>
                  <a:lnTo>
                    <a:pt x="314" y="626"/>
                  </a:lnTo>
                  <a:lnTo>
                    <a:pt x="313" y="626"/>
                  </a:lnTo>
                  <a:lnTo>
                    <a:pt x="313" y="627"/>
                  </a:lnTo>
                  <a:lnTo>
                    <a:pt x="312" y="627"/>
                  </a:lnTo>
                  <a:lnTo>
                    <a:pt x="311" y="627"/>
                  </a:lnTo>
                  <a:lnTo>
                    <a:pt x="311" y="628"/>
                  </a:lnTo>
                  <a:lnTo>
                    <a:pt x="310" y="628"/>
                  </a:lnTo>
                  <a:lnTo>
                    <a:pt x="309" y="629"/>
                  </a:lnTo>
                  <a:lnTo>
                    <a:pt x="309" y="630"/>
                  </a:lnTo>
                  <a:lnTo>
                    <a:pt x="308" y="631"/>
                  </a:lnTo>
                  <a:lnTo>
                    <a:pt x="307" y="631"/>
                  </a:lnTo>
                  <a:lnTo>
                    <a:pt x="306" y="631"/>
                  </a:lnTo>
                  <a:lnTo>
                    <a:pt x="305" y="631"/>
                  </a:lnTo>
                  <a:lnTo>
                    <a:pt x="304" y="631"/>
                  </a:lnTo>
                  <a:lnTo>
                    <a:pt x="303" y="631"/>
                  </a:lnTo>
                  <a:lnTo>
                    <a:pt x="302" y="631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0" y="631"/>
                  </a:lnTo>
                  <a:lnTo>
                    <a:pt x="299" y="630"/>
                  </a:lnTo>
                  <a:lnTo>
                    <a:pt x="298" y="630"/>
                  </a:lnTo>
                  <a:lnTo>
                    <a:pt x="298" y="631"/>
                  </a:lnTo>
                  <a:lnTo>
                    <a:pt x="297" y="630"/>
                  </a:lnTo>
                  <a:lnTo>
                    <a:pt x="296" y="629"/>
                  </a:lnTo>
                  <a:lnTo>
                    <a:pt x="296" y="628"/>
                  </a:lnTo>
                  <a:lnTo>
                    <a:pt x="296" y="627"/>
                  </a:lnTo>
                  <a:lnTo>
                    <a:pt x="295" y="627"/>
                  </a:lnTo>
                  <a:lnTo>
                    <a:pt x="295" y="626"/>
                  </a:lnTo>
                  <a:lnTo>
                    <a:pt x="294" y="625"/>
                  </a:lnTo>
                  <a:lnTo>
                    <a:pt x="294" y="624"/>
                  </a:lnTo>
                  <a:lnTo>
                    <a:pt x="293" y="624"/>
                  </a:lnTo>
                  <a:lnTo>
                    <a:pt x="292" y="624"/>
                  </a:lnTo>
                  <a:lnTo>
                    <a:pt x="291" y="624"/>
                  </a:lnTo>
                  <a:lnTo>
                    <a:pt x="290" y="623"/>
                  </a:lnTo>
                  <a:lnTo>
                    <a:pt x="290" y="623"/>
                  </a:lnTo>
                  <a:lnTo>
                    <a:pt x="289" y="623"/>
                  </a:lnTo>
                  <a:lnTo>
                    <a:pt x="288" y="622"/>
                  </a:lnTo>
                  <a:lnTo>
                    <a:pt x="287" y="621"/>
                  </a:lnTo>
                  <a:lnTo>
                    <a:pt x="286" y="621"/>
                  </a:lnTo>
                  <a:lnTo>
                    <a:pt x="285" y="620"/>
                  </a:lnTo>
                  <a:lnTo>
                    <a:pt x="284" y="620"/>
                  </a:lnTo>
                  <a:lnTo>
                    <a:pt x="284" y="619"/>
                  </a:lnTo>
                  <a:lnTo>
                    <a:pt x="283" y="619"/>
                  </a:lnTo>
                  <a:lnTo>
                    <a:pt x="283" y="618"/>
                  </a:lnTo>
                  <a:lnTo>
                    <a:pt x="283" y="618"/>
                  </a:lnTo>
                  <a:lnTo>
                    <a:pt x="283" y="618"/>
                  </a:lnTo>
                  <a:lnTo>
                    <a:pt x="281" y="618"/>
                  </a:lnTo>
                  <a:lnTo>
                    <a:pt x="281" y="617"/>
                  </a:lnTo>
                  <a:lnTo>
                    <a:pt x="280" y="617"/>
                  </a:lnTo>
                  <a:lnTo>
                    <a:pt x="280" y="616"/>
                  </a:lnTo>
                  <a:lnTo>
                    <a:pt x="280" y="615"/>
                  </a:lnTo>
                  <a:lnTo>
                    <a:pt x="279" y="614"/>
                  </a:lnTo>
                  <a:lnTo>
                    <a:pt x="278" y="613"/>
                  </a:lnTo>
                  <a:lnTo>
                    <a:pt x="278" y="612"/>
                  </a:lnTo>
                  <a:lnTo>
                    <a:pt x="279" y="612"/>
                  </a:lnTo>
                  <a:lnTo>
                    <a:pt x="280" y="611"/>
                  </a:lnTo>
                  <a:lnTo>
                    <a:pt x="280" y="610"/>
                  </a:lnTo>
                  <a:lnTo>
                    <a:pt x="280" y="609"/>
                  </a:lnTo>
                  <a:lnTo>
                    <a:pt x="280" y="608"/>
                  </a:lnTo>
                  <a:lnTo>
                    <a:pt x="281" y="607"/>
                  </a:lnTo>
                  <a:lnTo>
                    <a:pt x="281" y="606"/>
                  </a:lnTo>
                  <a:lnTo>
                    <a:pt x="281" y="605"/>
                  </a:lnTo>
                  <a:lnTo>
                    <a:pt x="281" y="604"/>
                  </a:lnTo>
                  <a:lnTo>
                    <a:pt x="282" y="603"/>
                  </a:lnTo>
                  <a:lnTo>
                    <a:pt x="281" y="602"/>
                  </a:lnTo>
                  <a:lnTo>
                    <a:pt x="281" y="601"/>
                  </a:lnTo>
                  <a:lnTo>
                    <a:pt x="281" y="600"/>
                  </a:lnTo>
                  <a:lnTo>
                    <a:pt x="281" y="599"/>
                  </a:lnTo>
                  <a:lnTo>
                    <a:pt x="280" y="599"/>
                  </a:lnTo>
                  <a:lnTo>
                    <a:pt x="280" y="598"/>
                  </a:lnTo>
                  <a:lnTo>
                    <a:pt x="280" y="597"/>
                  </a:lnTo>
                  <a:lnTo>
                    <a:pt x="279" y="596"/>
                  </a:lnTo>
                  <a:lnTo>
                    <a:pt x="279" y="595"/>
                  </a:lnTo>
                  <a:lnTo>
                    <a:pt x="279" y="594"/>
                  </a:lnTo>
                  <a:lnTo>
                    <a:pt x="280" y="593"/>
                  </a:lnTo>
                  <a:lnTo>
                    <a:pt x="280" y="593"/>
                  </a:lnTo>
                  <a:lnTo>
                    <a:pt x="279" y="593"/>
                  </a:lnTo>
                  <a:lnTo>
                    <a:pt x="278" y="593"/>
                  </a:lnTo>
                  <a:lnTo>
                    <a:pt x="277" y="593"/>
                  </a:lnTo>
                  <a:lnTo>
                    <a:pt x="277" y="593"/>
                  </a:lnTo>
                  <a:lnTo>
                    <a:pt x="276" y="593"/>
                  </a:lnTo>
                  <a:lnTo>
                    <a:pt x="275" y="593"/>
                  </a:lnTo>
                  <a:lnTo>
                    <a:pt x="275" y="592"/>
                  </a:lnTo>
                  <a:lnTo>
                    <a:pt x="274" y="592"/>
                  </a:lnTo>
                  <a:lnTo>
                    <a:pt x="273" y="591"/>
                  </a:lnTo>
                  <a:lnTo>
                    <a:pt x="272" y="590"/>
                  </a:lnTo>
                  <a:lnTo>
                    <a:pt x="271" y="590"/>
                  </a:lnTo>
                  <a:lnTo>
                    <a:pt x="271" y="590"/>
                  </a:lnTo>
                  <a:lnTo>
                    <a:pt x="270" y="590"/>
                  </a:lnTo>
                  <a:lnTo>
                    <a:pt x="269" y="590"/>
                  </a:lnTo>
                  <a:lnTo>
                    <a:pt x="268" y="590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6" y="591"/>
                  </a:lnTo>
                  <a:lnTo>
                    <a:pt x="265" y="591"/>
                  </a:lnTo>
                  <a:lnTo>
                    <a:pt x="265" y="590"/>
                  </a:lnTo>
                  <a:lnTo>
                    <a:pt x="264" y="589"/>
                  </a:lnTo>
                  <a:lnTo>
                    <a:pt x="264" y="588"/>
                  </a:lnTo>
                  <a:lnTo>
                    <a:pt x="264" y="587"/>
                  </a:lnTo>
                  <a:lnTo>
                    <a:pt x="263" y="586"/>
                  </a:lnTo>
                  <a:lnTo>
                    <a:pt x="262" y="586"/>
                  </a:lnTo>
                  <a:lnTo>
                    <a:pt x="262" y="585"/>
                  </a:lnTo>
                  <a:lnTo>
                    <a:pt x="261" y="585"/>
                  </a:lnTo>
                  <a:lnTo>
                    <a:pt x="261" y="584"/>
                  </a:lnTo>
                  <a:lnTo>
                    <a:pt x="260" y="583"/>
                  </a:lnTo>
                  <a:lnTo>
                    <a:pt x="259" y="583"/>
                  </a:lnTo>
                  <a:lnTo>
                    <a:pt x="258" y="583"/>
                  </a:lnTo>
                  <a:lnTo>
                    <a:pt x="258" y="583"/>
                  </a:lnTo>
                  <a:lnTo>
                    <a:pt x="257" y="583"/>
                  </a:lnTo>
                  <a:lnTo>
                    <a:pt x="256" y="583"/>
                  </a:lnTo>
                  <a:lnTo>
                    <a:pt x="255" y="583"/>
                  </a:lnTo>
                  <a:lnTo>
                    <a:pt x="254" y="583"/>
                  </a:lnTo>
                  <a:lnTo>
                    <a:pt x="253" y="583"/>
                  </a:lnTo>
                  <a:lnTo>
                    <a:pt x="252" y="583"/>
                  </a:lnTo>
                  <a:lnTo>
                    <a:pt x="251" y="582"/>
                  </a:lnTo>
                  <a:lnTo>
                    <a:pt x="251" y="582"/>
                  </a:lnTo>
                  <a:lnTo>
                    <a:pt x="250" y="581"/>
                  </a:lnTo>
                  <a:lnTo>
                    <a:pt x="250" y="580"/>
                  </a:lnTo>
                  <a:lnTo>
                    <a:pt x="249" y="580"/>
                  </a:lnTo>
                  <a:lnTo>
                    <a:pt x="249" y="580"/>
                  </a:lnTo>
                  <a:lnTo>
                    <a:pt x="249" y="579"/>
                  </a:lnTo>
                  <a:lnTo>
                    <a:pt x="248" y="579"/>
                  </a:lnTo>
                  <a:lnTo>
                    <a:pt x="248" y="578"/>
                  </a:lnTo>
                  <a:lnTo>
                    <a:pt x="247" y="577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5" y="574"/>
                  </a:lnTo>
                  <a:lnTo>
                    <a:pt x="245" y="574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4" y="577"/>
                  </a:lnTo>
                  <a:lnTo>
                    <a:pt x="243" y="578"/>
                  </a:lnTo>
                  <a:lnTo>
                    <a:pt x="242" y="579"/>
                  </a:lnTo>
                  <a:lnTo>
                    <a:pt x="241" y="579"/>
                  </a:lnTo>
                  <a:lnTo>
                    <a:pt x="240" y="579"/>
                  </a:lnTo>
                  <a:lnTo>
                    <a:pt x="239" y="579"/>
                  </a:lnTo>
                  <a:lnTo>
                    <a:pt x="239" y="579"/>
                  </a:lnTo>
                  <a:lnTo>
                    <a:pt x="238" y="579"/>
                  </a:lnTo>
                  <a:lnTo>
                    <a:pt x="237" y="579"/>
                  </a:lnTo>
                  <a:lnTo>
                    <a:pt x="237" y="578"/>
                  </a:lnTo>
                  <a:lnTo>
                    <a:pt x="236" y="578"/>
                  </a:lnTo>
                  <a:lnTo>
                    <a:pt x="235" y="578"/>
                  </a:lnTo>
                  <a:lnTo>
                    <a:pt x="234" y="578"/>
                  </a:lnTo>
                  <a:lnTo>
                    <a:pt x="233" y="579"/>
                  </a:lnTo>
                  <a:lnTo>
                    <a:pt x="232" y="580"/>
                  </a:lnTo>
                  <a:lnTo>
                    <a:pt x="232" y="580"/>
                  </a:lnTo>
                  <a:lnTo>
                    <a:pt x="231" y="581"/>
                  </a:lnTo>
                  <a:lnTo>
                    <a:pt x="230" y="581"/>
                  </a:lnTo>
                  <a:lnTo>
                    <a:pt x="229" y="581"/>
                  </a:lnTo>
                  <a:lnTo>
                    <a:pt x="228" y="581"/>
                  </a:lnTo>
                  <a:lnTo>
                    <a:pt x="227" y="581"/>
                  </a:lnTo>
                  <a:lnTo>
                    <a:pt x="227" y="580"/>
                  </a:lnTo>
                  <a:lnTo>
                    <a:pt x="226" y="580"/>
                  </a:lnTo>
                  <a:lnTo>
                    <a:pt x="226" y="580"/>
                  </a:lnTo>
                  <a:lnTo>
                    <a:pt x="226" y="579"/>
                  </a:lnTo>
                  <a:lnTo>
                    <a:pt x="226" y="578"/>
                  </a:lnTo>
                  <a:lnTo>
                    <a:pt x="226" y="577"/>
                  </a:lnTo>
                  <a:lnTo>
                    <a:pt x="225" y="576"/>
                  </a:lnTo>
                  <a:lnTo>
                    <a:pt x="224" y="576"/>
                  </a:lnTo>
                  <a:lnTo>
                    <a:pt x="223" y="576"/>
                  </a:lnTo>
                  <a:lnTo>
                    <a:pt x="222" y="576"/>
                  </a:lnTo>
                  <a:lnTo>
                    <a:pt x="222" y="575"/>
                  </a:lnTo>
                  <a:lnTo>
                    <a:pt x="222" y="574"/>
                  </a:lnTo>
                  <a:lnTo>
                    <a:pt x="221" y="574"/>
                  </a:lnTo>
                  <a:lnTo>
                    <a:pt x="220" y="574"/>
                  </a:lnTo>
                  <a:lnTo>
                    <a:pt x="220" y="574"/>
                  </a:lnTo>
                  <a:lnTo>
                    <a:pt x="219" y="574"/>
                  </a:lnTo>
                  <a:lnTo>
                    <a:pt x="218" y="574"/>
                  </a:lnTo>
                  <a:lnTo>
                    <a:pt x="217" y="574"/>
                  </a:lnTo>
                  <a:lnTo>
                    <a:pt x="217" y="575"/>
                  </a:lnTo>
                  <a:lnTo>
                    <a:pt x="216" y="575"/>
                  </a:lnTo>
                  <a:lnTo>
                    <a:pt x="215" y="575"/>
                  </a:lnTo>
                  <a:lnTo>
                    <a:pt x="214" y="575"/>
                  </a:lnTo>
                  <a:lnTo>
                    <a:pt x="213" y="575"/>
                  </a:lnTo>
                  <a:lnTo>
                    <a:pt x="213" y="575"/>
                  </a:lnTo>
                  <a:lnTo>
                    <a:pt x="212" y="576"/>
                  </a:lnTo>
                  <a:lnTo>
                    <a:pt x="212" y="577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1" y="579"/>
                  </a:lnTo>
                  <a:lnTo>
                    <a:pt x="210" y="580"/>
                  </a:lnTo>
                  <a:lnTo>
                    <a:pt x="209" y="580"/>
                  </a:lnTo>
                  <a:lnTo>
                    <a:pt x="209" y="580"/>
                  </a:lnTo>
                  <a:lnTo>
                    <a:pt x="208" y="580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06" y="581"/>
                  </a:lnTo>
                  <a:lnTo>
                    <a:pt x="205" y="582"/>
                  </a:lnTo>
                  <a:lnTo>
                    <a:pt x="204" y="582"/>
                  </a:lnTo>
                  <a:lnTo>
                    <a:pt x="203" y="582"/>
                  </a:lnTo>
                  <a:lnTo>
                    <a:pt x="202" y="582"/>
                  </a:lnTo>
                  <a:lnTo>
                    <a:pt x="201" y="582"/>
                  </a:lnTo>
                  <a:lnTo>
                    <a:pt x="200" y="582"/>
                  </a:lnTo>
                  <a:lnTo>
                    <a:pt x="200" y="581"/>
                  </a:lnTo>
                  <a:lnTo>
                    <a:pt x="199" y="581"/>
                  </a:lnTo>
                  <a:lnTo>
                    <a:pt x="198" y="581"/>
                  </a:lnTo>
                  <a:lnTo>
                    <a:pt x="197" y="581"/>
                  </a:lnTo>
                  <a:lnTo>
                    <a:pt x="196" y="581"/>
                  </a:lnTo>
                  <a:lnTo>
                    <a:pt x="195" y="581"/>
                  </a:lnTo>
                  <a:lnTo>
                    <a:pt x="195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3" y="580"/>
                  </a:lnTo>
                  <a:lnTo>
                    <a:pt x="192" y="579"/>
                  </a:lnTo>
                  <a:lnTo>
                    <a:pt x="191" y="579"/>
                  </a:lnTo>
                  <a:lnTo>
                    <a:pt x="190" y="578"/>
                  </a:lnTo>
                  <a:lnTo>
                    <a:pt x="189" y="577"/>
                  </a:lnTo>
                  <a:lnTo>
                    <a:pt x="188" y="577"/>
                  </a:lnTo>
                  <a:lnTo>
                    <a:pt x="188" y="576"/>
                  </a:lnTo>
                  <a:lnTo>
                    <a:pt x="188" y="575"/>
                  </a:lnTo>
                  <a:lnTo>
                    <a:pt x="187" y="575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6" y="574"/>
                  </a:lnTo>
                  <a:lnTo>
                    <a:pt x="185" y="573"/>
                  </a:lnTo>
                  <a:lnTo>
                    <a:pt x="184" y="573"/>
                  </a:lnTo>
                  <a:lnTo>
                    <a:pt x="183" y="571"/>
                  </a:lnTo>
                  <a:lnTo>
                    <a:pt x="182" y="570"/>
                  </a:lnTo>
                  <a:lnTo>
                    <a:pt x="181" y="569"/>
                  </a:lnTo>
                  <a:lnTo>
                    <a:pt x="181" y="568"/>
                  </a:lnTo>
                  <a:lnTo>
                    <a:pt x="181" y="568"/>
                  </a:lnTo>
                  <a:lnTo>
                    <a:pt x="181" y="567"/>
                  </a:lnTo>
                  <a:lnTo>
                    <a:pt x="180" y="567"/>
                  </a:lnTo>
                  <a:lnTo>
                    <a:pt x="179" y="566"/>
                  </a:lnTo>
                  <a:lnTo>
                    <a:pt x="179" y="565"/>
                  </a:lnTo>
                  <a:lnTo>
                    <a:pt x="178" y="565"/>
                  </a:lnTo>
                  <a:lnTo>
                    <a:pt x="178" y="564"/>
                  </a:lnTo>
                  <a:lnTo>
                    <a:pt x="177" y="563"/>
                  </a:lnTo>
                  <a:lnTo>
                    <a:pt x="176" y="562"/>
                  </a:lnTo>
                  <a:lnTo>
                    <a:pt x="176" y="561"/>
                  </a:lnTo>
                  <a:lnTo>
                    <a:pt x="175" y="561"/>
                  </a:lnTo>
                  <a:lnTo>
                    <a:pt x="175" y="561"/>
                  </a:lnTo>
                  <a:lnTo>
                    <a:pt x="175" y="560"/>
                  </a:lnTo>
                  <a:lnTo>
                    <a:pt x="174" y="560"/>
                  </a:lnTo>
                  <a:lnTo>
                    <a:pt x="174" y="559"/>
                  </a:lnTo>
                  <a:lnTo>
                    <a:pt x="173" y="558"/>
                  </a:lnTo>
                  <a:lnTo>
                    <a:pt x="173" y="557"/>
                  </a:lnTo>
                  <a:lnTo>
                    <a:pt x="172" y="557"/>
                  </a:lnTo>
                  <a:lnTo>
                    <a:pt x="172" y="556"/>
                  </a:lnTo>
                  <a:lnTo>
                    <a:pt x="171" y="556"/>
                  </a:lnTo>
                  <a:lnTo>
                    <a:pt x="171" y="555"/>
                  </a:lnTo>
                  <a:lnTo>
                    <a:pt x="170" y="555"/>
                  </a:lnTo>
                  <a:lnTo>
                    <a:pt x="170" y="555"/>
                  </a:lnTo>
                  <a:lnTo>
                    <a:pt x="170" y="554"/>
                  </a:lnTo>
                  <a:lnTo>
                    <a:pt x="169" y="553"/>
                  </a:lnTo>
                  <a:lnTo>
                    <a:pt x="169" y="553"/>
                  </a:lnTo>
                  <a:lnTo>
                    <a:pt x="169" y="552"/>
                  </a:lnTo>
                  <a:lnTo>
                    <a:pt x="168" y="552"/>
                  </a:lnTo>
                  <a:lnTo>
                    <a:pt x="168" y="551"/>
                  </a:lnTo>
                  <a:lnTo>
                    <a:pt x="167" y="551"/>
                  </a:lnTo>
                  <a:lnTo>
                    <a:pt x="166" y="549"/>
                  </a:lnTo>
                  <a:lnTo>
                    <a:pt x="165" y="548"/>
                  </a:lnTo>
                  <a:lnTo>
                    <a:pt x="165" y="548"/>
                  </a:lnTo>
                  <a:lnTo>
                    <a:pt x="164" y="547"/>
                  </a:lnTo>
                  <a:lnTo>
                    <a:pt x="163" y="546"/>
                  </a:lnTo>
                  <a:lnTo>
                    <a:pt x="162" y="545"/>
                  </a:lnTo>
                  <a:lnTo>
                    <a:pt x="162" y="544"/>
                  </a:lnTo>
                  <a:lnTo>
                    <a:pt x="162" y="543"/>
                  </a:lnTo>
                  <a:lnTo>
                    <a:pt x="161" y="543"/>
                  </a:lnTo>
                  <a:lnTo>
                    <a:pt x="161" y="542"/>
                  </a:lnTo>
                  <a:lnTo>
                    <a:pt x="160" y="542"/>
                  </a:lnTo>
                  <a:lnTo>
                    <a:pt x="159" y="541"/>
                  </a:lnTo>
                  <a:lnTo>
                    <a:pt x="159" y="540"/>
                  </a:lnTo>
                  <a:lnTo>
                    <a:pt x="158" y="540"/>
                  </a:lnTo>
                  <a:lnTo>
                    <a:pt x="157" y="538"/>
                  </a:lnTo>
                  <a:lnTo>
                    <a:pt x="156" y="537"/>
                  </a:lnTo>
                  <a:lnTo>
                    <a:pt x="156" y="536"/>
                  </a:lnTo>
                  <a:lnTo>
                    <a:pt x="156" y="536"/>
                  </a:lnTo>
                  <a:lnTo>
                    <a:pt x="155" y="536"/>
                  </a:lnTo>
                  <a:lnTo>
                    <a:pt x="155" y="535"/>
                  </a:lnTo>
                  <a:lnTo>
                    <a:pt x="154" y="535"/>
                  </a:lnTo>
                  <a:lnTo>
                    <a:pt x="154" y="534"/>
                  </a:lnTo>
                  <a:lnTo>
                    <a:pt x="153" y="533"/>
                  </a:lnTo>
                  <a:lnTo>
                    <a:pt x="153" y="532"/>
                  </a:lnTo>
                  <a:lnTo>
                    <a:pt x="152" y="531"/>
                  </a:lnTo>
                  <a:lnTo>
                    <a:pt x="151" y="530"/>
                  </a:lnTo>
                  <a:lnTo>
                    <a:pt x="151" y="529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9" y="527"/>
                  </a:lnTo>
                  <a:lnTo>
                    <a:pt x="149" y="526"/>
                  </a:lnTo>
                  <a:lnTo>
                    <a:pt x="149" y="525"/>
                  </a:lnTo>
                  <a:lnTo>
                    <a:pt x="149" y="524"/>
                  </a:lnTo>
                  <a:lnTo>
                    <a:pt x="148" y="523"/>
                  </a:lnTo>
                  <a:lnTo>
                    <a:pt x="148" y="523"/>
                  </a:lnTo>
                  <a:lnTo>
                    <a:pt x="147" y="522"/>
                  </a:lnTo>
                  <a:lnTo>
                    <a:pt x="147" y="521"/>
                  </a:lnTo>
                  <a:lnTo>
                    <a:pt x="147" y="520"/>
                  </a:lnTo>
                  <a:lnTo>
                    <a:pt x="146" y="520"/>
                  </a:lnTo>
                  <a:lnTo>
                    <a:pt x="146" y="519"/>
                  </a:lnTo>
                  <a:lnTo>
                    <a:pt x="146" y="518"/>
                  </a:lnTo>
                  <a:lnTo>
                    <a:pt x="145" y="518"/>
                  </a:lnTo>
                  <a:lnTo>
                    <a:pt x="145" y="517"/>
                  </a:lnTo>
                  <a:lnTo>
                    <a:pt x="145" y="517"/>
                  </a:lnTo>
                  <a:lnTo>
                    <a:pt x="144" y="516"/>
                  </a:lnTo>
                  <a:lnTo>
                    <a:pt x="144" y="515"/>
                  </a:lnTo>
                  <a:lnTo>
                    <a:pt x="144" y="514"/>
                  </a:lnTo>
                  <a:lnTo>
                    <a:pt x="143" y="513"/>
                  </a:lnTo>
                  <a:lnTo>
                    <a:pt x="143" y="512"/>
                  </a:lnTo>
                  <a:lnTo>
                    <a:pt x="143" y="511"/>
                  </a:lnTo>
                  <a:lnTo>
                    <a:pt x="143" y="510"/>
                  </a:lnTo>
                  <a:lnTo>
                    <a:pt x="143" y="510"/>
                  </a:lnTo>
                  <a:lnTo>
                    <a:pt x="143" y="509"/>
                  </a:lnTo>
                  <a:lnTo>
                    <a:pt x="142" y="508"/>
                  </a:lnTo>
                  <a:lnTo>
                    <a:pt x="142" y="507"/>
                  </a:lnTo>
                  <a:lnTo>
                    <a:pt x="142" y="505"/>
                  </a:lnTo>
                  <a:lnTo>
                    <a:pt x="142" y="504"/>
                  </a:lnTo>
                  <a:lnTo>
                    <a:pt x="142" y="504"/>
                  </a:lnTo>
                  <a:lnTo>
                    <a:pt x="141" y="503"/>
                  </a:lnTo>
                  <a:lnTo>
                    <a:pt x="141" y="502"/>
                  </a:lnTo>
                  <a:lnTo>
                    <a:pt x="141" y="501"/>
                  </a:lnTo>
                  <a:lnTo>
                    <a:pt x="141" y="500"/>
                  </a:lnTo>
                  <a:lnTo>
                    <a:pt x="140" y="499"/>
                  </a:lnTo>
                  <a:lnTo>
                    <a:pt x="140" y="498"/>
                  </a:lnTo>
                  <a:lnTo>
                    <a:pt x="140" y="498"/>
                  </a:lnTo>
                  <a:lnTo>
                    <a:pt x="140" y="497"/>
                  </a:lnTo>
                  <a:lnTo>
                    <a:pt x="139" y="496"/>
                  </a:lnTo>
                  <a:lnTo>
                    <a:pt x="139" y="495"/>
                  </a:lnTo>
                  <a:lnTo>
                    <a:pt x="139" y="494"/>
                  </a:lnTo>
                  <a:lnTo>
                    <a:pt x="138" y="493"/>
                  </a:lnTo>
                  <a:lnTo>
                    <a:pt x="138" y="492"/>
                  </a:lnTo>
                  <a:lnTo>
                    <a:pt x="138" y="491"/>
                  </a:lnTo>
                  <a:lnTo>
                    <a:pt x="137" y="491"/>
                  </a:lnTo>
                  <a:lnTo>
                    <a:pt x="137" y="491"/>
                  </a:lnTo>
                  <a:lnTo>
                    <a:pt x="137" y="490"/>
                  </a:lnTo>
                  <a:lnTo>
                    <a:pt x="137" y="490"/>
                  </a:lnTo>
                  <a:lnTo>
                    <a:pt x="137" y="489"/>
                  </a:lnTo>
                  <a:lnTo>
                    <a:pt x="137" y="488"/>
                  </a:lnTo>
                  <a:lnTo>
                    <a:pt x="136" y="487"/>
                  </a:lnTo>
                  <a:lnTo>
                    <a:pt x="136" y="486"/>
                  </a:lnTo>
                  <a:lnTo>
                    <a:pt x="135" y="486"/>
                  </a:lnTo>
                  <a:lnTo>
                    <a:pt x="135" y="485"/>
                  </a:lnTo>
                  <a:lnTo>
                    <a:pt x="134" y="485"/>
                  </a:lnTo>
                  <a:lnTo>
                    <a:pt x="134" y="484"/>
                  </a:lnTo>
                  <a:lnTo>
                    <a:pt x="134" y="483"/>
                  </a:lnTo>
                  <a:lnTo>
                    <a:pt x="133" y="483"/>
                  </a:lnTo>
                  <a:lnTo>
                    <a:pt x="133" y="482"/>
                  </a:lnTo>
                  <a:lnTo>
                    <a:pt x="133" y="481"/>
                  </a:lnTo>
                  <a:lnTo>
                    <a:pt x="132" y="480"/>
                  </a:lnTo>
                  <a:lnTo>
                    <a:pt x="131" y="479"/>
                  </a:lnTo>
                  <a:lnTo>
                    <a:pt x="131" y="479"/>
                  </a:lnTo>
                  <a:lnTo>
                    <a:pt x="130" y="479"/>
                  </a:lnTo>
                  <a:lnTo>
                    <a:pt x="130" y="478"/>
                  </a:lnTo>
                  <a:lnTo>
                    <a:pt x="130" y="477"/>
                  </a:lnTo>
                  <a:lnTo>
                    <a:pt x="130" y="476"/>
                  </a:lnTo>
                  <a:lnTo>
                    <a:pt x="129" y="476"/>
                  </a:lnTo>
                  <a:lnTo>
                    <a:pt x="129" y="475"/>
                  </a:lnTo>
                  <a:lnTo>
                    <a:pt x="128" y="474"/>
                  </a:lnTo>
                  <a:lnTo>
                    <a:pt x="128" y="473"/>
                  </a:lnTo>
                  <a:lnTo>
                    <a:pt x="128" y="472"/>
                  </a:lnTo>
                  <a:lnTo>
                    <a:pt x="127" y="472"/>
                  </a:lnTo>
                  <a:lnTo>
                    <a:pt x="127" y="471"/>
                  </a:lnTo>
                  <a:lnTo>
                    <a:pt x="127" y="470"/>
                  </a:lnTo>
                  <a:lnTo>
                    <a:pt x="126" y="470"/>
                  </a:lnTo>
                  <a:lnTo>
                    <a:pt x="126" y="469"/>
                  </a:lnTo>
                  <a:lnTo>
                    <a:pt x="126" y="468"/>
                  </a:lnTo>
                  <a:lnTo>
                    <a:pt x="126" y="467"/>
                  </a:lnTo>
                  <a:lnTo>
                    <a:pt x="125" y="466"/>
                  </a:lnTo>
                  <a:lnTo>
                    <a:pt x="125" y="466"/>
                  </a:lnTo>
                  <a:lnTo>
                    <a:pt x="125" y="465"/>
                  </a:lnTo>
                  <a:lnTo>
                    <a:pt x="124" y="464"/>
                  </a:lnTo>
                  <a:lnTo>
                    <a:pt x="124" y="463"/>
                  </a:lnTo>
                  <a:lnTo>
                    <a:pt x="124" y="462"/>
                  </a:lnTo>
                  <a:lnTo>
                    <a:pt x="124" y="461"/>
                  </a:lnTo>
                  <a:lnTo>
                    <a:pt x="124" y="461"/>
                  </a:lnTo>
                  <a:lnTo>
                    <a:pt x="124" y="460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3" y="456"/>
                  </a:lnTo>
                  <a:lnTo>
                    <a:pt x="122" y="455"/>
                  </a:lnTo>
                  <a:lnTo>
                    <a:pt x="122" y="454"/>
                  </a:lnTo>
                  <a:lnTo>
                    <a:pt x="122" y="453"/>
                  </a:lnTo>
                  <a:lnTo>
                    <a:pt x="121" y="453"/>
                  </a:lnTo>
                  <a:lnTo>
                    <a:pt x="121" y="452"/>
                  </a:lnTo>
                  <a:lnTo>
                    <a:pt x="121" y="451"/>
                  </a:lnTo>
                  <a:lnTo>
                    <a:pt x="121" y="450"/>
                  </a:lnTo>
                  <a:lnTo>
                    <a:pt x="120" y="449"/>
                  </a:lnTo>
                  <a:lnTo>
                    <a:pt x="120" y="448"/>
                  </a:lnTo>
                  <a:lnTo>
                    <a:pt x="120" y="447"/>
                  </a:lnTo>
                  <a:lnTo>
                    <a:pt x="119" y="447"/>
                  </a:lnTo>
                  <a:lnTo>
                    <a:pt x="119" y="446"/>
                  </a:lnTo>
                  <a:lnTo>
                    <a:pt x="119" y="445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2"/>
                  </a:lnTo>
                  <a:lnTo>
                    <a:pt x="118" y="441"/>
                  </a:lnTo>
                  <a:lnTo>
                    <a:pt x="118" y="440"/>
                  </a:lnTo>
                  <a:lnTo>
                    <a:pt x="118" y="440"/>
                  </a:lnTo>
                  <a:lnTo>
                    <a:pt x="117" y="440"/>
                  </a:lnTo>
                  <a:lnTo>
                    <a:pt x="117" y="438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5" y="435"/>
                  </a:lnTo>
                  <a:lnTo>
                    <a:pt x="114" y="434"/>
                  </a:lnTo>
                  <a:lnTo>
                    <a:pt x="114" y="433"/>
                  </a:lnTo>
                  <a:lnTo>
                    <a:pt x="113" y="432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2" y="429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7"/>
                  </a:lnTo>
                  <a:lnTo>
                    <a:pt x="110" y="426"/>
                  </a:lnTo>
                  <a:lnTo>
                    <a:pt x="110" y="425"/>
                  </a:lnTo>
                  <a:lnTo>
                    <a:pt x="109" y="424"/>
                  </a:lnTo>
                  <a:lnTo>
                    <a:pt x="109" y="423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7" y="420"/>
                  </a:lnTo>
                  <a:lnTo>
                    <a:pt x="106" y="419"/>
                  </a:lnTo>
                  <a:lnTo>
                    <a:pt x="106" y="418"/>
                  </a:lnTo>
                  <a:lnTo>
                    <a:pt x="105" y="417"/>
                  </a:lnTo>
                  <a:lnTo>
                    <a:pt x="105" y="416"/>
                  </a:lnTo>
                  <a:lnTo>
                    <a:pt x="105" y="415"/>
                  </a:lnTo>
                  <a:lnTo>
                    <a:pt x="104" y="414"/>
                  </a:lnTo>
                  <a:lnTo>
                    <a:pt x="104" y="413"/>
                  </a:lnTo>
                  <a:lnTo>
                    <a:pt x="103" y="412"/>
                  </a:lnTo>
                  <a:lnTo>
                    <a:pt x="103" y="411"/>
                  </a:lnTo>
                  <a:lnTo>
                    <a:pt x="102" y="410"/>
                  </a:lnTo>
                  <a:lnTo>
                    <a:pt x="102" y="409"/>
                  </a:lnTo>
                  <a:lnTo>
                    <a:pt x="102" y="409"/>
                  </a:lnTo>
                  <a:lnTo>
                    <a:pt x="101" y="409"/>
                  </a:lnTo>
                  <a:lnTo>
                    <a:pt x="101" y="408"/>
                  </a:lnTo>
                  <a:lnTo>
                    <a:pt x="100" y="407"/>
                  </a:lnTo>
                  <a:lnTo>
                    <a:pt x="100" y="406"/>
                  </a:lnTo>
                  <a:lnTo>
                    <a:pt x="100" y="405"/>
                  </a:lnTo>
                  <a:lnTo>
                    <a:pt x="99" y="404"/>
                  </a:lnTo>
                  <a:lnTo>
                    <a:pt x="99" y="403"/>
                  </a:lnTo>
                  <a:lnTo>
                    <a:pt x="99" y="403"/>
                  </a:lnTo>
                  <a:lnTo>
                    <a:pt x="99" y="402"/>
                  </a:lnTo>
                  <a:lnTo>
                    <a:pt x="99" y="402"/>
                  </a:lnTo>
                  <a:lnTo>
                    <a:pt x="98" y="401"/>
                  </a:lnTo>
                  <a:lnTo>
                    <a:pt x="98" y="400"/>
                  </a:lnTo>
                  <a:lnTo>
                    <a:pt x="97" y="399"/>
                  </a:lnTo>
                  <a:lnTo>
                    <a:pt x="97" y="398"/>
                  </a:lnTo>
                  <a:lnTo>
                    <a:pt x="96" y="397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5" y="395"/>
                  </a:lnTo>
                  <a:lnTo>
                    <a:pt x="95" y="394"/>
                  </a:lnTo>
                  <a:lnTo>
                    <a:pt x="94" y="393"/>
                  </a:lnTo>
                  <a:lnTo>
                    <a:pt x="94" y="392"/>
                  </a:lnTo>
                  <a:lnTo>
                    <a:pt x="93" y="391"/>
                  </a:lnTo>
                  <a:lnTo>
                    <a:pt x="93" y="390"/>
                  </a:lnTo>
                  <a:lnTo>
                    <a:pt x="93" y="390"/>
                  </a:lnTo>
                  <a:lnTo>
                    <a:pt x="92" y="389"/>
                  </a:lnTo>
                  <a:lnTo>
                    <a:pt x="92" y="388"/>
                  </a:lnTo>
                  <a:lnTo>
                    <a:pt x="92" y="387"/>
                  </a:lnTo>
                  <a:lnTo>
                    <a:pt x="92" y="386"/>
                  </a:lnTo>
                  <a:lnTo>
                    <a:pt x="92" y="385"/>
                  </a:lnTo>
                  <a:lnTo>
                    <a:pt x="92" y="384"/>
                  </a:lnTo>
                  <a:lnTo>
                    <a:pt x="91" y="383"/>
                  </a:lnTo>
                  <a:lnTo>
                    <a:pt x="91" y="383"/>
                  </a:lnTo>
                  <a:lnTo>
                    <a:pt x="91" y="382"/>
                  </a:lnTo>
                  <a:lnTo>
                    <a:pt x="91" y="381"/>
                  </a:lnTo>
                  <a:lnTo>
                    <a:pt x="90" y="381"/>
                  </a:lnTo>
                  <a:lnTo>
                    <a:pt x="90" y="380"/>
                  </a:lnTo>
                  <a:lnTo>
                    <a:pt x="90" y="379"/>
                  </a:lnTo>
                  <a:lnTo>
                    <a:pt x="90" y="378"/>
                  </a:lnTo>
                  <a:lnTo>
                    <a:pt x="89" y="377"/>
                  </a:lnTo>
                  <a:lnTo>
                    <a:pt x="89" y="377"/>
                  </a:lnTo>
                  <a:lnTo>
                    <a:pt x="89" y="376"/>
                  </a:lnTo>
                  <a:lnTo>
                    <a:pt x="88" y="375"/>
                  </a:lnTo>
                  <a:lnTo>
                    <a:pt x="88" y="374"/>
                  </a:lnTo>
                  <a:lnTo>
                    <a:pt x="88" y="372"/>
                  </a:lnTo>
                  <a:lnTo>
                    <a:pt x="87" y="371"/>
                  </a:lnTo>
                  <a:lnTo>
                    <a:pt x="87" y="371"/>
                  </a:lnTo>
                  <a:lnTo>
                    <a:pt x="87" y="370"/>
                  </a:lnTo>
                  <a:lnTo>
                    <a:pt x="87" y="369"/>
                  </a:lnTo>
                  <a:lnTo>
                    <a:pt x="86" y="368"/>
                  </a:lnTo>
                  <a:lnTo>
                    <a:pt x="86" y="367"/>
                  </a:lnTo>
                  <a:lnTo>
                    <a:pt x="86" y="366"/>
                  </a:lnTo>
                  <a:lnTo>
                    <a:pt x="86" y="365"/>
                  </a:lnTo>
                  <a:lnTo>
                    <a:pt x="86" y="364"/>
                  </a:lnTo>
                  <a:lnTo>
                    <a:pt x="86" y="364"/>
                  </a:lnTo>
                  <a:lnTo>
                    <a:pt x="86" y="363"/>
                  </a:lnTo>
                  <a:lnTo>
                    <a:pt x="85" y="362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5" y="359"/>
                  </a:lnTo>
                  <a:lnTo>
                    <a:pt x="85" y="358"/>
                  </a:lnTo>
                  <a:lnTo>
                    <a:pt x="84" y="358"/>
                  </a:lnTo>
                  <a:lnTo>
                    <a:pt x="84" y="357"/>
                  </a:lnTo>
                  <a:lnTo>
                    <a:pt x="84" y="356"/>
                  </a:lnTo>
                  <a:lnTo>
                    <a:pt x="83" y="355"/>
                  </a:lnTo>
                  <a:lnTo>
                    <a:pt x="83" y="354"/>
                  </a:lnTo>
                  <a:lnTo>
                    <a:pt x="83" y="353"/>
                  </a:lnTo>
                  <a:lnTo>
                    <a:pt x="83" y="352"/>
                  </a:lnTo>
                  <a:lnTo>
                    <a:pt x="83" y="352"/>
                  </a:lnTo>
                  <a:lnTo>
                    <a:pt x="82" y="352"/>
                  </a:lnTo>
                  <a:lnTo>
                    <a:pt x="82" y="351"/>
                  </a:lnTo>
                  <a:lnTo>
                    <a:pt x="82" y="350"/>
                  </a:lnTo>
                  <a:lnTo>
                    <a:pt x="82" y="349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6"/>
                  </a:lnTo>
                  <a:lnTo>
                    <a:pt x="81" y="345"/>
                  </a:lnTo>
                  <a:lnTo>
                    <a:pt x="80" y="345"/>
                  </a:lnTo>
                  <a:lnTo>
                    <a:pt x="80" y="344"/>
                  </a:lnTo>
                  <a:lnTo>
                    <a:pt x="80" y="343"/>
                  </a:lnTo>
                  <a:lnTo>
                    <a:pt x="79" y="342"/>
                  </a:lnTo>
                  <a:lnTo>
                    <a:pt x="79" y="341"/>
                  </a:lnTo>
                  <a:lnTo>
                    <a:pt x="79" y="340"/>
                  </a:lnTo>
                  <a:lnTo>
                    <a:pt x="79" y="339"/>
                  </a:lnTo>
                  <a:lnTo>
                    <a:pt x="79" y="339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8" y="336"/>
                  </a:lnTo>
                  <a:lnTo>
                    <a:pt x="77" y="335"/>
                  </a:lnTo>
                  <a:lnTo>
                    <a:pt x="77" y="334"/>
                  </a:lnTo>
                  <a:lnTo>
                    <a:pt x="77" y="333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2"/>
                  </a:lnTo>
                  <a:lnTo>
                    <a:pt x="75" y="331"/>
                  </a:lnTo>
                  <a:lnTo>
                    <a:pt x="75" y="330"/>
                  </a:lnTo>
                  <a:lnTo>
                    <a:pt x="74" y="329"/>
                  </a:lnTo>
                  <a:lnTo>
                    <a:pt x="74" y="328"/>
                  </a:lnTo>
                  <a:lnTo>
                    <a:pt x="74" y="327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5"/>
                  </a:lnTo>
                  <a:lnTo>
                    <a:pt x="72" y="324"/>
                  </a:lnTo>
                  <a:lnTo>
                    <a:pt x="72" y="323"/>
                  </a:lnTo>
                  <a:lnTo>
                    <a:pt x="71" y="322"/>
                  </a:lnTo>
                  <a:lnTo>
                    <a:pt x="71" y="321"/>
                  </a:lnTo>
                  <a:lnTo>
                    <a:pt x="70" y="320"/>
                  </a:lnTo>
                  <a:lnTo>
                    <a:pt x="70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8" y="317"/>
                  </a:lnTo>
                  <a:lnTo>
                    <a:pt x="67" y="316"/>
                  </a:lnTo>
                  <a:lnTo>
                    <a:pt x="67" y="315"/>
                  </a:lnTo>
                  <a:lnTo>
                    <a:pt x="67" y="315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5" y="313"/>
                  </a:lnTo>
                  <a:lnTo>
                    <a:pt x="64" y="312"/>
                  </a:lnTo>
                  <a:lnTo>
                    <a:pt x="64" y="311"/>
                  </a:lnTo>
                  <a:lnTo>
                    <a:pt x="63" y="311"/>
                  </a:lnTo>
                  <a:lnTo>
                    <a:pt x="63" y="310"/>
                  </a:lnTo>
                  <a:lnTo>
                    <a:pt x="62" y="309"/>
                  </a:lnTo>
                  <a:lnTo>
                    <a:pt x="61" y="308"/>
                  </a:lnTo>
                  <a:lnTo>
                    <a:pt x="61" y="307"/>
                  </a:lnTo>
                  <a:lnTo>
                    <a:pt x="60" y="307"/>
                  </a:lnTo>
                  <a:lnTo>
                    <a:pt x="60" y="307"/>
                  </a:lnTo>
                  <a:lnTo>
                    <a:pt x="60" y="306"/>
                  </a:lnTo>
                  <a:lnTo>
                    <a:pt x="58" y="305"/>
                  </a:lnTo>
                  <a:lnTo>
                    <a:pt x="45" y="292"/>
                  </a:lnTo>
                  <a:lnTo>
                    <a:pt x="41" y="289"/>
                  </a:lnTo>
                  <a:lnTo>
                    <a:pt x="38" y="287"/>
                  </a:lnTo>
                  <a:lnTo>
                    <a:pt x="33" y="283"/>
                  </a:lnTo>
                  <a:lnTo>
                    <a:pt x="30" y="282"/>
                  </a:lnTo>
                  <a:lnTo>
                    <a:pt x="28" y="279"/>
                  </a:lnTo>
                  <a:lnTo>
                    <a:pt x="26" y="278"/>
                  </a:lnTo>
                  <a:lnTo>
                    <a:pt x="23" y="276"/>
                  </a:lnTo>
                  <a:lnTo>
                    <a:pt x="22" y="275"/>
                  </a:lnTo>
                  <a:lnTo>
                    <a:pt x="21" y="274"/>
                  </a:lnTo>
                  <a:lnTo>
                    <a:pt x="19" y="273"/>
                  </a:lnTo>
                  <a:lnTo>
                    <a:pt x="17" y="272"/>
                  </a:lnTo>
                  <a:lnTo>
                    <a:pt x="16" y="271"/>
                  </a:lnTo>
                  <a:lnTo>
                    <a:pt x="13" y="269"/>
                  </a:lnTo>
                  <a:lnTo>
                    <a:pt x="11" y="269"/>
                  </a:lnTo>
                  <a:lnTo>
                    <a:pt x="54" y="232"/>
                  </a:lnTo>
                  <a:lnTo>
                    <a:pt x="54" y="232"/>
                  </a:lnTo>
                  <a:lnTo>
                    <a:pt x="55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0"/>
                  </a:lnTo>
                  <a:lnTo>
                    <a:pt x="56" y="228"/>
                  </a:lnTo>
                  <a:lnTo>
                    <a:pt x="57" y="228"/>
                  </a:lnTo>
                  <a:lnTo>
                    <a:pt x="58" y="227"/>
                  </a:lnTo>
                  <a:lnTo>
                    <a:pt x="58" y="226"/>
                  </a:lnTo>
                  <a:lnTo>
                    <a:pt x="58" y="225"/>
                  </a:lnTo>
                  <a:lnTo>
                    <a:pt x="58" y="225"/>
                  </a:lnTo>
                  <a:lnTo>
                    <a:pt x="58" y="224"/>
                  </a:lnTo>
                  <a:lnTo>
                    <a:pt x="59" y="223"/>
                  </a:lnTo>
                  <a:lnTo>
                    <a:pt x="59" y="222"/>
                  </a:lnTo>
                  <a:lnTo>
                    <a:pt x="60" y="221"/>
                  </a:lnTo>
                  <a:lnTo>
                    <a:pt x="60" y="220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59" y="218"/>
                  </a:lnTo>
                  <a:lnTo>
                    <a:pt x="60" y="218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3" y="215"/>
                  </a:lnTo>
                  <a:lnTo>
                    <a:pt x="63" y="214"/>
                  </a:lnTo>
                  <a:lnTo>
                    <a:pt x="63" y="213"/>
                  </a:lnTo>
                  <a:lnTo>
                    <a:pt x="62" y="213"/>
                  </a:lnTo>
                  <a:lnTo>
                    <a:pt x="63" y="212"/>
                  </a:lnTo>
                  <a:lnTo>
                    <a:pt x="64" y="212"/>
                  </a:lnTo>
                  <a:lnTo>
                    <a:pt x="64" y="211"/>
                  </a:lnTo>
                  <a:lnTo>
                    <a:pt x="65" y="211"/>
                  </a:lnTo>
                  <a:lnTo>
                    <a:pt x="66" y="211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8" y="210"/>
                  </a:lnTo>
                  <a:lnTo>
                    <a:pt x="69" y="210"/>
                  </a:lnTo>
                  <a:lnTo>
                    <a:pt x="70" y="210"/>
                  </a:lnTo>
                  <a:lnTo>
                    <a:pt x="71" y="210"/>
                  </a:lnTo>
                  <a:lnTo>
                    <a:pt x="72" y="210"/>
                  </a:lnTo>
                  <a:lnTo>
                    <a:pt x="72" y="209"/>
                  </a:lnTo>
                  <a:lnTo>
                    <a:pt x="72" y="208"/>
                  </a:lnTo>
                  <a:lnTo>
                    <a:pt x="72" y="207"/>
                  </a:lnTo>
                  <a:lnTo>
                    <a:pt x="72" y="206"/>
                  </a:lnTo>
                  <a:lnTo>
                    <a:pt x="73" y="206"/>
                  </a:lnTo>
                  <a:lnTo>
                    <a:pt x="73" y="205"/>
                  </a:lnTo>
                  <a:lnTo>
                    <a:pt x="73" y="204"/>
                  </a:lnTo>
                  <a:lnTo>
                    <a:pt x="74" y="205"/>
                  </a:lnTo>
                  <a:lnTo>
                    <a:pt x="75" y="205"/>
                  </a:lnTo>
                  <a:lnTo>
                    <a:pt x="75" y="206"/>
                  </a:lnTo>
                  <a:lnTo>
                    <a:pt x="76" y="206"/>
                  </a:lnTo>
                  <a:lnTo>
                    <a:pt x="77" y="206"/>
                  </a:lnTo>
                  <a:lnTo>
                    <a:pt x="78" y="205"/>
                  </a:lnTo>
                  <a:lnTo>
                    <a:pt x="78" y="204"/>
                  </a:lnTo>
                  <a:lnTo>
                    <a:pt x="78" y="203"/>
                  </a:lnTo>
                  <a:lnTo>
                    <a:pt x="78" y="202"/>
                  </a:lnTo>
                  <a:lnTo>
                    <a:pt x="78" y="201"/>
                  </a:lnTo>
                  <a:lnTo>
                    <a:pt x="78" y="199"/>
                  </a:lnTo>
                  <a:lnTo>
                    <a:pt x="78" y="198"/>
                  </a:lnTo>
                  <a:lnTo>
                    <a:pt x="78" y="196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79" y="194"/>
                  </a:lnTo>
                  <a:lnTo>
                    <a:pt x="79" y="193"/>
                  </a:lnTo>
                  <a:lnTo>
                    <a:pt x="79" y="193"/>
                  </a:lnTo>
                  <a:lnTo>
                    <a:pt x="79" y="192"/>
                  </a:lnTo>
                  <a:lnTo>
                    <a:pt x="78" y="192"/>
                  </a:lnTo>
                  <a:lnTo>
                    <a:pt x="78" y="191"/>
                  </a:lnTo>
                  <a:lnTo>
                    <a:pt x="77" y="191"/>
                  </a:lnTo>
                  <a:lnTo>
                    <a:pt x="77" y="190"/>
                  </a:lnTo>
                  <a:lnTo>
                    <a:pt x="76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6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6" y="183"/>
                  </a:lnTo>
                  <a:lnTo>
                    <a:pt x="77" y="183"/>
                  </a:lnTo>
                  <a:lnTo>
                    <a:pt x="77" y="182"/>
                  </a:lnTo>
                  <a:lnTo>
                    <a:pt x="78" y="182"/>
                  </a:lnTo>
                  <a:lnTo>
                    <a:pt x="78" y="181"/>
                  </a:lnTo>
                  <a:lnTo>
                    <a:pt x="79" y="181"/>
                  </a:lnTo>
                  <a:lnTo>
                    <a:pt x="79" y="180"/>
                  </a:lnTo>
                  <a:lnTo>
                    <a:pt x="79" y="180"/>
                  </a:lnTo>
                  <a:lnTo>
                    <a:pt x="79" y="179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1" y="174"/>
                  </a:lnTo>
                  <a:lnTo>
                    <a:pt x="81" y="174"/>
                  </a:lnTo>
                  <a:lnTo>
                    <a:pt x="81" y="173"/>
                  </a:lnTo>
                  <a:lnTo>
                    <a:pt x="80" y="173"/>
                  </a:lnTo>
                  <a:lnTo>
                    <a:pt x="79" y="172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8" y="169"/>
                  </a:lnTo>
                  <a:lnTo>
                    <a:pt x="77" y="168"/>
                  </a:lnTo>
                  <a:lnTo>
                    <a:pt x="76" y="168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3" y="169"/>
                  </a:lnTo>
                  <a:lnTo>
                    <a:pt x="73" y="170"/>
                  </a:lnTo>
                  <a:lnTo>
                    <a:pt x="72" y="170"/>
                  </a:lnTo>
                  <a:lnTo>
                    <a:pt x="71" y="170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5" y="171"/>
                  </a:lnTo>
                  <a:lnTo>
                    <a:pt x="48" y="134"/>
                  </a:lnTo>
                  <a:lnTo>
                    <a:pt x="44" y="127"/>
                  </a:lnTo>
                  <a:lnTo>
                    <a:pt x="41" y="120"/>
                  </a:lnTo>
                  <a:lnTo>
                    <a:pt x="28" y="44"/>
                  </a:lnTo>
                  <a:lnTo>
                    <a:pt x="0" y="22"/>
                  </a:lnTo>
                  <a:lnTo>
                    <a:pt x="63" y="18"/>
                  </a:lnTo>
                  <a:lnTo>
                    <a:pt x="79" y="0"/>
                  </a:lnTo>
                  <a:lnTo>
                    <a:pt x="103" y="5"/>
                  </a:lnTo>
                  <a:lnTo>
                    <a:pt x="125" y="13"/>
                  </a:lnTo>
                  <a:lnTo>
                    <a:pt x="194" y="51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4" y="53"/>
                  </a:lnTo>
                  <a:lnTo>
                    <a:pt x="193" y="54"/>
                  </a:lnTo>
                  <a:lnTo>
                    <a:pt x="192" y="55"/>
                  </a:lnTo>
                  <a:lnTo>
                    <a:pt x="191" y="55"/>
                  </a:lnTo>
                  <a:lnTo>
                    <a:pt x="191" y="56"/>
                  </a:lnTo>
                  <a:lnTo>
                    <a:pt x="190" y="56"/>
                  </a:lnTo>
                  <a:lnTo>
                    <a:pt x="190" y="57"/>
                  </a:lnTo>
                  <a:lnTo>
                    <a:pt x="189" y="58"/>
                  </a:lnTo>
                  <a:lnTo>
                    <a:pt x="188" y="59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9" y="61"/>
                  </a:lnTo>
                  <a:lnTo>
                    <a:pt x="189" y="62"/>
                  </a:lnTo>
                  <a:lnTo>
                    <a:pt x="190" y="63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4" y="66"/>
                  </a:lnTo>
                  <a:lnTo>
                    <a:pt x="195" y="66"/>
                  </a:lnTo>
                  <a:lnTo>
                    <a:pt x="195" y="67"/>
                  </a:lnTo>
                  <a:lnTo>
                    <a:pt x="196" y="67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9"/>
                  </a:lnTo>
                  <a:lnTo>
                    <a:pt x="200" y="69"/>
                  </a:lnTo>
                  <a:lnTo>
                    <a:pt x="200" y="70"/>
                  </a:lnTo>
                  <a:lnTo>
                    <a:pt x="201" y="71"/>
                  </a:lnTo>
                  <a:lnTo>
                    <a:pt x="201" y="72"/>
                  </a:lnTo>
                  <a:lnTo>
                    <a:pt x="201" y="72"/>
                  </a:lnTo>
                  <a:lnTo>
                    <a:pt x="202" y="7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2235" y="2311"/>
              <a:ext cx="621" cy="309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15"/>
                </a:cxn>
                <a:cxn ang="0">
                  <a:pos x="9" y="23"/>
                </a:cxn>
                <a:cxn ang="0">
                  <a:pos x="21" y="21"/>
                </a:cxn>
                <a:cxn ang="0">
                  <a:pos x="30" y="31"/>
                </a:cxn>
                <a:cxn ang="0">
                  <a:pos x="41" y="30"/>
                </a:cxn>
                <a:cxn ang="0">
                  <a:pos x="50" y="34"/>
                </a:cxn>
                <a:cxn ang="0">
                  <a:pos x="63" y="35"/>
                </a:cxn>
                <a:cxn ang="0">
                  <a:pos x="75" y="32"/>
                </a:cxn>
                <a:cxn ang="0">
                  <a:pos x="84" y="33"/>
                </a:cxn>
                <a:cxn ang="0">
                  <a:pos x="94" y="33"/>
                </a:cxn>
                <a:cxn ang="0">
                  <a:pos x="100" y="27"/>
                </a:cxn>
                <a:cxn ang="0">
                  <a:pos x="119" y="15"/>
                </a:cxn>
                <a:cxn ang="0">
                  <a:pos x="131" y="20"/>
                </a:cxn>
                <a:cxn ang="0">
                  <a:pos x="144" y="21"/>
                </a:cxn>
                <a:cxn ang="0">
                  <a:pos x="153" y="24"/>
                </a:cxn>
                <a:cxn ang="0">
                  <a:pos x="160" y="35"/>
                </a:cxn>
                <a:cxn ang="0">
                  <a:pos x="164" y="45"/>
                </a:cxn>
                <a:cxn ang="0">
                  <a:pos x="165" y="56"/>
                </a:cxn>
                <a:cxn ang="0">
                  <a:pos x="171" y="64"/>
                </a:cxn>
                <a:cxn ang="0">
                  <a:pos x="176" y="73"/>
                </a:cxn>
                <a:cxn ang="0">
                  <a:pos x="181" y="84"/>
                </a:cxn>
                <a:cxn ang="0">
                  <a:pos x="185" y="95"/>
                </a:cxn>
                <a:cxn ang="0">
                  <a:pos x="196" y="101"/>
                </a:cxn>
                <a:cxn ang="0">
                  <a:pos x="209" y="103"/>
                </a:cxn>
                <a:cxn ang="0">
                  <a:pos x="221" y="111"/>
                </a:cxn>
                <a:cxn ang="0">
                  <a:pos x="231" y="116"/>
                </a:cxn>
                <a:cxn ang="0">
                  <a:pos x="246" y="118"/>
                </a:cxn>
                <a:cxn ang="0">
                  <a:pos x="258" y="120"/>
                </a:cxn>
                <a:cxn ang="0">
                  <a:pos x="270" y="130"/>
                </a:cxn>
                <a:cxn ang="0">
                  <a:pos x="274" y="143"/>
                </a:cxn>
                <a:cxn ang="0">
                  <a:pos x="260" y="159"/>
                </a:cxn>
                <a:cxn ang="0">
                  <a:pos x="252" y="174"/>
                </a:cxn>
                <a:cxn ang="0">
                  <a:pos x="248" y="192"/>
                </a:cxn>
                <a:cxn ang="0">
                  <a:pos x="250" y="212"/>
                </a:cxn>
                <a:cxn ang="0">
                  <a:pos x="251" y="228"/>
                </a:cxn>
                <a:cxn ang="0">
                  <a:pos x="256" y="234"/>
                </a:cxn>
                <a:cxn ang="0">
                  <a:pos x="272" y="234"/>
                </a:cxn>
                <a:cxn ang="0">
                  <a:pos x="284" y="229"/>
                </a:cxn>
                <a:cxn ang="0">
                  <a:pos x="292" y="222"/>
                </a:cxn>
                <a:cxn ang="0">
                  <a:pos x="304" y="217"/>
                </a:cxn>
                <a:cxn ang="0">
                  <a:pos x="316" y="212"/>
                </a:cxn>
                <a:cxn ang="0">
                  <a:pos x="342" y="214"/>
                </a:cxn>
                <a:cxn ang="0">
                  <a:pos x="363" y="230"/>
                </a:cxn>
                <a:cxn ang="0">
                  <a:pos x="390" y="227"/>
                </a:cxn>
                <a:cxn ang="0">
                  <a:pos x="419" y="233"/>
                </a:cxn>
                <a:cxn ang="0">
                  <a:pos x="435" y="240"/>
                </a:cxn>
                <a:cxn ang="0">
                  <a:pos x="444" y="258"/>
                </a:cxn>
                <a:cxn ang="0">
                  <a:pos x="452" y="277"/>
                </a:cxn>
                <a:cxn ang="0">
                  <a:pos x="502" y="301"/>
                </a:cxn>
                <a:cxn ang="0">
                  <a:pos x="516" y="299"/>
                </a:cxn>
                <a:cxn ang="0">
                  <a:pos x="527" y="293"/>
                </a:cxn>
                <a:cxn ang="0">
                  <a:pos x="540" y="289"/>
                </a:cxn>
                <a:cxn ang="0">
                  <a:pos x="554" y="289"/>
                </a:cxn>
                <a:cxn ang="0">
                  <a:pos x="565" y="284"/>
                </a:cxn>
                <a:cxn ang="0">
                  <a:pos x="578" y="274"/>
                </a:cxn>
                <a:cxn ang="0">
                  <a:pos x="591" y="266"/>
                </a:cxn>
                <a:cxn ang="0">
                  <a:pos x="599" y="255"/>
                </a:cxn>
                <a:cxn ang="0">
                  <a:pos x="607" y="242"/>
                </a:cxn>
                <a:cxn ang="0">
                  <a:pos x="618" y="236"/>
                </a:cxn>
              </a:cxnLst>
              <a:rect l="0" t="0" r="r" b="b"/>
              <a:pathLst>
                <a:path w="621" h="309">
                  <a:moveTo>
                    <a:pt x="0" y="2"/>
                  </a:move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9"/>
                  </a:lnTo>
                  <a:lnTo>
                    <a:pt x="7" y="9"/>
                  </a:lnTo>
                  <a:lnTo>
                    <a:pt x="7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5"/>
                  </a:lnTo>
                  <a:lnTo>
                    <a:pt x="6" y="16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6" y="19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4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8" y="23"/>
                  </a:lnTo>
                  <a:lnTo>
                    <a:pt x="9" y="23"/>
                  </a:lnTo>
                  <a:lnTo>
                    <a:pt x="10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9" y="22"/>
                  </a:lnTo>
                  <a:lnTo>
                    <a:pt x="20" y="22"/>
                  </a:lnTo>
                  <a:lnTo>
                    <a:pt x="21" y="21"/>
                  </a:lnTo>
                  <a:lnTo>
                    <a:pt x="22" y="22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29"/>
                  </a:lnTo>
                  <a:lnTo>
                    <a:pt x="26" y="29"/>
                  </a:lnTo>
                  <a:lnTo>
                    <a:pt x="27" y="30"/>
                  </a:lnTo>
                  <a:lnTo>
                    <a:pt x="27" y="31"/>
                  </a:lnTo>
                  <a:lnTo>
                    <a:pt x="28" y="31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31" y="30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5" y="28"/>
                  </a:lnTo>
                  <a:lnTo>
                    <a:pt x="36" y="28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8" y="29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8"/>
                  </a:lnTo>
                  <a:lnTo>
                    <a:pt x="44" y="29"/>
                  </a:lnTo>
                  <a:lnTo>
                    <a:pt x="45" y="29"/>
                  </a:lnTo>
                  <a:lnTo>
                    <a:pt x="45" y="30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7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2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3" y="34"/>
                  </a:lnTo>
                  <a:lnTo>
                    <a:pt x="54" y="34"/>
                  </a:lnTo>
                  <a:lnTo>
                    <a:pt x="55" y="34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7" y="34"/>
                  </a:lnTo>
                  <a:lnTo>
                    <a:pt x="58" y="34"/>
                  </a:lnTo>
                  <a:lnTo>
                    <a:pt x="59" y="34"/>
                  </a:lnTo>
                  <a:lnTo>
                    <a:pt x="60" y="35"/>
                  </a:lnTo>
                  <a:lnTo>
                    <a:pt x="61" y="34"/>
                  </a:lnTo>
                  <a:lnTo>
                    <a:pt x="62" y="34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3" y="35"/>
                  </a:lnTo>
                  <a:lnTo>
                    <a:pt x="63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7" y="33"/>
                  </a:lnTo>
                  <a:lnTo>
                    <a:pt x="68" y="33"/>
                  </a:lnTo>
                  <a:lnTo>
                    <a:pt x="69" y="34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70" y="32"/>
                  </a:lnTo>
                  <a:lnTo>
                    <a:pt x="71" y="32"/>
                  </a:lnTo>
                  <a:lnTo>
                    <a:pt x="72" y="32"/>
                  </a:lnTo>
                  <a:lnTo>
                    <a:pt x="73" y="31"/>
                  </a:lnTo>
                  <a:lnTo>
                    <a:pt x="74" y="31"/>
                  </a:lnTo>
                  <a:lnTo>
                    <a:pt x="75" y="31"/>
                  </a:lnTo>
                  <a:lnTo>
                    <a:pt x="75" y="32"/>
                  </a:lnTo>
                  <a:lnTo>
                    <a:pt x="75" y="32"/>
                  </a:lnTo>
                  <a:lnTo>
                    <a:pt x="75" y="31"/>
                  </a:lnTo>
                  <a:lnTo>
                    <a:pt x="76" y="32"/>
                  </a:lnTo>
                  <a:lnTo>
                    <a:pt x="76" y="33"/>
                  </a:lnTo>
                  <a:lnTo>
                    <a:pt x="77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79" y="35"/>
                  </a:lnTo>
                  <a:lnTo>
                    <a:pt x="80" y="35"/>
                  </a:lnTo>
                  <a:lnTo>
                    <a:pt x="81" y="35"/>
                  </a:lnTo>
                  <a:lnTo>
                    <a:pt x="81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2" y="33"/>
                  </a:lnTo>
                  <a:lnTo>
                    <a:pt x="83" y="33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4" y="34"/>
                  </a:lnTo>
                  <a:lnTo>
                    <a:pt x="85" y="36"/>
                  </a:lnTo>
                  <a:lnTo>
                    <a:pt x="86" y="36"/>
                  </a:lnTo>
                  <a:lnTo>
                    <a:pt x="87" y="36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8" y="34"/>
                  </a:lnTo>
                  <a:lnTo>
                    <a:pt x="88" y="33"/>
                  </a:lnTo>
                  <a:lnTo>
                    <a:pt x="88" y="33"/>
                  </a:lnTo>
                  <a:lnTo>
                    <a:pt x="89" y="33"/>
                  </a:lnTo>
                  <a:lnTo>
                    <a:pt x="90" y="33"/>
                  </a:lnTo>
                  <a:lnTo>
                    <a:pt x="91" y="34"/>
                  </a:lnTo>
                  <a:lnTo>
                    <a:pt x="92" y="34"/>
                  </a:lnTo>
                  <a:lnTo>
                    <a:pt x="93" y="34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5" y="33"/>
                  </a:lnTo>
                  <a:lnTo>
                    <a:pt x="95" y="32"/>
                  </a:lnTo>
                  <a:lnTo>
                    <a:pt x="95" y="33"/>
                  </a:lnTo>
                  <a:lnTo>
                    <a:pt x="96" y="33"/>
                  </a:lnTo>
                  <a:lnTo>
                    <a:pt x="97" y="33"/>
                  </a:lnTo>
                  <a:lnTo>
                    <a:pt x="97" y="33"/>
                  </a:lnTo>
                  <a:lnTo>
                    <a:pt x="97" y="32"/>
                  </a:lnTo>
                  <a:lnTo>
                    <a:pt x="98" y="32"/>
                  </a:lnTo>
                  <a:lnTo>
                    <a:pt x="99" y="31"/>
                  </a:lnTo>
                  <a:lnTo>
                    <a:pt x="99" y="30"/>
                  </a:lnTo>
                  <a:lnTo>
                    <a:pt x="100" y="29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9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1" y="27"/>
                  </a:lnTo>
                  <a:lnTo>
                    <a:pt x="102" y="27"/>
                  </a:lnTo>
                  <a:lnTo>
                    <a:pt x="105" y="27"/>
                  </a:lnTo>
                  <a:lnTo>
                    <a:pt x="106" y="25"/>
                  </a:lnTo>
                  <a:lnTo>
                    <a:pt x="107" y="24"/>
                  </a:lnTo>
                  <a:lnTo>
                    <a:pt x="107" y="22"/>
                  </a:lnTo>
                  <a:lnTo>
                    <a:pt x="108" y="20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5" y="17"/>
                  </a:lnTo>
                  <a:lnTo>
                    <a:pt x="116" y="17"/>
                  </a:lnTo>
                  <a:lnTo>
                    <a:pt x="116" y="16"/>
                  </a:lnTo>
                  <a:lnTo>
                    <a:pt x="116" y="15"/>
                  </a:lnTo>
                  <a:lnTo>
                    <a:pt x="117" y="15"/>
                  </a:lnTo>
                  <a:lnTo>
                    <a:pt x="118" y="15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1" y="15"/>
                  </a:lnTo>
                  <a:lnTo>
                    <a:pt x="121" y="16"/>
                  </a:lnTo>
                  <a:lnTo>
                    <a:pt x="121" y="17"/>
                  </a:lnTo>
                  <a:lnTo>
                    <a:pt x="122" y="18"/>
                  </a:lnTo>
                  <a:lnTo>
                    <a:pt x="123" y="18"/>
                  </a:lnTo>
                  <a:lnTo>
                    <a:pt x="124" y="18"/>
                  </a:lnTo>
                  <a:lnTo>
                    <a:pt x="125" y="18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7" y="18"/>
                  </a:lnTo>
                  <a:lnTo>
                    <a:pt x="128" y="18"/>
                  </a:lnTo>
                  <a:lnTo>
                    <a:pt x="129" y="18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3" y="20"/>
                  </a:lnTo>
                  <a:lnTo>
                    <a:pt x="134" y="20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7" y="21"/>
                  </a:lnTo>
                  <a:lnTo>
                    <a:pt x="138" y="20"/>
                  </a:lnTo>
                  <a:lnTo>
                    <a:pt x="138" y="21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40" y="21"/>
                  </a:lnTo>
                  <a:lnTo>
                    <a:pt x="141" y="21"/>
                  </a:lnTo>
                  <a:lnTo>
                    <a:pt x="142" y="21"/>
                  </a:lnTo>
                  <a:lnTo>
                    <a:pt x="143" y="22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5" y="21"/>
                  </a:lnTo>
                  <a:lnTo>
                    <a:pt x="146" y="21"/>
                  </a:lnTo>
                  <a:lnTo>
                    <a:pt x="147" y="21"/>
                  </a:lnTo>
                  <a:lnTo>
                    <a:pt x="148" y="22"/>
                  </a:lnTo>
                  <a:lnTo>
                    <a:pt x="147" y="22"/>
                  </a:lnTo>
                  <a:lnTo>
                    <a:pt x="147" y="23"/>
                  </a:lnTo>
                  <a:lnTo>
                    <a:pt x="148" y="23"/>
                  </a:lnTo>
                  <a:lnTo>
                    <a:pt x="149" y="23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1" y="22"/>
                  </a:lnTo>
                  <a:lnTo>
                    <a:pt x="151" y="22"/>
                  </a:lnTo>
                  <a:lnTo>
                    <a:pt x="152" y="22"/>
                  </a:lnTo>
                  <a:lnTo>
                    <a:pt x="153" y="22"/>
                  </a:lnTo>
                  <a:lnTo>
                    <a:pt x="153" y="23"/>
                  </a:lnTo>
                  <a:lnTo>
                    <a:pt x="153" y="24"/>
                  </a:lnTo>
                  <a:lnTo>
                    <a:pt x="153" y="25"/>
                  </a:lnTo>
                  <a:lnTo>
                    <a:pt x="154" y="25"/>
                  </a:lnTo>
                  <a:lnTo>
                    <a:pt x="154" y="26"/>
                  </a:lnTo>
                  <a:lnTo>
                    <a:pt x="155" y="27"/>
                  </a:lnTo>
                  <a:lnTo>
                    <a:pt x="156" y="27"/>
                  </a:lnTo>
                  <a:lnTo>
                    <a:pt x="155" y="27"/>
                  </a:lnTo>
                  <a:lnTo>
                    <a:pt x="155" y="28"/>
                  </a:lnTo>
                  <a:lnTo>
                    <a:pt x="156" y="28"/>
                  </a:lnTo>
                  <a:lnTo>
                    <a:pt x="156" y="29"/>
                  </a:lnTo>
                  <a:lnTo>
                    <a:pt x="156" y="30"/>
                  </a:lnTo>
                  <a:lnTo>
                    <a:pt x="156" y="31"/>
                  </a:lnTo>
                  <a:lnTo>
                    <a:pt x="157" y="31"/>
                  </a:lnTo>
                  <a:lnTo>
                    <a:pt x="157" y="33"/>
                  </a:lnTo>
                  <a:lnTo>
                    <a:pt x="158" y="33"/>
                  </a:lnTo>
                  <a:lnTo>
                    <a:pt x="158" y="34"/>
                  </a:lnTo>
                  <a:lnTo>
                    <a:pt x="159" y="35"/>
                  </a:lnTo>
                  <a:lnTo>
                    <a:pt x="160" y="35"/>
                  </a:lnTo>
                  <a:lnTo>
                    <a:pt x="161" y="34"/>
                  </a:lnTo>
                  <a:lnTo>
                    <a:pt x="161" y="35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3" y="37"/>
                  </a:lnTo>
                  <a:lnTo>
                    <a:pt x="163" y="38"/>
                  </a:lnTo>
                  <a:lnTo>
                    <a:pt x="164" y="38"/>
                  </a:lnTo>
                  <a:lnTo>
                    <a:pt x="164" y="39"/>
                  </a:lnTo>
                  <a:lnTo>
                    <a:pt x="164" y="39"/>
                  </a:lnTo>
                  <a:lnTo>
                    <a:pt x="164" y="39"/>
                  </a:lnTo>
                  <a:lnTo>
                    <a:pt x="164" y="40"/>
                  </a:lnTo>
                  <a:lnTo>
                    <a:pt x="165" y="41"/>
                  </a:lnTo>
                  <a:lnTo>
                    <a:pt x="165" y="42"/>
                  </a:lnTo>
                  <a:lnTo>
                    <a:pt x="164" y="42"/>
                  </a:lnTo>
                  <a:lnTo>
                    <a:pt x="164" y="43"/>
                  </a:lnTo>
                  <a:lnTo>
                    <a:pt x="164" y="44"/>
                  </a:lnTo>
                  <a:lnTo>
                    <a:pt x="164" y="45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7"/>
                  </a:lnTo>
                  <a:lnTo>
                    <a:pt x="164" y="48"/>
                  </a:lnTo>
                  <a:lnTo>
                    <a:pt x="165" y="48"/>
                  </a:lnTo>
                  <a:lnTo>
                    <a:pt x="165" y="49"/>
                  </a:lnTo>
                  <a:lnTo>
                    <a:pt x="164" y="49"/>
                  </a:lnTo>
                  <a:lnTo>
                    <a:pt x="164" y="50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5" y="52"/>
                  </a:lnTo>
                  <a:lnTo>
                    <a:pt x="166" y="52"/>
                  </a:lnTo>
                  <a:lnTo>
                    <a:pt x="166" y="53"/>
                  </a:lnTo>
                  <a:lnTo>
                    <a:pt x="166" y="54"/>
                  </a:lnTo>
                  <a:lnTo>
                    <a:pt x="165" y="55"/>
                  </a:lnTo>
                  <a:lnTo>
                    <a:pt x="165" y="56"/>
                  </a:lnTo>
                  <a:lnTo>
                    <a:pt x="166" y="56"/>
                  </a:lnTo>
                  <a:lnTo>
                    <a:pt x="167" y="55"/>
                  </a:lnTo>
                  <a:lnTo>
                    <a:pt x="167" y="56"/>
                  </a:lnTo>
                  <a:lnTo>
                    <a:pt x="168" y="57"/>
                  </a:lnTo>
                  <a:lnTo>
                    <a:pt x="169" y="56"/>
                  </a:lnTo>
                  <a:lnTo>
                    <a:pt x="170" y="57"/>
                  </a:lnTo>
                  <a:lnTo>
                    <a:pt x="169" y="58"/>
                  </a:lnTo>
                  <a:lnTo>
                    <a:pt x="169" y="58"/>
                  </a:lnTo>
                  <a:lnTo>
                    <a:pt x="169" y="59"/>
                  </a:lnTo>
                  <a:lnTo>
                    <a:pt x="170" y="60"/>
                  </a:lnTo>
                  <a:lnTo>
                    <a:pt x="170" y="61"/>
                  </a:lnTo>
                  <a:lnTo>
                    <a:pt x="170" y="62"/>
                  </a:lnTo>
                  <a:lnTo>
                    <a:pt x="170" y="63"/>
                  </a:lnTo>
                  <a:lnTo>
                    <a:pt x="169" y="63"/>
                  </a:lnTo>
                  <a:lnTo>
                    <a:pt x="170" y="63"/>
                  </a:lnTo>
                  <a:lnTo>
                    <a:pt x="170" y="64"/>
                  </a:lnTo>
                  <a:lnTo>
                    <a:pt x="171" y="64"/>
                  </a:lnTo>
                  <a:lnTo>
                    <a:pt x="171" y="65"/>
                  </a:lnTo>
                  <a:lnTo>
                    <a:pt x="172" y="65"/>
                  </a:lnTo>
                  <a:lnTo>
                    <a:pt x="172" y="65"/>
                  </a:lnTo>
                  <a:lnTo>
                    <a:pt x="173" y="66"/>
                  </a:lnTo>
                  <a:lnTo>
                    <a:pt x="173" y="67"/>
                  </a:lnTo>
                  <a:lnTo>
                    <a:pt x="172" y="67"/>
                  </a:lnTo>
                  <a:lnTo>
                    <a:pt x="172" y="68"/>
                  </a:lnTo>
                  <a:lnTo>
                    <a:pt x="173" y="68"/>
                  </a:lnTo>
                  <a:lnTo>
                    <a:pt x="174" y="68"/>
                  </a:lnTo>
                  <a:lnTo>
                    <a:pt x="175" y="69"/>
                  </a:lnTo>
                  <a:lnTo>
                    <a:pt x="175" y="70"/>
                  </a:lnTo>
                  <a:lnTo>
                    <a:pt x="174" y="70"/>
                  </a:lnTo>
                  <a:lnTo>
                    <a:pt x="174" y="71"/>
                  </a:lnTo>
                  <a:lnTo>
                    <a:pt x="175" y="71"/>
                  </a:lnTo>
                  <a:lnTo>
                    <a:pt x="175" y="71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7" y="74"/>
                  </a:lnTo>
                  <a:lnTo>
                    <a:pt x="177" y="75"/>
                  </a:lnTo>
                  <a:lnTo>
                    <a:pt x="178" y="75"/>
                  </a:lnTo>
                  <a:lnTo>
                    <a:pt x="178" y="76"/>
                  </a:lnTo>
                  <a:lnTo>
                    <a:pt x="178" y="77"/>
                  </a:lnTo>
                  <a:lnTo>
                    <a:pt x="178" y="77"/>
                  </a:lnTo>
                  <a:lnTo>
                    <a:pt x="177" y="77"/>
                  </a:lnTo>
                  <a:lnTo>
                    <a:pt x="179" y="78"/>
                  </a:lnTo>
                  <a:lnTo>
                    <a:pt x="178" y="79"/>
                  </a:lnTo>
                  <a:lnTo>
                    <a:pt x="178" y="80"/>
                  </a:lnTo>
                  <a:lnTo>
                    <a:pt x="178" y="81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80" y="82"/>
                  </a:lnTo>
                  <a:lnTo>
                    <a:pt x="180" y="83"/>
                  </a:lnTo>
                  <a:lnTo>
                    <a:pt x="180" y="84"/>
                  </a:lnTo>
                  <a:lnTo>
                    <a:pt x="181" y="84"/>
                  </a:lnTo>
                  <a:lnTo>
                    <a:pt x="181" y="84"/>
                  </a:lnTo>
                  <a:lnTo>
                    <a:pt x="182" y="85"/>
                  </a:lnTo>
                  <a:lnTo>
                    <a:pt x="182" y="86"/>
                  </a:lnTo>
                  <a:lnTo>
                    <a:pt x="181" y="86"/>
                  </a:lnTo>
                  <a:lnTo>
                    <a:pt x="181" y="87"/>
                  </a:lnTo>
                  <a:lnTo>
                    <a:pt x="180" y="88"/>
                  </a:lnTo>
                  <a:lnTo>
                    <a:pt x="181" y="89"/>
                  </a:lnTo>
                  <a:lnTo>
                    <a:pt x="182" y="89"/>
                  </a:lnTo>
                  <a:lnTo>
                    <a:pt x="183" y="90"/>
                  </a:lnTo>
                  <a:lnTo>
                    <a:pt x="183" y="90"/>
                  </a:lnTo>
                  <a:lnTo>
                    <a:pt x="183" y="91"/>
                  </a:lnTo>
                  <a:lnTo>
                    <a:pt x="184" y="92"/>
                  </a:lnTo>
                  <a:lnTo>
                    <a:pt x="183" y="92"/>
                  </a:lnTo>
                  <a:lnTo>
                    <a:pt x="184" y="93"/>
                  </a:lnTo>
                  <a:lnTo>
                    <a:pt x="185" y="94"/>
                  </a:lnTo>
                  <a:lnTo>
                    <a:pt x="184" y="94"/>
                  </a:lnTo>
                  <a:lnTo>
                    <a:pt x="185" y="95"/>
                  </a:lnTo>
                  <a:lnTo>
                    <a:pt x="185" y="96"/>
                  </a:lnTo>
                  <a:lnTo>
                    <a:pt x="186" y="96"/>
                  </a:lnTo>
                  <a:lnTo>
                    <a:pt x="186" y="97"/>
                  </a:lnTo>
                  <a:lnTo>
                    <a:pt x="187" y="97"/>
                  </a:lnTo>
                  <a:lnTo>
                    <a:pt x="188" y="97"/>
                  </a:lnTo>
                  <a:lnTo>
                    <a:pt x="189" y="97"/>
                  </a:lnTo>
                  <a:lnTo>
                    <a:pt x="190" y="97"/>
                  </a:lnTo>
                  <a:lnTo>
                    <a:pt x="190" y="97"/>
                  </a:lnTo>
                  <a:lnTo>
                    <a:pt x="191" y="98"/>
                  </a:lnTo>
                  <a:lnTo>
                    <a:pt x="192" y="98"/>
                  </a:lnTo>
                  <a:lnTo>
                    <a:pt x="191" y="99"/>
                  </a:lnTo>
                  <a:lnTo>
                    <a:pt x="192" y="100"/>
                  </a:lnTo>
                  <a:lnTo>
                    <a:pt x="193" y="100"/>
                  </a:lnTo>
                  <a:lnTo>
                    <a:pt x="194" y="101"/>
                  </a:lnTo>
                  <a:lnTo>
                    <a:pt x="194" y="102"/>
                  </a:lnTo>
                  <a:lnTo>
                    <a:pt x="195" y="101"/>
                  </a:lnTo>
                  <a:lnTo>
                    <a:pt x="196" y="101"/>
                  </a:lnTo>
                  <a:lnTo>
                    <a:pt x="196" y="102"/>
                  </a:lnTo>
                  <a:lnTo>
                    <a:pt x="196" y="102"/>
                  </a:lnTo>
                  <a:lnTo>
                    <a:pt x="197" y="103"/>
                  </a:lnTo>
                  <a:lnTo>
                    <a:pt x="197" y="103"/>
                  </a:lnTo>
                  <a:lnTo>
                    <a:pt x="198" y="103"/>
                  </a:lnTo>
                  <a:lnTo>
                    <a:pt x="199" y="104"/>
                  </a:lnTo>
                  <a:lnTo>
                    <a:pt x="200" y="104"/>
                  </a:lnTo>
                  <a:lnTo>
                    <a:pt x="201" y="104"/>
                  </a:lnTo>
                  <a:lnTo>
                    <a:pt x="202" y="103"/>
                  </a:lnTo>
                  <a:lnTo>
                    <a:pt x="202" y="103"/>
                  </a:lnTo>
                  <a:lnTo>
                    <a:pt x="203" y="103"/>
                  </a:lnTo>
                  <a:lnTo>
                    <a:pt x="204" y="103"/>
                  </a:lnTo>
                  <a:lnTo>
                    <a:pt x="205" y="103"/>
                  </a:lnTo>
                  <a:lnTo>
                    <a:pt x="206" y="103"/>
                  </a:lnTo>
                  <a:lnTo>
                    <a:pt x="207" y="103"/>
                  </a:lnTo>
                  <a:lnTo>
                    <a:pt x="208" y="103"/>
                  </a:lnTo>
                  <a:lnTo>
                    <a:pt x="209" y="103"/>
                  </a:lnTo>
                  <a:lnTo>
                    <a:pt x="209" y="103"/>
                  </a:lnTo>
                  <a:lnTo>
                    <a:pt x="210" y="103"/>
                  </a:lnTo>
                  <a:lnTo>
                    <a:pt x="211" y="104"/>
                  </a:lnTo>
                  <a:lnTo>
                    <a:pt x="211" y="105"/>
                  </a:lnTo>
                  <a:lnTo>
                    <a:pt x="212" y="106"/>
                  </a:lnTo>
                  <a:lnTo>
                    <a:pt x="213" y="105"/>
                  </a:lnTo>
                  <a:lnTo>
                    <a:pt x="214" y="106"/>
                  </a:lnTo>
                  <a:lnTo>
                    <a:pt x="215" y="107"/>
                  </a:lnTo>
                  <a:lnTo>
                    <a:pt x="215" y="107"/>
                  </a:lnTo>
                  <a:lnTo>
                    <a:pt x="216" y="107"/>
                  </a:lnTo>
                  <a:lnTo>
                    <a:pt x="217" y="108"/>
                  </a:lnTo>
                  <a:lnTo>
                    <a:pt x="218" y="108"/>
                  </a:lnTo>
                  <a:lnTo>
                    <a:pt x="218" y="109"/>
                  </a:lnTo>
                  <a:lnTo>
                    <a:pt x="219" y="109"/>
                  </a:lnTo>
                  <a:lnTo>
                    <a:pt x="219" y="110"/>
                  </a:lnTo>
                  <a:lnTo>
                    <a:pt x="220" y="111"/>
                  </a:lnTo>
                  <a:lnTo>
                    <a:pt x="221" y="111"/>
                  </a:lnTo>
                  <a:lnTo>
                    <a:pt x="221" y="112"/>
                  </a:lnTo>
                  <a:lnTo>
                    <a:pt x="221" y="112"/>
                  </a:lnTo>
                  <a:lnTo>
                    <a:pt x="222" y="113"/>
                  </a:lnTo>
                  <a:lnTo>
                    <a:pt x="223" y="113"/>
                  </a:lnTo>
                  <a:lnTo>
                    <a:pt x="223" y="114"/>
                  </a:lnTo>
                  <a:lnTo>
                    <a:pt x="224" y="113"/>
                  </a:lnTo>
                  <a:lnTo>
                    <a:pt x="224" y="114"/>
                  </a:lnTo>
                  <a:lnTo>
                    <a:pt x="225" y="115"/>
                  </a:lnTo>
                  <a:lnTo>
                    <a:pt x="225" y="116"/>
                  </a:lnTo>
                  <a:lnTo>
                    <a:pt x="226" y="116"/>
                  </a:lnTo>
                  <a:lnTo>
                    <a:pt x="227" y="116"/>
                  </a:lnTo>
                  <a:lnTo>
                    <a:pt x="228" y="116"/>
                  </a:lnTo>
                  <a:lnTo>
                    <a:pt x="228" y="116"/>
                  </a:lnTo>
                  <a:lnTo>
                    <a:pt x="229" y="116"/>
                  </a:lnTo>
                  <a:lnTo>
                    <a:pt x="230" y="116"/>
                  </a:lnTo>
                  <a:lnTo>
                    <a:pt x="231" y="116"/>
                  </a:lnTo>
                  <a:lnTo>
                    <a:pt x="231" y="116"/>
                  </a:lnTo>
                  <a:lnTo>
                    <a:pt x="232" y="116"/>
                  </a:lnTo>
                  <a:lnTo>
                    <a:pt x="233" y="116"/>
                  </a:lnTo>
                  <a:lnTo>
                    <a:pt x="234" y="116"/>
                  </a:lnTo>
                  <a:lnTo>
                    <a:pt x="234" y="116"/>
                  </a:lnTo>
                  <a:lnTo>
                    <a:pt x="235" y="116"/>
                  </a:lnTo>
                  <a:lnTo>
                    <a:pt x="236" y="116"/>
                  </a:lnTo>
                  <a:lnTo>
                    <a:pt x="237" y="117"/>
                  </a:lnTo>
                  <a:lnTo>
                    <a:pt x="238" y="117"/>
                  </a:lnTo>
                  <a:lnTo>
                    <a:pt x="239" y="117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43" y="117"/>
                  </a:lnTo>
                  <a:lnTo>
                    <a:pt x="244" y="118"/>
                  </a:lnTo>
                  <a:lnTo>
                    <a:pt x="245" y="118"/>
                  </a:lnTo>
                  <a:lnTo>
                    <a:pt x="246" y="118"/>
                  </a:lnTo>
                  <a:lnTo>
                    <a:pt x="247" y="118"/>
                  </a:lnTo>
                  <a:lnTo>
                    <a:pt x="247" y="119"/>
                  </a:lnTo>
                  <a:lnTo>
                    <a:pt x="247" y="119"/>
                  </a:lnTo>
                  <a:lnTo>
                    <a:pt x="248" y="119"/>
                  </a:lnTo>
                  <a:lnTo>
                    <a:pt x="249" y="120"/>
                  </a:lnTo>
                  <a:lnTo>
                    <a:pt x="249" y="121"/>
                  </a:lnTo>
                  <a:lnTo>
                    <a:pt x="250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3" y="121"/>
                  </a:lnTo>
                  <a:lnTo>
                    <a:pt x="253" y="120"/>
                  </a:lnTo>
                  <a:lnTo>
                    <a:pt x="253" y="120"/>
                  </a:lnTo>
                  <a:lnTo>
                    <a:pt x="254" y="120"/>
                  </a:lnTo>
                  <a:lnTo>
                    <a:pt x="255" y="120"/>
                  </a:lnTo>
                  <a:lnTo>
                    <a:pt x="256" y="120"/>
                  </a:lnTo>
                  <a:lnTo>
                    <a:pt x="257" y="120"/>
                  </a:lnTo>
                  <a:lnTo>
                    <a:pt x="258" y="120"/>
                  </a:lnTo>
                  <a:lnTo>
                    <a:pt x="259" y="120"/>
                  </a:lnTo>
                  <a:lnTo>
                    <a:pt x="260" y="121"/>
                  </a:lnTo>
                  <a:lnTo>
                    <a:pt x="260" y="121"/>
                  </a:lnTo>
                  <a:lnTo>
                    <a:pt x="260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3"/>
                  </a:lnTo>
                  <a:lnTo>
                    <a:pt x="263" y="124"/>
                  </a:lnTo>
                  <a:lnTo>
                    <a:pt x="263" y="125"/>
                  </a:lnTo>
                  <a:lnTo>
                    <a:pt x="264" y="126"/>
                  </a:lnTo>
                  <a:lnTo>
                    <a:pt x="265" y="126"/>
                  </a:lnTo>
                  <a:lnTo>
                    <a:pt x="266" y="127"/>
                  </a:lnTo>
                  <a:lnTo>
                    <a:pt x="266" y="128"/>
                  </a:lnTo>
                  <a:lnTo>
                    <a:pt x="267" y="128"/>
                  </a:lnTo>
                  <a:lnTo>
                    <a:pt x="268" y="129"/>
                  </a:lnTo>
                  <a:lnTo>
                    <a:pt x="269" y="130"/>
                  </a:lnTo>
                  <a:lnTo>
                    <a:pt x="270" y="130"/>
                  </a:lnTo>
                  <a:lnTo>
                    <a:pt x="271" y="130"/>
                  </a:lnTo>
                  <a:lnTo>
                    <a:pt x="272" y="130"/>
                  </a:lnTo>
                  <a:lnTo>
                    <a:pt x="272" y="131"/>
                  </a:lnTo>
                  <a:lnTo>
                    <a:pt x="273" y="132"/>
                  </a:lnTo>
                  <a:lnTo>
                    <a:pt x="272" y="133"/>
                  </a:lnTo>
                  <a:lnTo>
                    <a:pt x="272" y="134"/>
                  </a:lnTo>
                  <a:lnTo>
                    <a:pt x="272" y="135"/>
                  </a:lnTo>
                  <a:lnTo>
                    <a:pt x="273" y="135"/>
                  </a:lnTo>
                  <a:lnTo>
                    <a:pt x="273" y="136"/>
                  </a:lnTo>
                  <a:lnTo>
                    <a:pt x="274" y="137"/>
                  </a:lnTo>
                  <a:lnTo>
                    <a:pt x="274" y="138"/>
                  </a:lnTo>
                  <a:lnTo>
                    <a:pt x="275" y="139"/>
                  </a:lnTo>
                  <a:lnTo>
                    <a:pt x="275" y="140"/>
                  </a:lnTo>
                  <a:lnTo>
                    <a:pt x="275" y="141"/>
                  </a:lnTo>
                  <a:lnTo>
                    <a:pt x="274" y="141"/>
                  </a:lnTo>
                  <a:lnTo>
                    <a:pt x="274" y="142"/>
                  </a:lnTo>
                  <a:lnTo>
                    <a:pt x="274" y="143"/>
                  </a:lnTo>
                  <a:lnTo>
                    <a:pt x="273" y="144"/>
                  </a:lnTo>
                  <a:lnTo>
                    <a:pt x="273" y="145"/>
                  </a:lnTo>
                  <a:lnTo>
                    <a:pt x="272" y="146"/>
                  </a:lnTo>
                  <a:lnTo>
                    <a:pt x="272" y="147"/>
                  </a:lnTo>
                  <a:lnTo>
                    <a:pt x="271" y="149"/>
                  </a:lnTo>
                  <a:lnTo>
                    <a:pt x="270" y="150"/>
                  </a:lnTo>
                  <a:lnTo>
                    <a:pt x="269" y="151"/>
                  </a:lnTo>
                  <a:lnTo>
                    <a:pt x="268" y="152"/>
                  </a:lnTo>
                  <a:lnTo>
                    <a:pt x="266" y="153"/>
                  </a:lnTo>
                  <a:lnTo>
                    <a:pt x="266" y="154"/>
                  </a:lnTo>
                  <a:lnTo>
                    <a:pt x="264" y="154"/>
                  </a:lnTo>
                  <a:lnTo>
                    <a:pt x="263" y="155"/>
                  </a:lnTo>
                  <a:lnTo>
                    <a:pt x="262" y="156"/>
                  </a:lnTo>
                  <a:lnTo>
                    <a:pt x="261" y="157"/>
                  </a:lnTo>
                  <a:lnTo>
                    <a:pt x="260" y="158"/>
                  </a:lnTo>
                  <a:lnTo>
                    <a:pt x="260" y="159"/>
                  </a:lnTo>
                  <a:lnTo>
                    <a:pt x="260" y="159"/>
                  </a:lnTo>
                  <a:lnTo>
                    <a:pt x="259" y="160"/>
                  </a:lnTo>
                  <a:lnTo>
                    <a:pt x="259" y="160"/>
                  </a:lnTo>
                  <a:lnTo>
                    <a:pt x="258" y="161"/>
                  </a:lnTo>
                  <a:lnTo>
                    <a:pt x="258" y="162"/>
                  </a:lnTo>
                  <a:lnTo>
                    <a:pt x="257" y="164"/>
                  </a:lnTo>
                  <a:lnTo>
                    <a:pt x="257" y="165"/>
                  </a:lnTo>
                  <a:lnTo>
                    <a:pt x="257" y="166"/>
                  </a:lnTo>
                  <a:lnTo>
                    <a:pt x="256" y="166"/>
                  </a:lnTo>
                  <a:lnTo>
                    <a:pt x="256" y="167"/>
                  </a:lnTo>
                  <a:lnTo>
                    <a:pt x="255" y="168"/>
                  </a:lnTo>
                  <a:lnTo>
                    <a:pt x="255" y="169"/>
                  </a:lnTo>
                  <a:lnTo>
                    <a:pt x="254" y="170"/>
                  </a:lnTo>
                  <a:lnTo>
                    <a:pt x="253" y="171"/>
                  </a:lnTo>
                  <a:lnTo>
                    <a:pt x="253" y="172"/>
                  </a:lnTo>
                  <a:lnTo>
                    <a:pt x="253" y="173"/>
                  </a:lnTo>
                  <a:lnTo>
                    <a:pt x="253" y="173"/>
                  </a:lnTo>
                  <a:lnTo>
                    <a:pt x="252" y="174"/>
                  </a:lnTo>
                  <a:lnTo>
                    <a:pt x="252" y="175"/>
                  </a:lnTo>
                  <a:lnTo>
                    <a:pt x="252" y="176"/>
                  </a:lnTo>
                  <a:lnTo>
                    <a:pt x="251" y="177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1" y="180"/>
                  </a:lnTo>
                  <a:lnTo>
                    <a:pt x="251" y="181"/>
                  </a:lnTo>
                  <a:lnTo>
                    <a:pt x="251" y="182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0" y="186"/>
                  </a:lnTo>
                  <a:lnTo>
                    <a:pt x="250" y="187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9" y="191"/>
                  </a:lnTo>
                  <a:lnTo>
                    <a:pt x="248" y="192"/>
                  </a:lnTo>
                  <a:lnTo>
                    <a:pt x="248" y="192"/>
                  </a:lnTo>
                  <a:lnTo>
                    <a:pt x="248" y="193"/>
                  </a:lnTo>
                  <a:lnTo>
                    <a:pt x="248" y="195"/>
                  </a:lnTo>
                  <a:lnTo>
                    <a:pt x="248" y="196"/>
                  </a:lnTo>
                  <a:lnTo>
                    <a:pt x="248" y="197"/>
                  </a:lnTo>
                  <a:lnTo>
                    <a:pt x="248" y="198"/>
                  </a:lnTo>
                  <a:lnTo>
                    <a:pt x="248" y="198"/>
                  </a:lnTo>
                  <a:lnTo>
                    <a:pt x="248" y="199"/>
                  </a:lnTo>
                  <a:lnTo>
                    <a:pt x="248" y="201"/>
                  </a:lnTo>
                  <a:lnTo>
                    <a:pt x="248" y="203"/>
                  </a:lnTo>
                  <a:lnTo>
                    <a:pt x="249" y="204"/>
                  </a:lnTo>
                  <a:lnTo>
                    <a:pt x="249" y="205"/>
                  </a:lnTo>
                  <a:lnTo>
                    <a:pt x="249" y="206"/>
                  </a:lnTo>
                  <a:lnTo>
                    <a:pt x="249" y="207"/>
                  </a:lnTo>
                  <a:lnTo>
                    <a:pt x="249" y="208"/>
                  </a:lnTo>
                  <a:lnTo>
                    <a:pt x="250" y="210"/>
                  </a:lnTo>
                  <a:lnTo>
                    <a:pt x="250" y="211"/>
                  </a:lnTo>
                  <a:lnTo>
                    <a:pt x="250" y="212"/>
                  </a:lnTo>
                  <a:lnTo>
                    <a:pt x="250" y="213"/>
                  </a:lnTo>
                  <a:lnTo>
                    <a:pt x="250" y="215"/>
                  </a:lnTo>
                  <a:lnTo>
                    <a:pt x="250" y="216"/>
                  </a:lnTo>
                  <a:lnTo>
                    <a:pt x="251" y="217"/>
                  </a:lnTo>
                  <a:lnTo>
                    <a:pt x="251" y="217"/>
                  </a:lnTo>
                  <a:lnTo>
                    <a:pt x="251" y="218"/>
                  </a:lnTo>
                  <a:lnTo>
                    <a:pt x="251" y="219"/>
                  </a:lnTo>
                  <a:lnTo>
                    <a:pt x="251" y="220"/>
                  </a:lnTo>
                  <a:lnTo>
                    <a:pt x="251" y="221"/>
                  </a:lnTo>
                  <a:lnTo>
                    <a:pt x="251" y="222"/>
                  </a:lnTo>
                  <a:lnTo>
                    <a:pt x="251" y="223"/>
                  </a:lnTo>
                  <a:lnTo>
                    <a:pt x="251" y="223"/>
                  </a:lnTo>
                  <a:lnTo>
                    <a:pt x="251" y="224"/>
                  </a:lnTo>
                  <a:lnTo>
                    <a:pt x="251" y="226"/>
                  </a:lnTo>
                  <a:lnTo>
                    <a:pt x="250" y="226"/>
                  </a:lnTo>
                  <a:lnTo>
                    <a:pt x="251" y="227"/>
                  </a:lnTo>
                  <a:lnTo>
                    <a:pt x="251" y="228"/>
                  </a:lnTo>
                  <a:lnTo>
                    <a:pt x="251" y="229"/>
                  </a:lnTo>
                  <a:lnTo>
                    <a:pt x="250" y="230"/>
                  </a:lnTo>
                  <a:lnTo>
                    <a:pt x="250" y="231"/>
                  </a:lnTo>
                  <a:lnTo>
                    <a:pt x="250" y="232"/>
                  </a:lnTo>
                  <a:lnTo>
                    <a:pt x="249" y="232"/>
                  </a:lnTo>
                  <a:lnTo>
                    <a:pt x="249" y="233"/>
                  </a:lnTo>
                  <a:lnTo>
                    <a:pt x="249" y="234"/>
                  </a:lnTo>
                  <a:lnTo>
                    <a:pt x="248" y="234"/>
                  </a:lnTo>
                  <a:lnTo>
                    <a:pt x="249" y="234"/>
                  </a:lnTo>
                  <a:lnTo>
                    <a:pt x="250" y="234"/>
                  </a:lnTo>
                  <a:lnTo>
                    <a:pt x="251" y="234"/>
                  </a:lnTo>
                  <a:lnTo>
                    <a:pt x="252" y="234"/>
                  </a:lnTo>
                  <a:lnTo>
                    <a:pt x="253" y="234"/>
                  </a:lnTo>
                  <a:lnTo>
                    <a:pt x="253" y="234"/>
                  </a:lnTo>
                  <a:lnTo>
                    <a:pt x="254" y="234"/>
                  </a:lnTo>
                  <a:lnTo>
                    <a:pt x="255" y="234"/>
                  </a:lnTo>
                  <a:lnTo>
                    <a:pt x="256" y="234"/>
                  </a:lnTo>
                  <a:lnTo>
                    <a:pt x="257" y="234"/>
                  </a:lnTo>
                  <a:lnTo>
                    <a:pt x="258" y="233"/>
                  </a:lnTo>
                  <a:lnTo>
                    <a:pt x="259" y="233"/>
                  </a:lnTo>
                  <a:lnTo>
                    <a:pt x="260" y="233"/>
                  </a:lnTo>
                  <a:lnTo>
                    <a:pt x="260" y="233"/>
                  </a:lnTo>
                  <a:lnTo>
                    <a:pt x="261" y="233"/>
                  </a:lnTo>
                  <a:lnTo>
                    <a:pt x="262" y="233"/>
                  </a:lnTo>
                  <a:lnTo>
                    <a:pt x="263" y="233"/>
                  </a:lnTo>
                  <a:lnTo>
                    <a:pt x="264" y="233"/>
                  </a:lnTo>
                  <a:lnTo>
                    <a:pt x="265" y="233"/>
                  </a:lnTo>
                  <a:lnTo>
                    <a:pt x="266" y="234"/>
                  </a:lnTo>
                  <a:lnTo>
                    <a:pt x="266" y="234"/>
                  </a:lnTo>
                  <a:lnTo>
                    <a:pt x="267" y="234"/>
                  </a:lnTo>
                  <a:lnTo>
                    <a:pt x="268" y="234"/>
                  </a:lnTo>
                  <a:lnTo>
                    <a:pt x="269" y="234"/>
                  </a:lnTo>
                  <a:lnTo>
                    <a:pt x="271" y="234"/>
                  </a:lnTo>
                  <a:lnTo>
                    <a:pt x="272" y="234"/>
                  </a:lnTo>
                  <a:lnTo>
                    <a:pt x="272" y="235"/>
                  </a:lnTo>
                  <a:lnTo>
                    <a:pt x="273" y="235"/>
                  </a:lnTo>
                  <a:lnTo>
                    <a:pt x="273" y="234"/>
                  </a:lnTo>
                  <a:lnTo>
                    <a:pt x="274" y="234"/>
                  </a:lnTo>
                  <a:lnTo>
                    <a:pt x="275" y="234"/>
                  </a:lnTo>
                  <a:lnTo>
                    <a:pt x="276" y="234"/>
                  </a:lnTo>
                  <a:lnTo>
                    <a:pt x="277" y="234"/>
                  </a:lnTo>
                  <a:lnTo>
                    <a:pt x="278" y="234"/>
                  </a:lnTo>
                  <a:lnTo>
                    <a:pt x="279" y="234"/>
                  </a:lnTo>
                  <a:lnTo>
                    <a:pt x="279" y="234"/>
                  </a:lnTo>
                  <a:lnTo>
                    <a:pt x="280" y="233"/>
                  </a:lnTo>
                  <a:lnTo>
                    <a:pt x="280" y="232"/>
                  </a:lnTo>
                  <a:lnTo>
                    <a:pt x="281" y="231"/>
                  </a:lnTo>
                  <a:lnTo>
                    <a:pt x="282" y="231"/>
                  </a:lnTo>
                  <a:lnTo>
                    <a:pt x="283" y="230"/>
                  </a:lnTo>
                  <a:lnTo>
                    <a:pt x="284" y="230"/>
                  </a:lnTo>
                  <a:lnTo>
                    <a:pt x="284" y="229"/>
                  </a:lnTo>
                  <a:lnTo>
                    <a:pt x="284" y="228"/>
                  </a:lnTo>
                  <a:lnTo>
                    <a:pt x="285" y="227"/>
                  </a:lnTo>
                  <a:lnTo>
                    <a:pt x="285" y="226"/>
                  </a:lnTo>
                  <a:lnTo>
                    <a:pt x="285" y="225"/>
                  </a:lnTo>
                  <a:lnTo>
                    <a:pt x="285" y="224"/>
                  </a:lnTo>
                  <a:lnTo>
                    <a:pt x="285" y="223"/>
                  </a:lnTo>
                  <a:lnTo>
                    <a:pt x="285" y="223"/>
                  </a:lnTo>
                  <a:lnTo>
                    <a:pt x="285" y="223"/>
                  </a:lnTo>
                  <a:lnTo>
                    <a:pt x="286" y="223"/>
                  </a:lnTo>
                  <a:lnTo>
                    <a:pt x="288" y="223"/>
                  </a:lnTo>
                  <a:lnTo>
                    <a:pt x="289" y="222"/>
                  </a:lnTo>
                  <a:lnTo>
                    <a:pt x="290" y="223"/>
                  </a:lnTo>
                  <a:lnTo>
                    <a:pt x="291" y="222"/>
                  </a:lnTo>
                  <a:lnTo>
                    <a:pt x="291" y="223"/>
                  </a:lnTo>
                  <a:lnTo>
                    <a:pt x="291" y="223"/>
                  </a:lnTo>
                  <a:lnTo>
                    <a:pt x="292" y="223"/>
                  </a:lnTo>
                  <a:lnTo>
                    <a:pt x="292" y="222"/>
                  </a:lnTo>
                  <a:lnTo>
                    <a:pt x="293" y="222"/>
                  </a:lnTo>
                  <a:lnTo>
                    <a:pt x="294" y="222"/>
                  </a:lnTo>
                  <a:lnTo>
                    <a:pt x="295" y="222"/>
                  </a:lnTo>
                  <a:lnTo>
                    <a:pt x="296" y="223"/>
                  </a:lnTo>
                  <a:lnTo>
                    <a:pt x="297" y="223"/>
                  </a:lnTo>
                  <a:lnTo>
                    <a:pt x="297" y="223"/>
                  </a:lnTo>
                  <a:lnTo>
                    <a:pt x="298" y="224"/>
                  </a:lnTo>
                  <a:lnTo>
                    <a:pt x="298" y="224"/>
                  </a:lnTo>
                  <a:lnTo>
                    <a:pt x="299" y="224"/>
                  </a:lnTo>
                  <a:lnTo>
                    <a:pt x="301" y="223"/>
                  </a:lnTo>
                  <a:lnTo>
                    <a:pt x="301" y="223"/>
                  </a:lnTo>
                  <a:lnTo>
                    <a:pt x="302" y="222"/>
                  </a:lnTo>
                  <a:lnTo>
                    <a:pt x="302" y="221"/>
                  </a:lnTo>
                  <a:lnTo>
                    <a:pt x="303" y="219"/>
                  </a:lnTo>
                  <a:lnTo>
                    <a:pt x="304" y="218"/>
                  </a:lnTo>
                  <a:lnTo>
                    <a:pt x="304" y="217"/>
                  </a:lnTo>
                  <a:lnTo>
                    <a:pt x="304" y="217"/>
                  </a:lnTo>
                  <a:lnTo>
                    <a:pt x="305" y="217"/>
                  </a:lnTo>
                  <a:lnTo>
                    <a:pt x="306" y="217"/>
                  </a:lnTo>
                  <a:lnTo>
                    <a:pt x="306" y="216"/>
                  </a:lnTo>
                  <a:lnTo>
                    <a:pt x="307" y="216"/>
                  </a:lnTo>
                  <a:lnTo>
                    <a:pt x="308" y="216"/>
                  </a:lnTo>
                  <a:lnTo>
                    <a:pt x="309" y="216"/>
                  </a:lnTo>
                  <a:lnTo>
                    <a:pt x="310" y="216"/>
                  </a:lnTo>
                  <a:lnTo>
                    <a:pt x="311" y="216"/>
                  </a:lnTo>
                  <a:lnTo>
                    <a:pt x="311" y="216"/>
                  </a:lnTo>
                  <a:lnTo>
                    <a:pt x="311" y="215"/>
                  </a:lnTo>
                  <a:lnTo>
                    <a:pt x="312" y="215"/>
                  </a:lnTo>
                  <a:lnTo>
                    <a:pt x="312" y="214"/>
                  </a:lnTo>
                  <a:lnTo>
                    <a:pt x="313" y="214"/>
                  </a:lnTo>
                  <a:lnTo>
                    <a:pt x="313" y="213"/>
                  </a:lnTo>
                  <a:lnTo>
                    <a:pt x="314" y="213"/>
                  </a:lnTo>
                  <a:lnTo>
                    <a:pt x="315" y="213"/>
                  </a:lnTo>
                  <a:lnTo>
                    <a:pt x="316" y="212"/>
                  </a:lnTo>
                  <a:lnTo>
                    <a:pt x="317" y="211"/>
                  </a:lnTo>
                  <a:lnTo>
                    <a:pt x="317" y="211"/>
                  </a:lnTo>
                  <a:lnTo>
                    <a:pt x="318" y="211"/>
                  </a:lnTo>
                  <a:lnTo>
                    <a:pt x="320" y="211"/>
                  </a:lnTo>
                  <a:lnTo>
                    <a:pt x="323" y="211"/>
                  </a:lnTo>
                  <a:lnTo>
                    <a:pt x="324" y="211"/>
                  </a:lnTo>
                  <a:lnTo>
                    <a:pt x="327" y="211"/>
                  </a:lnTo>
                  <a:lnTo>
                    <a:pt x="330" y="211"/>
                  </a:lnTo>
                  <a:lnTo>
                    <a:pt x="331" y="211"/>
                  </a:lnTo>
                  <a:lnTo>
                    <a:pt x="333" y="211"/>
                  </a:lnTo>
                  <a:lnTo>
                    <a:pt x="335" y="211"/>
                  </a:lnTo>
                  <a:lnTo>
                    <a:pt x="336" y="211"/>
                  </a:lnTo>
                  <a:lnTo>
                    <a:pt x="337" y="212"/>
                  </a:lnTo>
                  <a:lnTo>
                    <a:pt x="339" y="212"/>
                  </a:lnTo>
                  <a:lnTo>
                    <a:pt x="341" y="213"/>
                  </a:lnTo>
                  <a:lnTo>
                    <a:pt x="342" y="214"/>
                  </a:lnTo>
                  <a:lnTo>
                    <a:pt x="342" y="214"/>
                  </a:lnTo>
                  <a:lnTo>
                    <a:pt x="344" y="215"/>
                  </a:lnTo>
                  <a:lnTo>
                    <a:pt x="345" y="216"/>
                  </a:lnTo>
                  <a:lnTo>
                    <a:pt x="346" y="217"/>
                  </a:lnTo>
                  <a:lnTo>
                    <a:pt x="347" y="218"/>
                  </a:lnTo>
                  <a:lnTo>
                    <a:pt x="349" y="219"/>
                  </a:lnTo>
                  <a:lnTo>
                    <a:pt x="349" y="220"/>
                  </a:lnTo>
                  <a:lnTo>
                    <a:pt x="350" y="221"/>
                  </a:lnTo>
                  <a:lnTo>
                    <a:pt x="351" y="222"/>
                  </a:lnTo>
                  <a:lnTo>
                    <a:pt x="352" y="223"/>
                  </a:lnTo>
                  <a:lnTo>
                    <a:pt x="354" y="223"/>
                  </a:lnTo>
                  <a:lnTo>
                    <a:pt x="355" y="225"/>
                  </a:lnTo>
                  <a:lnTo>
                    <a:pt x="356" y="226"/>
                  </a:lnTo>
                  <a:lnTo>
                    <a:pt x="358" y="227"/>
                  </a:lnTo>
                  <a:lnTo>
                    <a:pt x="359" y="228"/>
                  </a:lnTo>
                  <a:lnTo>
                    <a:pt x="361" y="229"/>
                  </a:lnTo>
                  <a:lnTo>
                    <a:pt x="362" y="230"/>
                  </a:lnTo>
                  <a:lnTo>
                    <a:pt x="363" y="230"/>
                  </a:lnTo>
                  <a:lnTo>
                    <a:pt x="365" y="230"/>
                  </a:lnTo>
                  <a:lnTo>
                    <a:pt x="367" y="230"/>
                  </a:lnTo>
                  <a:lnTo>
                    <a:pt x="368" y="230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3" y="230"/>
                  </a:lnTo>
                  <a:lnTo>
                    <a:pt x="374" y="229"/>
                  </a:lnTo>
                  <a:lnTo>
                    <a:pt x="375" y="229"/>
                  </a:lnTo>
                  <a:lnTo>
                    <a:pt x="377" y="228"/>
                  </a:lnTo>
                  <a:lnTo>
                    <a:pt x="379" y="228"/>
                  </a:lnTo>
                  <a:lnTo>
                    <a:pt x="380" y="227"/>
                  </a:lnTo>
                  <a:lnTo>
                    <a:pt x="381" y="227"/>
                  </a:lnTo>
                  <a:lnTo>
                    <a:pt x="383" y="226"/>
                  </a:lnTo>
                  <a:lnTo>
                    <a:pt x="385" y="226"/>
                  </a:lnTo>
                  <a:lnTo>
                    <a:pt x="387" y="226"/>
                  </a:lnTo>
                  <a:lnTo>
                    <a:pt x="388" y="226"/>
                  </a:lnTo>
                  <a:lnTo>
                    <a:pt x="390" y="227"/>
                  </a:lnTo>
                  <a:lnTo>
                    <a:pt x="391" y="227"/>
                  </a:lnTo>
                  <a:lnTo>
                    <a:pt x="392" y="227"/>
                  </a:lnTo>
                  <a:lnTo>
                    <a:pt x="393" y="227"/>
                  </a:lnTo>
                  <a:lnTo>
                    <a:pt x="394" y="228"/>
                  </a:lnTo>
                  <a:lnTo>
                    <a:pt x="396" y="229"/>
                  </a:lnTo>
                  <a:lnTo>
                    <a:pt x="399" y="230"/>
                  </a:lnTo>
                  <a:lnTo>
                    <a:pt x="400" y="230"/>
                  </a:lnTo>
                  <a:lnTo>
                    <a:pt x="402" y="230"/>
                  </a:lnTo>
                  <a:lnTo>
                    <a:pt x="404" y="231"/>
                  </a:lnTo>
                  <a:lnTo>
                    <a:pt x="406" y="231"/>
                  </a:lnTo>
                  <a:lnTo>
                    <a:pt x="408" y="232"/>
                  </a:lnTo>
                  <a:lnTo>
                    <a:pt x="411" y="232"/>
                  </a:lnTo>
                  <a:lnTo>
                    <a:pt x="412" y="232"/>
                  </a:lnTo>
                  <a:lnTo>
                    <a:pt x="414" y="233"/>
                  </a:lnTo>
                  <a:lnTo>
                    <a:pt x="416" y="233"/>
                  </a:lnTo>
                  <a:lnTo>
                    <a:pt x="418" y="233"/>
                  </a:lnTo>
                  <a:lnTo>
                    <a:pt x="419" y="233"/>
                  </a:lnTo>
                  <a:lnTo>
                    <a:pt x="421" y="233"/>
                  </a:lnTo>
                  <a:lnTo>
                    <a:pt x="422" y="233"/>
                  </a:lnTo>
                  <a:lnTo>
                    <a:pt x="423" y="234"/>
                  </a:lnTo>
                  <a:lnTo>
                    <a:pt x="424" y="235"/>
                  </a:lnTo>
                  <a:lnTo>
                    <a:pt x="425" y="235"/>
                  </a:lnTo>
                  <a:lnTo>
                    <a:pt x="425" y="236"/>
                  </a:lnTo>
                  <a:lnTo>
                    <a:pt x="426" y="236"/>
                  </a:lnTo>
                  <a:lnTo>
                    <a:pt x="427" y="236"/>
                  </a:lnTo>
                  <a:lnTo>
                    <a:pt x="427" y="236"/>
                  </a:lnTo>
                  <a:lnTo>
                    <a:pt x="428" y="236"/>
                  </a:lnTo>
                  <a:lnTo>
                    <a:pt x="429" y="236"/>
                  </a:lnTo>
                  <a:lnTo>
                    <a:pt x="430" y="237"/>
                  </a:lnTo>
                  <a:lnTo>
                    <a:pt x="431" y="237"/>
                  </a:lnTo>
                  <a:lnTo>
                    <a:pt x="432" y="238"/>
                  </a:lnTo>
                  <a:lnTo>
                    <a:pt x="433" y="239"/>
                  </a:lnTo>
                  <a:lnTo>
                    <a:pt x="434" y="239"/>
                  </a:lnTo>
                  <a:lnTo>
                    <a:pt x="435" y="240"/>
                  </a:lnTo>
                  <a:lnTo>
                    <a:pt x="436" y="241"/>
                  </a:lnTo>
                  <a:lnTo>
                    <a:pt x="437" y="242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9" y="246"/>
                  </a:lnTo>
                  <a:lnTo>
                    <a:pt x="439" y="247"/>
                  </a:lnTo>
                  <a:lnTo>
                    <a:pt x="440" y="248"/>
                  </a:lnTo>
                  <a:lnTo>
                    <a:pt x="440" y="249"/>
                  </a:lnTo>
                  <a:lnTo>
                    <a:pt x="441" y="250"/>
                  </a:lnTo>
                  <a:lnTo>
                    <a:pt x="441" y="251"/>
                  </a:lnTo>
                  <a:lnTo>
                    <a:pt x="441" y="252"/>
                  </a:lnTo>
                  <a:lnTo>
                    <a:pt x="442" y="254"/>
                  </a:lnTo>
                  <a:lnTo>
                    <a:pt x="442" y="255"/>
                  </a:lnTo>
                  <a:lnTo>
                    <a:pt x="443" y="256"/>
                  </a:lnTo>
                  <a:lnTo>
                    <a:pt x="444" y="257"/>
                  </a:lnTo>
                  <a:lnTo>
                    <a:pt x="444" y="258"/>
                  </a:lnTo>
                  <a:lnTo>
                    <a:pt x="445" y="259"/>
                  </a:lnTo>
                  <a:lnTo>
                    <a:pt x="446" y="260"/>
                  </a:lnTo>
                  <a:lnTo>
                    <a:pt x="447" y="261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50" y="262"/>
                  </a:lnTo>
                  <a:lnTo>
                    <a:pt x="451" y="263"/>
                  </a:lnTo>
                  <a:lnTo>
                    <a:pt x="451" y="264"/>
                  </a:lnTo>
                  <a:lnTo>
                    <a:pt x="452" y="265"/>
                  </a:lnTo>
                  <a:lnTo>
                    <a:pt x="452" y="267"/>
                  </a:lnTo>
                  <a:lnTo>
                    <a:pt x="452" y="268"/>
                  </a:lnTo>
                  <a:lnTo>
                    <a:pt x="452" y="268"/>
                  </a:lnTo>
                  <a:lnTo>
                    <a:pt x="453" y="270"/>
                  </a:lnTo>
                  <a:lnTo>
                    <a:pt x="453" y="272"/>
                  </a:lnTo>
                  <a:lnTo>
                    <a:pt x="453" y="274"/>
                  </a:lnTo>
                  <a:lnTo>
                    <a:pt x="453" y="275"/>
                  </a:lnTo>
                  <a:lnTo>
                    <a:pt x="452" y="277"/>
                  </a:lnTo>
                  <a:lnTo>
                    <a:pt x="452" y="279"/>
                  </a:lnTo>
                  <a:lnTo>
                    <a:pt x="452" y="281"/>
                  </a:lnTo>
                  <a:lnTo>
                    <a:pt x="452" y="285"/>
                  </a:lnTo>
                  <a:lnTo>
                    <a:pt x="452" y="287"/>
                  </a:lnTo>
                  <a:lnTo>
                    <a:pt x="452" y="289"/>
                  </a:lnTo>
                  <a:lnTo>
                    <a:pt x="452" y="292"/>
                  </a:lnTo>
                  <a:lnTo>
                    <a:pt x="453" y="295"/>
                  </a:lnTo>
                  <a:lnTo>
                    <a:pt x="453" y="298"/>
                  </a:lnTo>
                  <a:lnTo>
                    <a:pt x="453" y="301"/>
                  </a:lnTo>
                  <a:lnTo>
                    <a:pt x="453" y="304"/>
                  </a:lnTo>
                  <a:lnTo>
                    <a:pt x="453" y="306"/>
                  </a:lnTo>
                  <a:lnTo>
                    <a:pt x="453" y="309"/>
                  </a:lnTo>
                  <a:lnTo>
                    <a:pt x="499" y="302"/>
                  </a:lnTo>
                  <a:lnTo>
                    <a:pt x="500" y="302"/>
                  </a:lnTo>
                  <a:lnTo>
                    <a:pt x="501" y="302"/>
                  </a:lnTo>
                  <a:lnTo>
                    <a:pt x="502" y="302"/>
                  </a:lnTo>
                  <a:lnTo>
                    <a:pt x="502" y="301"/>
                  </a:lnTo>
                  <a:lnTo>
                    <a:pt x="503" y="301"/>
                  </a:lnTo>
                  <a:lnTo>
                    <a:pt x="504" y="301"/>
                  </a:lnTo>
                  <a:lnTo>
                    <a:pt x="505" y="301"/>
                  </a:lnTo>
                  <a:lnTo>
                    <a:pt x="506" y="301"/>
                  </a:lnTo>
                  <a:lnTo>
                    <a:pt x="507" y="301"/>
                  </a:lnTo>
                  <a:lnTo>
                    <a:pt x="508" y="301"/>
                  </a:lnTo>
                  <a:lnTo>
                    <a:pt x="508" y="300"/>
                  </a:lnTo>
                  <a:lnTo>
                    <a:pt x="509" y="300"/>
                  </a:lnTo>
                  <a:lnTo>
                    <a:pt x="510" y="300"/>
                  </a:lnTo>
                  <a:lnTo>
                    <a:pt x="511" y="300"/>
                  </a:lnTo>
                  <a:lnTo>
                    <a:pt x="512" y="300"/>
                  </a:lnTo>
                  <a:lnTo>
                    <a:pt x="513" y="300"/>
                  </a:lnTo>
                  <a:lnTo>
                    <a:pt x="514" y="300"/>
                  </a:lnTo>
                  <a:lnTo>
                    <a:pt x="514" y="300"/>
                  </a:lnTo>
                  <a:lnTo>
                    <a:pt x="515" y="300"/>
                  </a:lnTo>
                  <a:lnTo>
                    <a:pt x="515" y="299"/>
                  </a:lnTo>
                  <a:lnTo>
                    <a:pt x="516" y="299"/>
                  </a:lnTo>
                  <a:lnTo>
                    <a:pt x="517" y="299"/>
                  </a:lnTo>
                  <a:lnTo>
                    <a:pt x="518" y="299"/>
                  </a:lnTo>
                  <a:lnTo>
                    <a:pt x="519" y="299"/>
                  </a:lnTo>
                  <a:lnTo>
                    <a:pt x="520" y="299"/>
                  </a:lnTo>
                  <a:lnTo>
                    <a:pt x="520" y="298"/>
                  </a:lnTo>
                  <a:lnTo>
                    <a:pt x="521" y="299"/>
                  </a:lnTo>
                  <a:lnTo>
                    <a:pt x="521" y="298"/>
                  </a:lnTo>
                  <a:lnTo>
                    <a:pt x="522" y="298"/>
                  </a:lnTo>
                  <a:lnTo>
                    <a:pt x="523" y="297"/>
                  </a:lnTo>
                  <a:lnTo>
                    <a:pt x="523" y="296"/>
                  </a:lnTo>
                  <a:lnTo>
                    <a:pt x="524" y="296"/>
                  </a:lnTo>
                  <a:lnTo>
                    <a:pt x="524" y="295"/>
                  </a:lnTo>
                  <a:lnTo>
                    <a:pt x="525" y="294"/>
                  </a:lnTo>
                  <a:lnTo>
                    <a:pt x="526" y="294"/>
                  </a:lnTo>
                  <a:lnTo>
                    <a:pt x="526" y="293"/>
                  </a:lnTo>
                  <a:lnTo>
                    <a:pt x="527" y="293"/>
                  </a:lnTo>
                  <a:lnTo>
                    <a:pt x="527" y="293"/>
                  </a:lnTo>
                  <a:lnTo>
                    <a:pt x="527" y="292"/>
                  </a:lnTo>
                  <a:lnTo>
                    <a:pt x="528" y="292"/>
                  </a:lnTo>
                  <a:lnTo>
                    <a:pt x="529" y="291"/>
                  </a:lnTo>
                  <a:lnTo>
                    <a:pt x="530" y="291"/>
                  </a:lnTo>
                  <a:lnTo>
                    <a:pt x="531" y="290"/>
                  </a:lnTo>
                  <a:lnTo>
                    <a:pt x="532" y="290"/>
                  </a:lnTo>
                  <a:lnTo>
                    <a:pt x="532" y="289"/>
                  </a:lnTo>
                  <a:lnTo>
                    <a:pt x="533" y="289"/>
                  </a:lnTo>
                  <a:lnTo>
                    <a:pt x="533" y="290"/>
                  </a:lnTo>
                  <a:lnTo>
                    <a:pt x="534" y="290"/>
                  </a:lnTo>
                  <a:lnTo>
                    <a:pt x="535" y="290"/>
                  </a:lnTo>
                  <a:lnTo>
                    <a:pt x="536" y="291"/>
                  </a:lnTo>
                  <a:lnTo>
                    <a:pt x="537" y="291"/>
                  </a:lnTo>
                  <a:lnTo>
                    <a:pt x="537" y="290"/>
                  </a:lnTo>
                  <a:lnTo>
                    <a:pt x="538" y="290"/>
                  </a:lnTo>
                  <a:lnTo>
                    <a:pt x="539" y="290"/>
                  </a:lnTo>
                  <a:lnTo>
                    <a:pt x="540" y="289"/>
                  </a:lnTo>
                  <a:lnTo>
                    <a:pt x="540" y="289"/>
                  </a:lnTo>
                  <a:lnTo>
                    <a:pt x="541" y="290"/>
                  </a:lnTo>
                  <a:lnTo>
                    <a:pt x="542" y="290"/>
                  </a:lnTo>
                  <a:lnTo>
                    <a:pt x="543" y="290"/>
                  </a:lnTo>
                  <a:lnTo>
                    <a:pt x="544" y="291"/>
                  </a:lnTo>
                  <a:lnTo>
                    <a:pt x="545" y="291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47" y="290"/>
                  </a:lnTo>
                  <a:lnTo>
                    <a:pt x="548" y="290"/>
                  </a:lnTo>
                  <a:lnTo>
                    <a:pt x="549" y="289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2" y="288"/>
                  </a:lnTo>
                  <a:lnTo>
                    <a:pt x="553" y="288"/>
                  </a:lnTo>
                  <a:lnTo>
                    <a:pt x="553" y="288"/>
                  </a:lnTo>
                  <a:lnTo>
                    <a:pt x="554" y="289"/>
                  </a:lnTo>
                  <a:lnTo>
                    <a:pt x="555" y="288"/>
                  </a:lnTo>
                  <a:lnTo>
                    <a:pt x="555" y="289"/>
                  </a:lnTo>
                  <a:lnTo>
                    <a:pt x="556" y="288"/>
                  </a:lnTo>
                  <a:lnTo>
                    <a:pt x="557" y="288"/>
                  </a:lnTo>
                  <a:lnTo>
                    <a:pt x="558" y="288"/>
                  </a:lnTo>
                  <a:lnTo>
                    <a:pt x="559" y="287"/>
                  </a:lnTo>
                  <a:lnTo>
                    <a:pt x="559" y="287"/>
                  </a:lnTo>
                  <a:lnTo>
                    <a:pt x="560" y="287"/>
                  </a:lnTo>
                  <a:lnTo>
                    <a:pt x="561" y="287"/>
                  </a:lnTo>
                  <a:lnTo>
                    <a:pt x="562" y="287"/>
                  </a:lnTo>
                  <a:lnTo>
                    <a:pt x="563" y="287"/>
                  </a:lnTo>
                  <a:lnTo>
                    <a:pt x="564" y="287"/>
                  </a:lnTo>
                  <a:lnTo>
                    <a:pt x="564" y="287"/>
                  </a:lnTo>
                  <a:lnTo>
                    <a:pt x="564" y="286"/>
                  </a:lnTo>
                  <a:lnTo>
                    <a:pt x="565" y="285"/>
                  </a:lnTo>
                  <a:lnTo>
                    <a:pt x="565" y="284"/>
                  </a:lnTo>
                  <a:lnTo>
                    <a:pt x="565" y="284"/>
                  </a:lnTo>
                  <a:lnTo>
                    <a:pt x="566" y="283"/>
                  </a:lnTo>
                  <a:lnTo>
                    <a:pt x="566" y="282"/>
                  </a:lnTo>
                  <a:lnTo>
                    <a:pt x="567" y="281"/>
                  </a:lnTo>
                  <a:lnTo>
                    <a:pt x="568" y="281"/>
                  </a:lnTo>
                  <a:lnTo>
                    <a:pt x="569" y="281"/>
                  </a:lnTo>
                  <a:lnTo>
                    <a:pt x="570" y="281"/>
                  </a:lnTo>
                  <a:lnTo>
                    <a:pt x="571" y="281"/>
                  </a:lnTo>
                  <a:lnTo>
                    <a:pt x="572" y="281"/>
                  </a:lnTo>
                  <a:lnTo>
                    <a:pt x="572" y="281"/>
                  </a:lnTo>
                  <a:lnTo>
                    <a:pt x="573" y="281"/>
                  </a:lnTo>
                  <a:lnTo>
                    <a:pt x="573" y="280"/>
                  </a:lnTo>
                  <a:lnTo>
                    <a:pt x="574" y="278"/>
                  </a:lnTo>
                  <a:lnTo>
                    <a:pt x="575" y="277"/>
                  </a:lnTo>
                  <a:lnTo>
                    <a:pt x="576" y="276"/>
                  </a:lnTo>
                  <a:lnTo>
                    <a:pt x="576" y="275"/>
                  </a:lnTo>
                  <a:lnTo>
                    <a:pt x="577" y="274"/>
                  </a:lnTo>
                  <a:lnTo>
                    <a:pt x="578" y="274"/>
                  </a:lnTo>
                  <a:lnTo>
                    <a:pt x="578" y="273"/>
                  </a:lnTo>
                  <a:lnTo>
                    <a:pt x="579" y="273"/>
                  </a:lnTo>
                  <a:lnTo>
                    <a:pt x="580" y="272"/>
                  </a:lnTo>
                  <a:lnTo>
                    <a:pt x="581" y="271"/>
                  </a:lnTo>
                  <a:lnTo>
                    <a:pt x="581" y="270"/>
                  </a:lnTo>
                  <a:lnTo>
                    <a:pt x="582" y="269"/>
                  </a:lnTo>
                  <a:lnTo>
                    <a:pt x="583" y="270"/>
                  </a:lnTo>
                  <a:lnTo>
                    <a:pt x="584" y="270"/>
                  </a:lnTo>
                  <a:lnTo>
                    <a:pt x="584" y="270"/>
                  </a:lnTo>
                  <a:lnTo>
                    <a:pt x="585" y="269"/>
                  </a:lnTo>
                  <a:lnTo>
                    <a:pt x="586" y="269"/>
                  </a:lnTo>
                  <a:lnTo>
                    <a:pt x="586" y="268"/>
                  </a:lnTo>
                  <a:lnTo>
                    <a:pt x="587" y="268"/>
                  </a:lnTo>
                  <a:lnTo>
                    <a:pt x="588" y="267"/>
                  </a:lnTo>
                  <a:lnTo>
                    <a:pt x="589" y="267"/>
                  </a:lnTo>
                  <a:lnTo>
                    <a:pt x="590" y="266"/>
                  </a:lnTo>
                  <a:lnTo>
                    <a:pt x="591" y="266"/>
                  </a:lnTo>
                  <a:lnTo>
                    <a:pt x="591" y="265"/>
                  </a:lnTo>
                  <a:lnTo>
                    <a:pt x="591" y="264"/>
                  </a:lnTo>
                  <a:lnTo>
                    <a:pt x="591" y="264"/>
                  </a:lnTo>
                  <a:lnTo>
                    <a:pt x="592" y="263"/>
                  </a:lnTo>
                  <a:lnTo>
                    <a:pt x="593" y="262"/>
                  </a:lnTo>
                  <a:lnTo>
                    <a:pt x="594" y="262"/>
                  </a:lnTo>
                  <a:lnTo>
                    <a:pt x="594" y="262"/>
                  </a:lnTo>
                  <a:lnTo>
                    <a:pt x="594" y="261"/>
                  </a:lnTo>
                  <a:lnTo>
                    <a:pt x="594" y="260"/>
                  </a:lnTo>
                  <a:lnTo>
                    <a:pt x="595" y="259"/>
                  </a:lnTo>
                  <a:lnTo>
                    <a:pt x="596" y="259"/>
                  </a:lnTo>
                  <a:lnTo>
                    <a:pt x="597" y="258"/>
                  </a:lnTo>
                  <a:lnTo>
                    <a:pt x="597" y="257"/>
                  </a:lnTo>
                  <a:lnTo>
                    <a:pt x="597" y="256"/>
                  </a:lnTo>
                  <a:lnTo>
                    <a:pt x="597" y="255"/>
                  </a:lnTo>
                  <a:lnTo>
                    <a:pt x="598" y="255"/>
                  </a:lnTo>
                  <a:lnTo>
                    <a:pt x="599" y="255"/>
                  </a:lnTo>
                  <a:lnTo>
                    <a:pt x="599" y="254"/>
                  </a:lnTo>
                  <a:lnTo>
                    <a:pt x="600" y="253"/>
                  </a:lnTo>
                  <a:lnTo>
                    <a:pt x="601" y="252"/>
                  </a:lnTo>
                  <a:lnTo>
                    <a:pt x="601" y="251"/>
                  </a:lnTo>
                  <a:lnTo>
                    <a:pt x="602" y="250"/>
                  </a:lnTo>
                  <a:lnTo>
                    <a:pt x="602" y="249"/>
                  </a:lnTo>
                  <a:lnTo>
                    <a:pt x="603" y="249"/>
                  </a:lnTo>
                  <a:lnTo>
                    <a:pt x="602" y="248"/>
                  </a:lnTo>
                  <a:lnTo>
                    <a:pt x="603" y="247"/>
                  </a:lnTo>
                  <a:lnTo>
                    <a:pt x="604" y="247"/>
                  </a:lnTo>
                  <a:lnTo>
                    <a:pt x="604" y="246"/>
                  </a:lnTo>
                  <a:lnTo>
                    <a:pt x="604" y="245"/>
                  </a:lnTo>
                  <a:lnTo>
                    <a:pt x="604" y="244"/>
                  </a:lnTo>
                  <a:lnTo>
                    <a:pt x="605" y="243"/>
                  </a:lnTo>
                  <a:lnTo>
                    <a:pt x="606" y="242"/>
                  </a:lnTo>
                  <a:lnTo>
                    <a:pt x="607" y="242"/>
                  </a:lnTo>
                  <a:lnTo>
                    <a:pt x="607" y="242"/>
                  </a:lnTo>
                  <a:lnTo>
                    <a:pt x="608" y="242"/>
                  </a:lnTo>
                  <a:lnTo>
                    <a:pt x="609" y="241"/>
                  </a:lnTo>
                  <a:lnTo>
                    <a:pt x="610" y="241"/>
                  </a:lnTo>
                  <a:lnTo>
                    <a:pt x="610" y="241"/>
                  </a:lnTo>
                  <a:lnTo>
                    <a:pt x="611" y="241"/>
                  </a:lnTo>
                  <a:lnTo>
                    <a:pt x="612" y="240"/>
                  </a:lnTo>
                  <a:lnTo>
                    <a:pt x="613" y="239"/>
                  </a:lnTo>
                  <a:lnTo>
                    <a:pt x="613" y="238"/>
                  </a:lnTo>
                  <a:lnTo>
                    <a:pt x="614" y="238"/>
                  </a:lnTo>
                  <a:lnTo>
                    <a:pt x="614" y="237"/>
                  </a:lnTo>
                  <a:lnTo>
                    <a:pt x="615" y="237"/>
                  </a:lnTo>
                  <a:lnTo>
                    <a:pt x="615" y="236"/>
                  </a:lnTo>
                  <a:lnTo>
                    <a:pt x="616" y="236"/>
                  </a:lnTo>
                  <a:lnTo>
                    <a:pt x="616" y="236"/>
                  </a:lnTo>
                  <a:lnTo>
                    <a:pt x="616" y="236"/>
                  </a:lnTo>
                  <a:lnTo>
                    <a:pt x="617" y="236"/>
                  </a:lnTo>
                  <a:lnTo>
                    <a:pt x="618" y="236"/>
                  </a:lnTo>
                  <a:lnTo>
                    <a:pt x="619" y="235"/>
                  </a:lnTo>
                  <a:lnTo>
                    <a:pt x="620" y="234"/>
                  </a:lnTo>
                  <a:lnTo>
                    <a:pt x="620" y="233"/>
                  </a:lnTo>
                  <a:lnTo>
                    <a:pt x="621" y="23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2856" y="2526"/>
              <a:ext cx="376" cy="494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23" y="3"/>
                </a:cxn>
                <a:cxn ang="0">
                  <a:pos x="34" y="2"/>
                </a:cxn>
                <a:cxn ang="0">
                  <a:pos x="48" y="4"/>
                </a:cxn>
                <a:cxn ang="0">
                  <a:pos x="60" y="10"/>
                </a:cxn>
                <a:cxn ang="0">
                  <a:pos x="69" y="19"/>
                </a:cxn>
                <a:cxn ang="0">
                  <a:pos x="81" y="17"/>
                </a:cxn>
                <a:cxn ang="0">
                  <a:pos x="91" y="8"/>
                </a:cxn>
                <a:cxn ang="0">
                  <a:pos x="105" y="7"/>
                </a:cxn>
                <a:cxn ang="0">
                  <a:pos x="118" y="10"/>
                </a:cxn>
                <a:cxn ang="0">
                  <a:pos x="128" y="18"/>
                </a:cxn>
                <a:cxn ang="0">
                  <a:pos x="140" y="21"/>
                </a:cxn>
                <a:cxn ang="0">
                  <a:pos x="152" y="27"/>
                </a:cxn>
                <a:cxn ang="0">
                  <a:pos x="167" y="33"/>
                </a:cxn>
                <a:cxn ang="0">
                  <a:pos x="184" y="33"/>
                </a:cxn>
                <a:cxn ang="0">
                  <a:pos x="199" y="38"/>
                </a:cxn>
                <a:cxn ang="0">
                  <a:pos x="212" y="40"/>
                </a:cxn>
                <a:cxn ang="0">
                  <a:pos x="225" y="40"/>
                </a:cxn>
                <a:cxn ang="0">
                  <a:pos x="239" y="45"/>
                </a:cxn>
                <a:cxn ang="0">
                  <a:pos x="252" y="49"/>
                </a:cxn>
                <a:cxn ang="0">
                  <a:pos x="260" y="60"/>
                </a:cxn>
                <a:cxn ang="0">
                  <a:pos x="263" y="72"/>
                </a:cxn>
                <a:cxn ang="0">
                  <a:pos x="276" y="73"/>
                </a:cxn>
                <a:cxn ang="0">
                  <a:pos x="286" y="78"/>
                </a:cxn>
                <a:cxn ang="0">
                  <a:pos x="290" y="89"/>
                </a:cxn>
                <a:cxn ang="0">
                  <a:pos x="297" y="99"/>
                </a:cxn>
                <a:cxn ang="0">
                  <a:pos x="308" y="104"/>
                </a:cxn>
                <a:cxn ang="0">
                  <a:pos x="322" y="110"/>
                </a:cxn>
                <a:cxn ang="0">
                  <a:pos x="335" y="116"/>
                </a:cxn>
                <a:cxn ang="0">
                  <a:pos x="343" y="123"/>
                </a:cxn>
                <a:cxn ang="0">
                  <a:pos x="352" y="128"/>
                </a:cxn>
                <a:cxn ang="0">
                  <a:pos x="362" y="128"/>
                </a:cxn>
                <a:cxn ang="0">
                  <a:pos x="375" y="131"/>
                </a:cxn>
                <a:cxn ang="0">
                  <a:pos x="365" y="142"/>
                </a:cxn>
                <a:cxn ang="0">
                  <a:pos x="337" y="186"/>
                </a:cxn>
                <a:cxn ang="0">
                  <a:pos x="288" y="179"/>
                </a:cxn>
                <a:cxn ang="0">
                  <a:pos x="276" y="183"/>
                </a:cxn>
                <a:cxn ang="0">
                  <a:pos x="263" y="204"/>
                </a:cxn>
                <a:cxn ang="0">
                  <a:pos x="265" y="216"/>
                </a:cxn>
                <a:cxn ang="0">
                  <a:pos x="254" y="219"/>
                </a:cxn>
                <a:cxn ang="0">
                  <a:pos x="244" y="220"/>
                </a:cxn>
                <a:cxn ang="0">
                  <a:pos x="161" y="300"/>
                </a:cxn>
                <a:cxn ang="0">
                  <a:pos x="155" y="313"/>
                </a:cxn>
                <a:cxn ang="0">
                  <a:pos x="154" y="333"/>
                </a:cxn>
                <a:cxn ang="0">
                  <a:pos x="150" y="328"/>
                </a:cxn>
                <a:cxn ang="0">
                  <a:pos x="150" y="315"/>
                </a:cxn>
                <a:cxn ang="0">
                  <a:pos x="96" y="315"/>
                </a:cxn>
                <a:cxn ang="0">
                  <a:pos x="100" y="328"/>
                </a:cxn>
                <a:cxn ang="0">
                  <a:pos x="97" y="338"/>
                </a:cxn>
                <a:cxn ang="0">
                  <a:pos x="98" y="348"/>
                </a:cxn>
                <a:cxn ang="0">
                  <a:pos x="154" y="420"/>
                </a:cxn>
                <a:cxn ang="0">
                  <a:pos x="144" y="427"/>
                </a:cxn>
                <a:cxn ang="0">
                  <a:pos x="133" y="433"/>
                </a:cxn>
                <a:cxn ang="0">
                  <a:pos x="123" y="441"/>
                </a:cxn>
                <a:cxn ang="0">
                  <a:pos x="110" y="452"/>
                </a:cxn>
                <a:cxn ang="0">
                  <a:pos x="102" y="462"/>
                </a:cxn>
                <a:cxn ang="0">
                  <a:pos x="88" y="467"/>
                </a:cxn>
                <a:cxn ang="0">
                  <a:pos x="78" y="478"/>
                </a:cxn>
                <a:cxn ang="0">
                  <a:pos x="66" y="484"/>
                </a:cxn>
                <a:cxn ang="0">
                  <a:pos x="56" y="491"/>
                </a:cxn>
              </a:cxnLst>
              <a:rect l="0" t="0" r="r" b="b"/>
              <a:pathLst>
                <a:path w="376" h="494">
                  <a:moveTo>
                    <a:pt x="0" y="18"/>
                  </a:moveTo>
                  <a:lnTo>
                    <a:pt x="0" y="17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2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2" y="2"/>
                  </a:lnTo>
                  <a:lnTo>
                    <a:pt x="33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5" y="2"/>
                  </a:lnTo>
                  <a:lnTo>
                    <a:pt x="36" y="2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7" y="3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49" y="4"/>
                  </a:lnTo>
                  <a:lnTo>
                    <a:pt x="50" y="4"/>
                  </a:lnTo>
                  <a:lnTo>
                    <a:pt x="51" y="5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7"/>
                  </a:lnTo>
                  <a:lnTo>
                    <a:pt x="54" y="7"/>
                  </a:lnTo>
                  <a:lnTo>
                    <a:pt x="55" y="8"/>
                  </a:lnTo>
                  <a:lnTo>
                    <a:pt x="56" y="8"/>
                  </a:lnTo>
                  <a:lnTo>
                    <a:pt x="57" y="8"/>
                  </a:lnTo>
                  <a:lnTo>
                    <a:pt x="58" y="8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59" y="10"/>
                  </a:lnTo>
                  <a:lnTo>
                    <a:pt x="60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3" y="11"/>
                  </a:lnTo>
                  <a:lnTo>
                    <a:pt x="63" y="12"/>
                  </a:lnTo>
                  <a:lnTo>
                    <a:pt x="64" y="12"/>
                  </a:lnTo>
                  <a:lnTo>
                    <a:pt x="64" y="13"/>
                  </a:lnTo>
                  <a:lnTo>
                    <a:pt x="65" y="13"/>
                  </a:lnTo>
                  <a:lnTo>
                    <a:pt x="65" y="14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7" y="15"/>
                  </a:lnTo>
                  <a:lnTo>
                    <a:pt x="68" y="15"/>
                  </a:lnTo>
                  <a:lnTo>
                    <a:pt x="68" y="16"/>
                  </a:lnTo>
                  <a:lnTo>
                    <a:pt x="69" y="17"/>
                  </a:lnTo>
                  <a:lnTo>
                    <a:pt x="69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4" y="20"/>
                  </a:lnTo>
                  <a:lnTo>
                    <a:pt x="74" y="19"/>
                  </a:lnTo>
                  <a:lnTo>
                    <a:pt x="75" y="19"/>
                  </a:lnTo>
                  <a:lnTo>
                    <a:pt x="76" y="18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9" y="18"/>
                  </a:lnTo>
                  <a:lnTo>
                    <a:pt x="80" y="18"/>
                  </a:lnTo>
                  <a:lnTo>
                    <a:pt x="81" y="17"/>
                  </a:lnTo>
                  <a:lnTo>
                    <a:pt x="82" y="17"/>
                  </a:lnTo>
                  <a:lnTo>
                    <a:pt x="82" y="16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5" y="15"/>
                  </a:lnTo>
                  <a:lnTo>
                    <a:pt x="85" y="14"/>
                  </a:lnTo>
                  <a:lnTo>
                    <a:pt x="86" y="13"/>
                  </a:lnTo>
                  <a:lnTo>
                    <a:pt x="87" y="12"/>
                  </a:lnTo>
                  <a:lnTo>
                    <a:pt x="88" y="11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4" y="8"/>
                  </a:lnTo>
                  <a:lnTo>
                    <a:pt x="95" y="8"/>
                  </a:lnTo>
                  <a:lnTo>
                    <a:pt x="96" y="8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8" y="8"/>
                  </a:lnTo>
                  <a:lnTo>
                    <a:pt x="99" y="8"/>
                  </a:lnTo>
                  <a:lnTo>
                    <a:pt x="100" y="8"/>
                  </a:lnTo>
                  <a:lnTo>
                    <a:pt x="101" y="8"/>
                  </a:lnTo>
                  <a:lnTo>
                    <a:pt x="102" y="8"/>
                  </a:lnTo>
                  <a:lnTo>
                    <a:pt x="103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5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9" y="7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11" y="8"/>
                  </a:lnTo>
                  <a:lnTo>
                    <a:pt x="112" y="8"/>
                  </a:lnTo>
                  <a:lnTo>
                    <a:pt x="113" y="8"/>
                  </a:lnTo>
                  <a:lnTo>
                    <a:pt x="114" y="7"/>
                  </a:lnTo>
                  <a:lnTo>
                    <a:pt x="115" y="7"/>
                  </a:lnTo>
                  <a:lnTo>
                    <a:pt x="115" y="8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7" y="8"/>
                  </a:lnTo>
                  <a:lnTo>
                    <a:pt x="118" y="9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1" y="9"/>
                  </a:lnTo>
                  <a:lnTo>
                    <a:pt x="122" y="9"/>
                  </a:lnTo>
                  <a:lnTo>
                    <a:pt x="122" y="10"/>
                  </a:lnTo>
                  <a:lnTo>
                    <a:pt x="123" y="10"/>
                  </a:lnTo>
                  <a:lnTo>
                    <a:pt x="123" y="10"/>
                  </a:lnTo>
                  <a:lnTo>
                    <a:pt x="124" y="11"/>
                  </a:lnTo>
                  <a:lnTo>
                    <a:pt x="125" y="11"/>
                  </a:lnTo>
                  <a:lnTo>
                    <a:pt x="125" y="12"/>
                  </a:lnTo>
                  <a:lnTo>
                    <a:pt x="126" y="13"/>
                  </a:lnTo>
                  <a:lnTo>
                    <a:pt x="127" y="14"/>
                  </a:lnTo>
                  <a:lnTo>
                    <a:pt x="128" y="14"/>
                  </a:lnTo>
                  <a:lnTo>
                    <a:pt x="129" y="15"/>
                  </a:lnTo>
                  <a:lnTo>
                    <a:pt x="129" y="15"/>
                  </a:lnTo>
                  <a:lnTo>
                    <a:pt x="129" y="16"/>
                  </a:lnTo>
                  <a:lnTo>
                    <a:pt x="128" y="17"/>
                  </a:lnTo>
                  <a:lnTo>
                    <a:pt x="128" y="18"/>
                  </a:lnTo>
                  <a:lnTo>
                    <a:pt x="129" y="19"/>
                  </a:lnTo>
                  <a:lnTo>
                    <a:pt x="129" y="19"/>
                  </a:lnTo>
                  <a:lnTo>
                    <a:pt x="130" y="19"/>
                  </a:lnTo>
                  <a:lnTo>
                    <a:pt x="131" y="19"/>
                  </a:lnTo>
                  <a:lnTo>
                    <a:pt x="131" y="20"/>
                  </a:lnTo>
                  <a:lnTo>
                    <a:pt x="131" y="21"/>
                  </a:lnTo>
                  <a:lnTo>
                    <a:pt x="132" y="21"/>
                  </a:lnTo>
                  <a:lnTo>
                    <a:pt x="133" y="21"/>
                  </a:lnTo>
                  <a:lnTo>
                    <a:pt x="134" y="21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7" y="20"/>
                  </a:lnTo>
                  <a:lnTo>
                    <a:pt x="138" y="20"/>
                  </a:lnTo>
                  <a:lnTo>
                    <a:pt x="139" y="20"/>
                  </a:lnTo>
                  <a:lnTo>
                    <a:pt x="139" y="21"/>
                  </a:lnTo>
                  <a:lnTo>
                    <a:pt x="140" y="21"/>
                  </a:lnTo>
                  <a:lnTo>
                    <a:pt x="141" y="21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143" y="22"/>
                  </a:lnTo>
                  <a:lnTo>
                    <a:pt x="144" y="23"/>
                  </a:lnTo>
                  <a:lnTo>
                    <a:pt x="145" y="24"/>
                  </a:lnTo>
                  <a:lnTo>
                    <a:pt x="146" y="24"/>
                  </a:lnTo>
                  <a:lnTo>
                    <a:pt x="146" y="23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0" y="24"/>
                  </a:lnTo>
                  <a:lnTo>
                    <a:pt x="150" y="25"/>
                  </a:lnTo>
                  <a:lnTo>
                    <a:pt x="151" y="26"/>
                  </a:lnTo>
                  <a:lnTo>
                    <a:pt x="152" y="27"/>
                  </a:lnTo>
                  <a:lnTo>
                    <a:pt x="153" y="27"/>
                  </a:lnTo>
                  <a:lnTo>
                    <a:pt x="154" y="27"/>
                  </a:lnTo>
                  <a:lnTo>
                    <a:pt x="155" y="28"/>
                  </a:lnTo>
                  <a:lnTo>
                    <a:pt x="155" y="28"/>
                  </a:lnTo>
                  <a:lnTo>
                    <a:pt x="156" y="29"/>
                  </a:lnTo>
                  <a:lnTo>
                    <a:pt x="157" y="29"/>
                  </a:lnTo>
                  <a:lnTo>
                    <a:pt x="158" y="29"/>
                  </a:lnTo>
                  <a:lnTo>
                    <a:pt x="158" y="30"/>
                  </a:lnTo>
                  <a:lnTo>
                    <a:pt x="159" y="30"/>
                  </a:lnTo>
                  <a:lnTo>
                    <a:pt x="160" y="30"/>
                  </a:lnTo>
                  <a:lnTo>
                    <a:pt x="161" y="31"/>
                  </a:lnTo>
                  <a:lnTo>
                    <a:pt x="161" y="31"/>
                  </a:lnTo>
                  <a:lnTo>
                    <a:pt x="161" y="32"/>
                  </a:lnTo>
                  <a:lnTo>
                    <a:pt x="163" y="32"/>
                  </a:lnTo>
                  <a:lnTo>
                    <a:pt x="164" y="32"/>
                  </a:lnTo>
                  <a:lnTo>
                    <a:pt x="165" y="32"/>
                  </a:lnTo>
                  <a:lnTo>
                    <a:pt x="167" y="33"/>
                  </a:lnTo>
                  <a:lnTo>
                    <a:pt x="168" y="33"/>
                  </a:lnTo>
                  <a:lnTo>
                    <a:pt x="169" y="33"/>
                  </a:lnTo>
                  <a:lnTo>
                    <a:pt x="171" y="33"/>
                  </a:lnTo>
                  <a:lnTo>
                    <a:pt x="172" y="33"/>
                  </a:lnTo>
                  <a:lnTo>
                    <a:pt x="173" y="33"/>
                  </a:lnTo>
                  <a:lnTo>
                    <a:pt x="174" y="33"/>
                  </a:lnTo>
                  <a:lnTo>
                    <a:pt x="175" y="34"/>
                  </a:lnTo>
                  <a:lnTo>
                    <a:pt x="176" y="34"/>
                  </a:lnTo>
                  <a:lnTo>
                    <a:pt x="177" y="34"/>
                  </a:lnTo>
                  <a:lnTo>
                    <a:pt x="178" y="34"/>
                  </a:lnTo>
                  <a:lnTo>
                    <a:pt x="179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181" y="34"/>
                  </a:lnTo>
                  <a:lnTo>
                    <a:pt x="182" y="34"/>
                  </a:lnTo>
                  <a:lnTo>
                    <a:pt x="183" y="33"/>
                  </a:lnTo>
                  <a:lnTo>
                    <a:pt x="184" y="33"/>
                  </a:lnTo>
                  <a:lnTo>
                    <a:pt x="185" y="33"/>
                  </a:lnTo>
                  <a:lnTo>
                    <a:pt x="186" y="33"/>
                  </a:lnTo>
                  <a:lnTo>
                    <a:pt x="186" y="34"/>
                  </a:lnTo>
                  <a:lnTo>
                    <a:pt x="187" y="34"/>
                  </a:lnTo>
                  <a:lnTo>
                    <a:pt x="188" y="34"/>
                  </a:lnTo>
                  <a:lnTo>
                    <a:pt x="189" y="34"/>
                  </a:lnTo>
                  <a:lnTo>
                    <a:pt x="190" y="34"/>
                  </a:lnTo>
                  <a:lnTo>
                    <a:pt x="191" y="35"/>
                  </a:lnTo>
                  <a:lnTo>
                    <a:pt x="192" y="36"/>
                  </a:lnTo>
                  <a:lnTo>
                    <a:pt x="193" y="36"/>
                  </a:lnTo>
                  <a:lnTo>
                    <a:pt x="193" y="36"/>
                  </a:lnTo>
                  <a:lnTo>
                    <a:pt x="194" y="36"/>
                  </a:lnTo>
                  <a:lnTo>
                    <a:pt x="195" y="36"/>
                  </a:lnTo>
                  <a:lnTo>
                    <a:pt x="196" y="37"/>
                  </a:lnTo>
                  <a:lnTo>
                    <a:pt x="197" y="37"/>
                  </a:lnTo>
                  <a:lnTo>
                    <a:pt x="198" y="37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8"/>
                  </a:lnTo>
                  <a:lnTo>
                    <a:pt x="201" y="38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4" y="39"/>
                  </a:lnTo>
                  <a:lnTo>
                    <a:pt x="204" y="40"/>
                  </a:lnTo>
                  <a:lnTo>
                    <a:pt x="205" y="40"/>
                  </a:lnTo>
                  <a:lnTo>
                    <a:pt x="205" y="40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8" y="41"/>
                  </a:lnTo>
                  <a:lnTo>
                    <a:pt x="208" y="40"/>
                  </a:lnTo>
                  <a:lnTo>
                    <a:pt x="209" y="40"/>
                  </a:lnTo>
                  <a:lnTo>
                    <a:pt x="210" y="40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40"/>
                  </a:lnTo>
                  <a:lnTo>
                    <a:pt x="213" y="40"/>
                  </a:lnTo>
                  <a:lnTo>
                    <a:pt x="214" y="40"/>
                  </a:lnTo>
                  <a:lnTo>
                    <a:pt x="215" y="40"/>
                  </a:lnTo>
                  <a:lnTo>
                    <a:pt x="216" y="40"/>
                  </a:lnTo>
                  <a:lnTo>
                    <a:pt x="216" y="39"/>
                  </a:lnTo>
                  <a:lnTo>
                    <a:pt x="217" y="39"/>
                  </a:lnTo>
                  <a:lnTo>
                    <a:pt x="218" y="39"/>
                  </a:lnTo>
                  <a:lnTo>
                    <a:pt x="219" y="40"/>
                  </a:lnTo>
                  <a:lnTo>
                    <a:pt x="220" y="40"/>
                  </a:lnTo>
                  <a:lnTo>
                    <a:pt x="221" y="40"/>
                  </a:lnTo>
                  <a:lnTo>
                    <a:pt x="221" y="41"/>
                  </a:lnTo>
                  <a:lnTo>
                    <a:pt x="222" y="41"/>
                  </a:lnTo>
                  <a:lnTo>
                    <a:pt x="223" y="40"/>
                  </a:lnTo>
                  <a:lnTo>
                    <a:pt x="224" y="40"/>
                  </a:lnTo>
                  <a:lnTo>
                    <a:pt x="225" y="40"/>
                  </a:lnTo>
                  <a:lnTo>
                    <a:pt x="225" y="40"/>
                  </a:lnTo>
                  <a:lnTo>
                    <a:pt x="226" y="40"/>
                  </a:lnTo>
                  <a:lnTo>
                    <a:pt x="227" y="40"/>
                  </a:lnTo>
                  <a:lnTo>
                    <a:pt x="228" y="40"/>
                  </a:lnTo>
                  <a:lnTo>
                    <a:pt x="229" y="40"/>
                  </a:lnTo>
                  <a:lnTo>
                    <a:pt x="230" y="40"/>
                  </a:lnTo>
                  <a:lnTo>
                    <a:pt x="231" y="41"/>
                  </a:lnTo>
                  <a:lnTo>
                    <a:pt x="231" y="41"/>
                  </a:lnTo>
                  <a:lnTo>
                    <a:pt x="232" y="41"/>
                  </a:lnTo>
                  <a:lnTo>
                    <a:pt x="233" y="41"/>
                  </a:lnTo>
                  <a:lnTo>
                    <a:pt x="234" y="42"/>
                  </a:lnTo>
                  <a:lnTo>
                    <a:pt x="234" y="43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8" y="45"/>
                  </a:lnTo>
                  <a:lnTo>
                    <a:pt x="239" y="45"/>
                  </a:lnTo>
                  <a:lnTo>
                    <a:pt x="240" y="44"/>
                  </a:lnTo>
                  <a:lnTo>
                    <a:pt x="241" y="44"/>
                  </a:lnTo>
                  <a:lnTo>
                    <a:pt x="242" y="44"/>
                  </a:lnTo>
                  <a:lnTo>
                    <a:pt x="242" y="45"/>
                  </a:lnTo>
                  <a:lnTo>
                    <a:pt x="243" y="46"/>
                  </a:lnTo>
                  <a:lnTo>
                    <a:pt x="243" y="47"/>
                  </a:lnTo>
                  <a:lnTo>
                    <a:pt x="243" y="47"/>
                  </a:lnTo>
                  <a:lnTo>
                    <a:pt x="244" y="47"/>
                  </a:lnTo>
                  <a:lnTo>
                    <a:pt x="245" y="47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8" y="47"/>
                  </a:lnTo>
                  <a:lnTo>
                    <a:pt x="249" y="47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51" y="48"/>
                  </a:lnTo>
                  <a:lnTo>
                    <a:pt x="252" y="49"/>
                  </a:lnTo>
                  <a:lnTo>
                    <a:pt x="252" y="50"/>
                  </a:lnTo>
                  <a:lnTo>
                    <a:pt x="253" y="51"/>
                  </a:lnTo>
                  <a:lnTo>
                    <a:pt x="253" y="52"/>
                  </a:lnTo>
                  <a:lnTo>
                    <a:pt x="253" y="53"/>
                  </a:lnTo>
                  <a:lnTo>
                    <a:pt x="254" y="53"/>
                  </a:lnTo>
                  <a:lnTo>
                    <a:pt x="254" y="54"/>
                  </a:lnTo>
                  <a:lnTo>
                    <a:pt x="255" y="55"/>
                  </a:lnTo>
                  <a:lnTo>
                    <a:pt x="255" y="56"/>
                  </a:lnTo>
                  <a:lnTo>
                    <a:pt x="256" y="56"/>
                  </a:lnTo>
                  <a:lnTo>
                    <a:pt x="256" y="57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7" y="59"/>
                  </a:lnTo>
                  <a:lnTo>
                    <a:pt x="258" y="59"/>
                  </a:lnTo>
                  <a:lnTo>
                    <a:pt x="259" y="60"/>
                  </a:lnTo>
                  <a:lnTo>
                    <a:pt x="260" y="59"/>
                  </a:lnTo>
                  <a:lnTo>
                    <a:pt x="260" y="60"/>
                  </a:lnTo>
                  <a:lnTo>
                    <a:pt x="260" y="61"/>
                  </a:lnTo>
                  <a:lnTo>
                    <a:pt x="260" y="62"/>
                  </a:lnTo>
                  <a:lnTo>
                    <a:pt x="261" y="62"/>
                  </a:lnTo>
                  <a:lnTo>
                    <a:pt x="262" y="62"/>
                  </a:lnTo>
                  <a:lnTo>
                    <a:pt x="262" y="63"/>
                  </a:lnTo>
                  <a:lnTo>
                    <a:pt x="262" y="64"/>
                  </a:lnTo>
                  <a:lnTo>
                    <a:pt x="263" y="64"/>
                  </a:lnTo>
                  <a:lnTo>
                    <a:pt x="263" y="65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4" y="67"/>
                  </a:lnTo>
                  <a:lnTo>
                    <a:pt x="264" y="68"/>
                  </a:lnTo>
                  <a:lnTo>
                    <a:pt x="263" y="69"/>
                  </a:lnTo>
                  <a:lnTo>
                    <a:pt x="263" y="70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3" y="72"/>
                  </a:lnTo>
                  <a:lnTo>
                    <a:pt x="263" y="73"/>
                  </a:lnTo>
                  <a:lnTo>
                    <a:pt x="263" y="74"/>
                  </a:lnTo>
                  <a:lnTo>
                    <a:pt x="263" y="75"/>
                  </a:lnTo>
                  <a:lnTo>
                    <a:pt x="264" y="75"/>
                  </a:lnTo>
                  <a:lnTo>
                    <a:pt x="265" y="76"/>
                  </a:lnTo>
                  <a:lnTo>
                    <a:pt x="266" y="76"/>
                  </a:lnTo>
                  <a:lnTo>
                    <a:pt x="267" y="76"/>
                  </a:lnTo>
                  <a:lnTo>
                    <a:pt x="268" y="75"/>
                  </a:lnTo>
                  <a:lnTo>
                    <a:pt x="269" y="75"/>
                  </a:lnTo>
                  <a:lnTo>
                    <a:pt x="269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2" y="74"/>
                  </a:lnTo>
                  <a:lnTo>
                    <a:pt x="273" y="73"/>
                  </a:lnTo>
                  <a:lnTo>
                    <a:pt x="274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6" y="72"/>
                  </a:lnTo>
                  <a:lnTo>
                    <a:pt x="276" y="72"/>
                  </a:lnTo>
                  <a:lnTo>
                    <a:pt x="277" y="73"/>
                  </a:lnTo>
                  <a:lnTo>
                    <a:pt x="277" y="74"/>
                  </a:lnTo>
                  <a:lnTo>
                    <a:pt x="278" y="74"/>
                  </a:lnTo>
                  <a:lnTo>
                    <a:pt x="279" y="74"/>
                  </a:lnTo>
                  <a:lnTo>
                    <a:pt x="280" y="74"/>
                  </a:lnTo>
                  <a:lnTo>
                    <a:pt x="280" y="75"/>
                  </a:lnTo>
                  <a:lnTo>
                    <a:pt x="281" y="75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82" y="76"/>
                  </a:lnTo>
                  <a:lnTo>
                    <a:pt x="283" y="77"/>
                  </a:lnTo>
                  <a:lnTo>
                    <a:pt x="284" y="77"/>
                  </a:lnTo>
                  <a:lnTo>
                    <a:pt x="285" y="77"/>
                  </a:lnTo>
                  <a:lnTo>
                    <a:pt x="286" y="77"/>
                  </a:lnTo>
                  <a:lnTo>
                    <a:pt x="286" y="78"/>
                  </a:lnTo>
                  <a:lnTo>
                    <a:pt x="287" y="78"/>
                  </a:lnTo>
                  <a:lnTo>
                    <a:pt x="288" y="78"/>
                  </a:lnTo>
                  <a:lnTo>
                    <a:pt x="288" y="78"/>
                  </a:lnTo>
                  <a:lnTo>
                    <a:pt x="289" y="78"/>
                  </a:lnTo>
                  <a:lnTo>
                    <a:pt x="289" y="79"/>
                  </a:lnTo>
                  <a:lnTo>
                    <a:pt x="290" y="80"/>
                  </a:lnTo>
                  <a:lnTo>
                    <a:pt x="291" y="81"/>
                  </a:lnTo>
                  <a:lnTo>
                    <a:pt x="291" y="82"/>
                  </a:lnTo>
                  <a:lnTo>
                    <a:pt x="291" y="83"/>
                  </a:lnTo>
                  <a:lnTo>
                    <a:pt x="291" y="84"/>
                  </a:lnTo>
                  <a:lnTo>
                    <a:pt x="290" y="85"/>
                  </a:lnTo>
                  <a:lnTo>
                    <a:pt x="290" y="85"/>
                  </a:lnTo>
                  <a:lnTo>
                    <a:pt x="291" y="86"/>
                  </a:lnTo>
                  <a:lnTo>
                    <a:pt x="291" y="87"/>
                  </a:lnTo>
                  <a:lnTo>
                    <a:pt x="290" y="87"/>
                  </a:lnTo>
                  <a:lnTo>
                    <a:pt x="290" y="88"/>
                  </a:lnTo>
                  <a:lnTo>
                    <a:pt x="290" y="89"/>
                  </a:lnTo>
                  <a:lnTo>
                    <a:pt x="291" y="89"/>
                  </a:lnTo>
                  <a:lnTo>
                    <a:pt x="292" y="89"/>
                  </a:lnTo>
                  <a:lnTo>
                    <a:pt x="293" y="90"/>
                  </a:lnTo>
                  <a:lnTo>
                    <a:pt x="293" y="91"/>
                  </a:lnTo>
                  <a:lnTo>
                    <a:pt x="294" y="91"/>
                  </a:lnTo>
                  <a:lnTo>
                    <a:pt x="295" y="91"/>
                  </a:lnTo>
                  <a:lnTo>
                    <a:pt x="295" y="92"/>
                  </a:lnTo>
                  <a:lnTo>
                    <a:pt x="295" y="93"/>
                  </a:lnTo>
                  <a:lnTo>
                    <a:pt x="295" y="94"/>
                  </a:lnTo>
                  <a:lnTo>
                    <a:pt x="295" y="95"/>
                  </a:lnTo>
                  <a:lnTo>
                    <a:pt x="295" y="96"/>
                  </a:lnTo>
                  <a:lnTo>
                    <a:pt x="295" y="97"/>
                  </a:lnTo>
                  <a:lnTo>
                    <a:pt x="295" y="97"/>
                  </a:lnTo>
                  <a:lnTo>
                    <a:pt x="295" y="97"/>
                  </a:lnTo>
                  <a:lnTo>
                    <a:pt x="296" y="97"/>
                  </a:lnTo>
                  <a:lnTo>
                    <a:pt x="297" y="98"/>
                  </a:lnTo>
                  <a:lnTo>
                    <a:pt x="297" y="99"/>
                  </a:lnTo>
                  <a:lnTo>
                    <a:pt x="297" y="100"/>
                  </a:lnTo>
                  <a:lnTo>
                    <a:pt x="297" y="101"/>
                  </a:lnTo>
                  <a:lnTo>
                    <a:pt x="297" y="102"/>
                  </a:lnTo>
                  <a:lnTo>
                    <a:pt x="298" y="103"/>
                  </a:lnTo>
                  <a:lnTo>
                    <a:pt x="298" y="104"/>
                  </a:lnTo>
                  <a:lnTo>
                    <a:pt x="298" y="104"/>
                  </a:lnTo>
                  <a:lnTo>
                    <a:pt x="299" y="105"/>
                  </a:lnTo>
                  <a:lnTo>
                    <a:pt x="301" y="105"/>
                  </a:lnTo>
                  <a:lnTo>
                    <a:pt x="301" y="104"/>
                  </a:lnTo>
                  <a:lnTo>
                    <a:pt x="302" y="104"/>
                  </a:lnTo>
                  <a:lnTo>
                    <a:pt x="303" y="104"/>
                  </a:lnTo>
                  <a:lnTo>
                    <a:pt x="304" y="104"/>
                  </a:lnTo>
                  <a:lnTo>
                    <a:pt x="305" y="104"/>
                  </a:lnTo>
                  <a:lnTo>
                    <a:pt x="306" y="104"/>
                  </a:lnTo>
                  <a:lnTo>
                    <a:pt x="307" y="104"/>
                  </a:lnTo>
                  <a:lnTo>
                    <a:pt x="307" y="104"/>
                  </a:lnTo>
                  <a:lnTo>
                    <a:pt x="308" y="104"/>
                  </a:lnTo>
                  <a:lnTo>
                    <a:pt x="308" y="105"/>
                  </a:lnTo>
                  <a:lnTo>
                    <a:pt x="309" y="105"/>
                  </a:lnTo>
                  <a:lnTo>
                    <a:pt x="309" y="106"/>
                  </a:lnTo>
                  <a:lnTo>
                    <a:pt x="310" y="107"/>
                  </a:lnTo>
                  <a:lnTo>
                    <a:pt x="311" y="108"/>
                  </a:lnTo>
                  <a:lnTo>
                    <a:pt x="313" y="108"/>
                  </a:lnTo>
                  <a:lnTo>
                    <a:pt x="314" y="108"/>
                  </a:lnTo>
                  <a:lnTo>
                    <a:pt x="314" y="107"/>
                  </a:lnTo>
                  <a:lnTo>
                    <a:pt x="315" y="107"/>
                  </a:lnTo>
                  <a:lnTo>
                    <a:pt x="316" y="106"/>
                  </a:lnTo>
                  <a:lnTo>
                    <a:pt x="317" y="106"/>
                  </a:lnTo>
                  <a:lnTo>
                    <a:pt x="319" y="107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9"/>
                  </a:lnTo>
                  <a:lnTo>
                    <a:pt x="321" y="109"/>
                  </a:lnTo>
                  <a:lnTo>
                    <a:pt x="322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2"/>
                  </a:lnTo>
                  <a:lnTo>
                    <a:pt x="324" y="112"/>
                  </a:lnTo>
                  <a:lnTo>
                    <a:pt x="324" y="113"/>
                  </a:lnTo>
                  <a:lnTo>
                    <a:pt x="325" y="114"/>
                  </a:lnTo>
                  <a:lnTo>
                    <a:pt x="325" y="115"/>
                  </a:lnTo>
                  <a:lnTo>
                    <a:pt x="326" y="115"/>
                  </a:lnTo>
                  <a:lnTo>
                    <a:pt x="327" y="116"/>
                  </a:lnTo>
                  <a:lnTo>
                    <a:pt x="327" y="116"/>
                  </a:lnTo>
                  <a:lnTo>
                    <a:pt x="328" y="116"/>
                  </a:lnTo>
                  <a:lnTo>
                    <a:pt x="331" y="116"/>
                  </a:lnTo>
                  <a:lnTo>
                    <a:pt x="332" y="116"/>
                  </a:lnTo>
                  <a:lnTo>
                    <a:pt x="333" y="116"/>
                  </a:lnTo>
                  <a:lnTo>
                    <a:pt x="333" y="116"/>
                  </a:lnTo>
                  <a:lnTo>
                    <a:pt x="334" y="116"/>
                  </a:lnTo>
                  <a:lnTo>
                    <a:pt x="335" y="116"/>
                  </a:lnTo>
                  <a:lnTo>
                    <a:pt x="336" y="116"/>
                  </a:lnTo>
                  <a:lnTo>
                    <a:pt x="338" y="116"/>
                  </a:lnTo>
                  <a:lnTo>
                    <a:pt x="339" y="117"/>
                  </a:lnTo>
                  <a:lnTo>
                    <a:pt x="339" y="117"/>
                  </a:lnTo>
                  <a:lnTo>
                    <a:pt x="339" y="118"/>
                  </a:lnTo>
                  <a:lnTo>
                    <a:pt x="340" y="118"/>
                  </a:lnTo>
                  <a:lnTo>
                    <a:pt x="341" y="118"/>
                  </a:lnTo>
                  <a:lnTo>
                    <a:pt x="342" y="117"/>
                  </a:lnTo>
                  <a:lnTo>
                    <a:pt x="343" y="117"/>
                  </a:lnTo>
                  <a:lnTo>
                    <a:pt x="344" y="117"/>
                  </a:lnTo>
                  <a:lnTo>
                    <a:pt x="344" y="118"/>
                  </a:lnTo>
                  <a:lnTo>
                    <a:pt x="344" y="119"/>
                  </a:lnTo>
                  <a:lnTo>
                    <a:pt x="344" y="120"/>
                  </a:lnTo>
                  <a:lnTo>
                    <a:pt x="343" y="121"/>
                  </a:lnTo>
                  <a:lnTo>
                    <a:pt x="343" y="122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2" y="124"/>
                  </a:lnTo>
                  <a:lnTo>
                    <a:pt x="342" y="125"/>
                  </a:lnTo>
                  <a:lnTo>
                    <a:pt x="341" y="127"/>
                  </a:lnTo>
                  <a:lnTo>
                    <a:pt x="341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4" y="129"/>
                  </a:lnTo>
                  <a:lnTo>
                    <a:pt x="345" y="129"/>
                  </a:lnTo>
                  <a:lnTo>
                    <a:pt x="346" y="129"/>
                  </a:lnTo>
                  <a:lnTo>
                    <a:pt x="346" y="129"/>
                  </a:lnTo>
                  <a:lnTo>
                    <a:pt x="347" y="129"/>
                  </a:lnTo>
                  <a:lnTo>
                    <a:pt x="348" y="129"/>
                  </a:lnTo>
                  <a:lnTo>
                    <a:pt x="349" y="129"/>
                  </a:lnTo>
                  <a:lnTo>
                    <a:pt x="350" y="129"/>
                  </a:lnTo>
                  <a:lnTo>
                    <a:pt x="351" y="129"/>
                  </a:lnTo>
                  <a:lnTo>
                    <a:pt x="352" y="129"/>
                  </a:lnTo>
                  <a:lnTo>
                    <a:pt x="352" y="128"/>
                  </a:lnTo>
                  <a:lnTo>
                    <a:pt x="352" y="127"/>
                  </a:lnTo>
                  <a:lnTo>
                    <a:pt x="352" y="127"/>
                  </a:lnTo>
                  <a:lnTo>
                    <a:pt x="352" y="126"/>
                  </a:lnTo>
                  <a:lnTo>
                    <a:pt x="353" y="127"/>
                  </a:lnTo>
                  <a:lnTo>
                    <a:pt x="354" y="127"/>
                  </a:lnTo>
                  <a:lnTo>
                    <a:pt x="355" y="127"/>
                  </a:lnTo>
                  <a:lnTo>
                    <a:pt x="356" y="127"/>
                  </a:lnTo>
                  <a:lnTo>
                    <a:pt x="357" y="127"/>
                  </a:lnTo>
                  <a:lnTo>
                    <a:pt x="358" y="128"/>
                  </a:lnTo>
                  <a:lnTo>
                    <a:pt x="358" y="128"/>
                  </a:lnTo>
                  <a:lnTo>
                    <a:pt x="358" y="127"/>
                  </a:lnTo>
                  <a:lnTo>
                    <a:pt x="359" y="127"/>
                  </a:lnTo>
                  <a:lnTo>
                    <a:pt x="360" y="127"/>
                  </a:lnTo>
                  <a:lnTo>
                    <a:pt x="360" y="126"/>
                  </a:lnTo>
                  <a:lnTo>
                    <a:pt x="361" y="127"/>
                  </a:lnTo>
                  <a:lnTo>
                    <a:pt x="362" y="127"/>
                  </a:lnTo>
                  <a:lnTo>
                    <a:pt x="362" y="128"/>
                  </a:lnTo>
                  <a:lnTo>
                    <a:pt x="363" y="128"/>
                  </a:lnTo>
                  <a:lnTo>
                    <a:pt x="364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6" y="127"/>
                  </a:lnTo>
                  <a:lnTo>
                    <a:pt x="367" y="127"/>
                  </a:lnTo>
                  <a:lnTo>
                    <a:pt x="368" y="127"/>
                  </a:lnTo>
                  <a:lnTo>
                    <a:pt x="368" y="128"/>
                  </a:lnTo>
                  <a:lnTo>
                    <a:pt x="369" y="129"/>
                  </a:lnTo>
                  <a:lnTo>
                    <a:pt x="370" y="129"/>
                  </a:lnTo>
                  <a:lnTo>
                    <a:pt x="371" y="129"/>
                  </a:lnTo>
                  <a:lnTo>
                    <a:pt x="371" y="130"/>
                  </a:lnTo>
                  <a:lnTo>
                    <a:pt x="371" y="130"/>
                  </a:lnTo>
                  <a:lnTo>
                    <a:pt x="372" y="130"/>
                  </a:lnTo>
                  <a:lnTo>
                    <a:pt x="373" y="130"/>
                  </a:lnTo>
                  <a:lnTo>
                    <a:pt x="374" y="130"/>
                  </a:lnTo>
                  <a:lnTo>
                    <a:pt x="375" y="131"/>
                  </a:lnTo>
                  <a:lnTo>
                    <a:pt x="376" y="131"/>
                  </a:lnTo>
                  <a:lnTo>
                    <a:pt x="375" y="132"/>
                  </a:lnTo>
                  <a:lnTo>
                    <a:pt x="374" y="132"/>
                  </a:lnTo>
                  <a:lnTo>
                    <a:pt x="374" y="133"/>
                  </a:lnTo>
                  <a:lnTo>
                    <a:pt x="373" y="134"/>
                  </a:lnTo>
                  <a:lnTo>
                    <a:pt x="373" y="135"/>
                  </a:lnTo>
                  <a:lnTo>
                    <a:pt x="371" y="136"/>
                  </a:lnTo>
                  <a:lnTo>
                    <a:pt x="371" y="137"/>
                  </a:lnTo>
                  <a:lnTo>
                    <a:pt x="371" y="137"/>
                  </a:lnTo>
                  <a:lnTo>
                    <a:pt x="371" y="138"/>
                  </a:lnTo>
                  <a:lnTo>
                    <a:pt x="370" y="138"/>
                  </a:lnTo>
                  <a:lnTo>
                    <a:pt x="369" y="139"/>
                  </a:lnTo>
                  <a:lnTo>
                    <a:pt x="368" y="139"/>
                  </a:lnTo>
                  <a:lnTo>
                    <a:pt x="367" y="140"/>
                  </a:lnTo>
                  <a:lnTo>
                    <a:pt x="366" y="141"/>
                  </a:lnTo>
                  <a:lnTo>
                    <a:pt x="365" y="142"/>
                  </a:lnTo>
                  <a:lnTo>
                    <a:pt x="365" y="142"/>
                  </a:lnTo>
                  <a:lnTo>
                    <a:pt x="364" y="142"/>
                  </a:lnTo>
                  <a:lnTo>
                    <a:pt x="363" y="143"/>
                  </a:lnTo>
                  <a:lnTo>
                    <a:pt x="361" y="145"/>
                  </a:lnTo>
                  <a:lnTo>
                    <a:pt x="360" y="146"/>
                  </a:lnTo>
                  <a:lnTo>
                    <a:pt x="360" y="147"/>
                  </a:lnTo>
                  <a:lnTo>
                    <a:pt x="359" y="147"/>
                  </a:lnTo>
                  <a:lnTo>
                    <a:pt x="358" y="148"/>
                  </a:lnTo>
                  <a:lnTo>
                    <a:pt x="358" y="149"/>
                  </a:lnTo>
                  <a:lnTo>
                    <a:pt x="353" y="158"/>
                  </a:lnTo>
                  <a:lnTo>
                    <a:pt x="349" y="164"/>
                  </a:lnTo>
                  <a:lnTo>
                    <a:pt x="345" y="173"/>
                  </a:lnTo>
                  <a:lnTo>
                    <a:pt x="341" y="180"/>
                  </a:lnTo>
                  <a:lnTo>
                    <a:pt x="339" y="183"/>
                  </a:lnTo>
                  <a:lnTo>
                    <a:pt x="339" y="184"/>
                  </a:lnTo>
                  <a:lnTo>
                    <a:pt x="339" y="185"/>
                  </a:lnTo>
                  <a:lnTo>
                    <a:pt x="338" y="186"/>
                  </a:lnTo>
                  <a:lnTo>
                    <a:pt x="337" y="186"/>
                  </a:lnTo>
                  <a:lnTo>
                    <a:pt x="336" y="186"/>
                  </a:lnTo>
                  <a:lnTo>
                    <a:pt x="333" y="186"/>
                  </a:lnTo>
                  <a:lnTo>
                    <a:pt x="327" y="185"/>
                  </a:lnTo>
                  <a:lnTo>
                    <a:pt x="324" y="184"/>
                  </a:lnTo>
                  <a:lnTo>
                    <a:pt x="319" y="182"/>
                  </a:lnTo>
                  <a:lnTo>
                    <a:pt x="316" y="181"/>
                  </a:lnTo>
                  <a:lnTo>
                    <a:pt x="313" y="180"/>
                  </a:lnTo>
                  <a:lnTo>
                    <a:pt x="309" y="180"/>
                  </a:lnTo>
                  <a:lnTo>
                    <a:pt x="303" y="179"/>
                  </a:lnTo>
                  <a:lnTo>
                    <a:pt x="301" y="178"/>
                  </a:lnTo>
                  <a:lnTo>
                    <a:pt x="298" y="179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291" y="179"/>
                  </a:lnTo>
                  <a:lnTo>
                    <a:pt x="290" y="179"/>
                  </a:lnTo>
                  <a:lnTo>
                    <a:pt x="289" y="179"/>
                  </a:lnTo>
                  <a:lnTo>
                    <a:pt x="288" y="179"/>
                  </a:lnTo>
                  <a:lnTo>
                    <a:pt x="288" y="180"/>
                  </a:lnTo>
                  <a:lnTo>
                    <a:pt x="287" y="180"/>
                  </a:lnTo>
                  <a:lnTo>
                    <a:pt x="286" y="180"/>
                  </a:lnTo>
                  <a:lnTo>
                    <a:pt x="285" y="180"/>
                  </a:lnTo>
                  <a:lnTo>
                    <a:pt x="284" y="180"/>
                  </a:lnTo>
                  <a:lnTo>
                    <a:pt x="283" y="181"/>
                  </a:lnTo>
                  <a:lnTo>
                    <a:pt x="282" y="181"/>
                  </a:lnTo>
                  <a:lnTo>
                    <a:pt x="282" y="182"/>
                  </a:lnTo>
                  <a:lnTo>
                    <a:pt x="282" y="182"/>
                  </a:lnTo>
                  <a:lnTo>
                    <a:pt x="282" y="183"/>
                  </a:lnTo>
                  <a:lnTo>
                    <a:pt x="281" y="183"/>
                  </a:lnTo>
                  <a:lnTo>
                    <a:pt x="280" y="183"/>
                  </a:lnTo>
                  <a:lnTo>
                    <a:pt x="279" y="183"/>
                  </a:lnTo>
                  <a:lnTo>
                    <a:pt x="278" y="183"/>
                  </a:lnTo>
                  <a:lnTo>
                    <a:pt x="277" y="183"/>
                  </a:lnTo>
                  <a:lnTo>
                    <a:pt x="276" y="183"/>
                  </a:lnTo>
                  <a:lnTo>
                    <a:pt x="276" y="183"/>
                  </a:lnTo>
                  <a:lnTo>
                    <a:pt x="275" y="183"/>
                  </a:lnTo>
                  <a:lnTo>
                    <a:pt x="274" y="184"/>
                  </a:lnTo>
                  <a:lnTo>
                    <a:pt x="274" y="185"/>
                  </a:lnTo>
                  <a:lnTo>
                    <a:pt x="273" y="186"/>
                  </a:lnTo>
                  <a:lnTo>
                    <a:pt x="272" y="186"/>
                  </a:lnTo>
                  <a:lnTo>
                    <a:pt x="272" y="187"/>
                  </a:lnTo>
                  <a:lnTo>
                    <a:pt x="272" y="188"/>
                  </a:lnTo>
                  <a:lnTo>
                    <a:pt x="272" y="189"/>
                  </a:lnTo>
                  <a:lnTo>
                    <a:pt x="265" y="199"/>
                  </a:lnTo>
                  <a:lnTo>
                    <a:pt x="264" y="199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1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3" y="205"/>
                  </a:lnTo>
                  <a:lnTo>
                    <a:pt x="263" y="205"/>
                  </a:lnTo>
                  <a:lnTo>
                    <a:pt x="263" y="206"/>
                  </a:lnTo>
                  <a:lnTo>
                    <a:pt x="263" y="207"/>
                  </a:lnTo>
                  <a:lnTo>
                    <a:pt x="263" y="208"/>
                  </a:lnTo>
                  <a:lnTo>
                    <a:pt x="263" y="209"/>
                  </a:lnTo>
                  <a:lnTo>
                    <a:pt x="263" y="209"/>
                  </a:lnTo>
                  <a:lnTo>
                    <a:pt x="263" y="210"/>
                  </a:lnTo>
                  <a:lnTo>
                    <a:pt x="264" y="210"/>
                  </a:lnTo>
                  <a:lnTo>
                    <a:pt x="264" y="211"/>
                  </a:lnTo>
                  <a:lnTo>
                    <a:pt x="264" y="212"/>
                  </a:lnTo>
                  <a:lnTo>
                    <a:pt x="265" y="212"/>
                  </a:lnTo>
                  <a:lnTo>
                    <a:pt x="264" y="213"/>
                  </a:lnTo>
                  <a:lnTo>
                    <a:pt x="265" y="214"/>
                  </a:lnTo>
                  <a:lnTo>
                    <a:pt x="265" y="215"/>
                  </a:lnTo>
                  <a:lnTo>
                    <a:pt x="265" y="216"/>
                  </a:lnTo>
                  <a:lnTo>
                    <a:pt x="264" y="217"/>
                  </a:lnTo>
                  <a:lnTo>
                    <a:pt x="263" y="218"/>
                  </a:lnTo>
                  <a:lnTo>
                    <a:pt x="263" y="218"/>
                  </a:lnTo>
                  <a:lnTo>
                    <a:pt x="262" y="218"/>
                  </a:lnTo>
                  <a:lnTo>
                    <a:pt x="262" y="219"/>
                  </a:lnTo>
                  <a:lnTo>
                    <a:pt x="262" y="220"/>
                  </a:lnTo>
                  <a:lnTo>
                    <a:pt x="261" y="221"/>
                  </a:lnTo>
                  <a:lnTo>
                    <a:pt x="261" y="222"/>
                  </a:lnTo>
                  <a:lnTo>
                    <a:pt x="260" y="221"/>
                  </a:lnTo>
                  <a:lnTo>
                    <a:pt x="259" y="221"/>
                  </a:lnTo>
                  <a:lnTo>
                    <a:pt x="259" y="220"/>
                  </a:lnTo>
                  <a:lnTo>
                    <a:pt x="258" y="219"/>
                  </a:lnTo>
                  <a:lnTo>
                    <a:pt x="257" y="219"/>
                  </a:lnTo>
                  <a:lnTo>
                    <a:pt x="256" y="218"/>
                  </a:lnTo>
                  <a:lnTo>
                    <a:pt x="256" y="219"/>
                  </a:lnTo>
                  <a:lnTo>
                    <a:pt x="255" y="219"/>
                  </a:lnTo>
                  <a:lnTo>
                    <a:pt x="254" y="219"/>
                  </a:lnTo>
                  <a:lnTo>
                    <a:pt x="253" y="220"/>
                  </a:lnTo>
                  <a:lnTo>
                    <a:pt x="253" y="221"/>
                  </a:lnTo>
                  <a:lnTo>
                    <a:pt x="252" y="221"/>
                  </a:lnTo>
                  <a:lnTo>
                    <a:pt x="251" y="221"/>
                  </a:lnTo>
                  <a:lnTo>
                    <a:pt x="251" y="222"/>
                  </a:lnTo>
                  <a:lnTo>
                    <a:pt x="251" y="223"/>
                  </a:lnTo>
                  <a:lnTo>
                    <a:pt x="250" y="223"/>
                  </a:lnTo>
                  <a:lnTo>
                    <a:pt x="250" y="224"/>
                  </a:lnTo>
                  <a:lnTo>
                    <a:pt x="249" y="224"/>
                  </a:lnTo>
                  <a:lnTo>
                    <a:pt x="248" y="223"/>
                  </a:lnTo>
                  <a:lnTo>
                    <a:pt x="247" y="223"/>
                  </a:lnTo>
                  <a:lnTo>
                    <a:pt x="246" y="223"/>
                  </a:lnTo>
                  <a:lnTo>
                    <a:pt x="245" y="223"/>
                  </a:lnTo>
                  <a:lnTo>
                    <a:pt x="245" y="222"/>
                  </a:lnTo>
                  <a:lnTo>
                    <a:pt x="245" y="221"/>
                  </a:lnTo>
                  <a:lnTo>
                    <a:pt x="245" y="220"/>
                  </a:lnTo>
                  <a:lnTo>
                    <a:pt x="244" y="220"/>
                  </a:lnTo>
                  <a:lnTo>
                    <a:pt x="244" y="219"/>
                  </a:lnTo>
                  <a:lnTo>
                    <a:pt x="243" y="220"/>
                  </a:lnTo>
                  <a:lnTo>
                    <a:pt x="242" y="221"/>
                  </a:lnTo>
                  <a:lnTo>
                    <a:pt x="242" y="222"/>
                  </a:lnTo>
                  <a:lnTo>
                    <a:pt x="241" y="222"/>
                  </a:lnTo>
                  <a:lnTo>
                    <a:pt x="240" y="222"/>
                  </a:lnTo>
                  <a:lnTo>
                    <a:pt x="231" y="222"/>
                  </a:lnTo>
                  <a:lnTo>
                    <a:pt x="209" y="246"/>
                  </a:lnTo>
                  <a:lnTo>
                    <a:pt x="209" y="248"/>
                  </a:lnTo>
                  <a:lnTo>
                    <a:pt x="204" y="253"/>
                  </a:lnTo>
                  <a:lnTo>
                    <a:pt x="161" y="293"/>
                  </a:lnTo>
                  <a:lnTo>
                    <a:pt x="161" y="294"/>
                  </a:lnTo>
                  <a:lnTo>
                    <a:pt x="161" y="294"/>
                  </a:lnTo>
                  <a:lnTo>
                    <a:pt x="161" y="296"/>
                  </a:lnTo>
                  <a:lnTo>
                    <a:pt x="162" y="297"/>
                  </a:lnTo>
                  <a:lnTo>
                    <a:pt x="161" y="299"/>
                  </a:lnTo>
                  <a:lnTo>
                    <a:pt x="161" y="300"/>
                  </a:lnTo>
                  <a:lnTo>
                    <a:pt x="161" y="300"/>
                  </a:lnTo>
                  <a:lnTo>
                    <a:pt x="161" y="301"/>
                  </a:lnTo>
                  <a:lnTo>
                    <a:pt x="161" y="302"/>
                  </a:lnTo>
                  <a:lnTo>
                    <a:pt x="161" y="303"/>
                  </a:lnTo>
                  <a:lnTo>
                    <a:pt x="161" y="304"/>
                  </a:lnTo>
                  <a:lnTo>
                    <a:pt x="160" y="305"/>
                  </a:lnTo>
                  <a:lnTo>
                    <a:pt x="160" y="306"/>
                  </a:lnTo>
                  <a:lnTo>
                    <a:pt x="159" y="307"/>
                  </a:lnTo>
                  <a:lnTo>
                    <a:pt x="158" y="307"/>
                  </a:lnTo>
                  <a:lnTo>
                    <a:pt x="157" y="308"/>
                  </a:lnTo>
                  <a:lnTo>
                    <a:pt x="156" y="308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5" y="311"/>
                  </a:lnTo>
                  <a:lnTo>
                    <a:pt x="155" y="312"/>
                  </a:lnTo>
                  <a:lnTo>
                    <a:pt x="155" y="313"/>
                  </a:lnTo>
                  <a:lnTo>
                    <a:pt x="155" y="313"/>
                  </a:lnTo>
                  <a:lnTo>
                    <a:pt x="155" y="314"/>
                  </a:lnTo>
                  <a:lnTo>
                    <a:pt x="155" y="315"/>
                  </a:lnTo>
                  <a:lnTo>
                    <a:pt x="155" y="316"/>
                  </a:lnTo>
                  <a:lnTo>
                    <a:pt x="155" y="317"/>
                  </a:lnTo>
                  <a:lnTo>
                    <a:pt x="155" y="318"/>
                  </a:lnTo>
                  <a:lnTo>
                    <a:pt x="155" y="319"/>
                  </a:lnTo>
                  <a:lnTo>
                    <a:pt x="155" y="321"/>
                  </a:lnTo>
                  <a:lnTo>
                    <a:pt x="155" y="323"/>
                  </a:lnTo>
                  <a:lnTo>
                    <a:pt x="155" y="325"/>
                  </a:lnTo>
                  <a:lnTo>
                    <a:pt x="155" y="326"/>
                  </a:lnTo>
                  <a:lnTo>
                    <a:pt x="155" y="327"/>
                  </a:lnTo>
                  <a:lnTo>
                    <a:pt x="154" y="328"/>
                  </a:lnTo>
                  <a:lnTo>
                    <a:pt x="154" y="329"/>
                  </a:lnTo>
                  <a:lnTo>
                    <a:pt x="154" y="330"/>
                  </a:lnTo>
                  <a:lnTo>
                    <a:pt x="154" y="332"/>
                  </a:lnTo>
                  <a:lnTo>
                    <a:pt x="154" y="332"/>
                  </a:lnTo>
                  <a:lnTo>
                    <a:pt x="154" y="333"/>
                  </a:lnTo>
                  <a:lnTo>
                    <a:pt x="154" y="334"/>
                  </a:lnTo>
                  <a:lnTo>
                    <a:pt x="154" y="335"/>
                  </a:lnTo>
                  <a:lnTo>
                    <a:pt x="153" y="335"/>
                  </a:lnTo>
                  <a:lnTo>
                    <a:pt x="152" y="335"/>
                  </a:lnTo>
                  <a:lnTo>
                    <a:pt x="151" y="336"/>
                  </a:lnTo>
                  <a:lnTo>
                    <a:pt x="151" y="335"/>
                  </a:lnTo>
                  <a:lnTo>
                    <a:pt x="150" y="335"/>
                  </a:lnTo>
                  <a:lnTo>
                    <a:pt x="150" y="334"/>
                  </a:lnTo>
                  <a:lnTo>
                    <a:pt x="149" y="334"/>
                  </a:lnTo>
                  <a:lnTo>
                    <a:pt x="150" y="333"/>
                  </a:lnTo>
                  <a:lnTo>
                    <a:pt x="150" y="332"/>
                  </a:lnTo>
                  <a:lnTo>
                    <a:pt x="150" y="332"/>
                  </a:lnTo>
                  <a:lnTo>
                    <a:pt x="151" y="331"/>
                  </a:lnTo>
                  <a:lnTo>
                    <a:pt x="151" y="330"/>
                  </a:lnTo>
                  <a:lnTo>
                    <a:pt x="151" y="329"/>
                  </a:lnTo>
                  <a:lnTo>
                    <a:pt x="150" y="329"/>
                  </a:lnTo>
                  <a:lnTo>
                    <a:pt x="150" y="328"/>
                  </a:lnTo>
                  <a:lnTo>
                    <a:pt x="151" y="328"/>
                  </a:lnTo>
                  <a:lnTo>
                    <a:pt x="151" y="327"/>
                  </a:lnTo>
                  <a:lnTo>
                    <a:pt x="151" y="326"/>
                  </a:lnTo>
                  <a:lnTo>
                    <a:pt x="150" y="326"/>
                  </a:lnTo>
                  <a:lnTo>
                    <a:pt x="150" y="326"/>
                  </a:lnTo>
                  <a:lnTo>
                    <a:pt x="150" y="325"/>
                  </a:lnTo>
                  <a:lnTo>
                    <a:pt x="150" y="324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9" y="322"/>
                  </a:lnTo>
                  <a:lnTo>
                    <a:pt x="149" y="321"/>
                  </a:lnTo>
                  <a:lnTo>
                    <a:pt x="149" y="319"/>
                  </a:lnTo>
                  <a:lnTo>
                    <a:pt x="149" y="319"/>
                  </a:lnTo>
                  <a:lnTo>
                    <a:pt x="150" y="318"/>
                  </a:lnTo>
                  <a:lnTo>
                    <a:pt x="150" y="317"/>
                  </a:lnTo>
                  <a:lnTo>
                    <a:pt x="150" y="316"/>
                  </a:lnTo>
                  <a:lnTo>
                    <a:pt x="150" y="315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9" y="313"/>
                  </a:lnTo>
                  <a:lnTo>
                    <a:pt x="149" y="313"/>
                  </a:lnTo>
                  <a:lnTo>
                    <a:pt x="148" y="314"/>
                  </a:lnTo>
                  <a:lnTo>
                    <a:pt x="148" y="314"/>
                  </a:lnTo>
                  <a:lnTo>
                    <a:pt x="147" y="314"/>
                  </a:lnTo>
                  <a:lnTo>
                    <a:pt x="146" y="314"/>
                  </a:lnTo>
                  <a:lnTo>
                    <a:pt x="98" y="304"/>
                  </a:lnTo>
                  <a:lnTo>
                    <a:pt x="97" y="308"/>
                  </a:lnTo>
                  <a:lnTo>
                    <a:pt x="96" y="311"/>
                  </a:lnTo>
                  <a:lnTo>
                    <a:pt x="96" y="312"/>
                  </a:lnTo>
                  <a:lnTo>
                    <a:pt x="96" y="313"/>
                  </a:lnTo>
                  <a:lnTo>
                    <a:pt x="95" y="313"/>
                  </a:lnTo>
                  <a:lnTo>
                    <a:pt x="95" y="314"/>
                  </a:lnTo>
                  <a:lnTo>
                    <a:pt x="95" y="315"/>
                  </a:lnTo>
                  <a:lnTo>
                    <a:pt x="96" y="315"/>
                  </a:lnTo>
                  <a:lnTo>
                    <a:pt x="97" y="316"/>
                  </a:lnTo>
                  <a:lnTo>
                    <a:pt x="97" y="317"/>
                  </a:lnTo>
                  <a:lnTo>
                    <a:pt x="97" y="318"/>
                  </a:lnTo>
                  <a:lnTo>
                    <a:pt x="97" y="319"/>
                  </a:lnTo>
                  <a:lnTo>
                    <a:pt x="98" y="319"/>
                  </a:lnTo>
                  <a:lnTo>
                    <a:pt x="98" y="319"/>
                  </a:lnTo>
                  <a:lnTo>
                    <a:pt x="99" y="320"/>
                  </a:lnTo>
                  <a:lnTo>
                    <a:pt x="99" y="321"/>
                  </a:lnTo>
                  <a:lnTo>
                    <a:pt x="99" y="322"/>
                  </a:lnTo>
                  <a:lnTo>
                    <a:pt x="99" y="323"/>
                  </a:lnTo>
                  <a:lnTo>
                    <a:pt x="99" y="324"/>
                  </a:lnTo>
                  <a:lnTo>
                    <a:pt x="99" y="325"/>
                  </a:lnTo>
                  <a:lnTo>
                    <a:pt x="99" y="326"/>
                  </a:lnTo>
                  <a:lnTo>
                    <a:pt x="99" y="326"/>
                  </a:lnTo>
                  <a:lnTo>
                    <a:pt x="100" y="326"/>
                  </a:lnTo>
                  <a:lnTo>
                    <a:pt x="100" y="327"/>
                  </a:lnTo>
                  <a:lnTo>
                    <a:pt x="100" y="328"/>
                  </a:lnTo>
                  <a:lnTo>
                    <a:pt x="100" y="329"/>
                  </a:lnTo>
                  <a:lnTo>
                    <a:pt x="99" y="330"/>
                  </a:lnTo>
                  <a:lnTo>
                    <a:pt x="98" y="330"/>
                  </a:lnTo>
                  <a:lnTo>
                    <a:pt x="98" y="331"/>
                  </a:lnTo>
                  <a:lnTo>
                    <a:pt x="98" y="332"/>
                  </a:lnTo>
                  <a:lnTo>
                    <a:pt x="97" y="332"/>
                  </a:lnTo>
                  <a:lnTo>
                    <a:pt x="97" y="333"/>
                  </a:lnTo>
                  <a:lnTo>
                    <a:pt x="97" y="333"/>
                  </a:lnTo>
                  <a:lnTo>
                    <a:pt x="96" y="334"/>
                  </a:lnTo>
                  <a:lnTo>
                    <a:pt x="95" y="335"/>
                  </a:lnTo>
                  <a:lnTo>
                    <a:pt x="95" y="336"/>
                  </a:lnTo>
                  <a:lnTo>
                    <a:pt x="94" y="336"/>
                  </a:lnTo>
                  <a:lnTo>
                    <a:pt x="94" y="337"/>
                  </a:lnTo>
                  <a:lnTo>
                    <a:pt x="94" y="338"/>
                  </a:lnTo>
                  <a:lnTo>
                    <a:pt x="95" y="338"/>
                  </a:lnTo>
                  <a:lnTo>
                    <a:pt x="96" y="338"/>
                  </a:lnTo>
                  <a:lnTo>
                    <a:pt x="97" y="338"/>
                  </a:lnTo>
                  <a:lnTo>
                    <a:pt x="97" y="338"/>
                  </a:lnTo>
                  <a:lnTo>
                    <a:pt x="98" y="338"/>
                  </a:lnTo>
                  <a:lnTo>
                    <a:pt x="98" y="338"/>
                  </a:lnTo>
                  <a:lnTo>
                    <a:pt x="99" y="338"/>
                  </a:lnTo>
                  <a:lnTo>
                    <a:pt x="100" y="339"/>
                  </a:lnTo>
                  <a:lnTo>
                    <a:pt x="99" y="340"/>
                  </a:lnTo>
                  <a:lnTo>
                    <a:pt x="98" y="340"/>
                  </a:lnTo>
                  <a:lnTo>
                    <a:pt x="98" y="341"/>
                  </a:lnTo>
                  <a:lnTo>
                    <a:pt x="99" y="342"/>
                  </a:lnTo>
                  <a:lnTo>
                    <a:pt x="100" y="343"/>
                  </a:lnTo>
                  <a:lnTo>
                    <a:pt x="100" y="344"/>
                  </a:lnTo>
                  <a:lnTo>
                    <a:pt x="99" y="344"/>
                  </a:lnTo>
                  <a:lnTo>
                    <a:pt x="99" y="345"/>
                  </a:lnTo>
                  <a:lnTo>
                    <a:pt x="99" y="345"/>
                  </a:lnTo>
                  <a:lnTo>
                    <a:pt x="98" y="346"/>
                  </a:lnTo>
                  <a:lnTo>
                    <a:pt x="98" y="347"/>
                  </a:lnTo>
                  <a:lnTo>
                    <a:pt x="98" y="348"/>
                  </a:lnTo>
                  <a:lnTo>
                    <a:pt x="99" y="349"/>
                  </a:lnTo>
                  <a:lnTo>
                    <a:pt x="99" y="350"/>
                  </a:lnTo>
                  <a:lnTo>
                    <a:pt x="98" y="351"/>
                  </a:lnTo>
                  <a:lnTo>
                    <a:pt x="98" y="351"/>
                  </a:lnTo>
                  <a:lnTo>
                    <a:pt x="98" y="352"/>
                  </a:lnTo>
                  <a:lnTo>
                    <a:pt x="100" y="359"/>
                  </a:lnTo>
                  <a:lnTo>
                    <a:pt x="100" y="362"/>
                  </a:lnTo>
                  <a:lnTo>
                    <a:pt x="135" y="389"/>
                  </a:lnTo>
                  <a:lnTo>
                    <a:pt x="157" y="406"/>
                  </a:lnTo>
                  <a:lnTo>
                    <a:pt x="159" y="418"/>
                  </a:lnTo>
                  <a:lnTo>
                    <a:pt x="158" y="419"/>
                  </a:lnTo>
                  <a:lnTo>
                    <a:pt x="158" y="418"/>
                  </a:lnTo>
                  <a:lnTo>
                    <a:pt x="157" y="419"/>
                  </a:lnTo>
                  <a:lnTo>
                    <a:pt x="156" y="419"/>
                  </a:lnTo>
                  <a:lnTo>
                    <a:pt x="155" y="419"/>
                  </a:lnTo>
                  <a:lnTo>
                    <a:pt x="155" y="420"/>
                  </a:lnTo>
                  <a:lnTo>
                    <a:pt x="154" y="420"/>
                  </a:lnTo>
                  <a:lnTo>
                    <a:pt x="153" y="420"/>
                  </a:lnTo>
                  <a:lnTo>
                    <a:pt x="152" y="420"/>
                  </a:lnTo>
                  <a:lnTo>
                    <a:pt x="152" y="421"/>
                  </a:lnTo>
                  <a:lnTo>
                    <a:pt x="151" y="421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22"/>
                  </a:lnTo>
                  <a:lnTo>
                    <a:pt x="148" y="423"/>
                  </a:lnTo>
                  <a:lnTo>
                    <a:pt x="148" y="424"/>
                  </a:lnTo>
                  <a:lnTo>
                    <a:pt x="148" y="424"/>
                  </a:lnTo>
                  <a:lnTo>
                    <a:pt x="147" y="424"/>
                  </a:lnTo>
                  <a:lnTo>
                    <a:pt x="147" y="425"/>
                  </a:lnTo>
                  <a:lnTo>
                    <a:pt x="146" y="425"/>
                  </a:lnTo>
                  <a:lnTo>
                    <a:pt x="145" y="426"/>
                  </a:lnTo>
                  <a:lnTo>
                    <a:pt x="146" y="426"/>
                  </a:lnTo>
                  <a:lnTo>
                    <a:pt x="145" y="427"/>
                  </a:lnTo>
                  <a:lnTo>
                    <a:pt x="144" y="427"/>
                  </a:lnTo>
                  <a:lnTo>
                    <a:pt x="143" y="427"/>
                  </a:lnTo>
                  <a:lnTo>
                    <a:pt x="143" y="428"/>
                  </a:lnTo>
                  <a:lnTo>
                    <a:pt x="142" y="429"/>
                  </a:lnTo>
                  <a:lnTo>
                    <a:pt x="142" y="430"/>
                  </a:lnTo>
                  <a:lnTo>
                    <a:pt x="141" y="430"/>
                  </a:lnTo>
                  <a:lnTo>
                    <a:pt x="140" y="430"/>
                  </a:lnTo>
                  <a:lnTo>
                    <a:pt x="139" y="431"/>
                  </a:lnTo>
                  <a:lnTo>
                    <a:pt x="138" y="431"/>
                  </a:lnTo>
                  <a:lnTo>
                    <a:pt x="137" y="431"/>
                  </a:lnTo>
                  <a:lnTo>
                    <a:pt x="136" y="431"/>
                  </a:lnTo>
                  <a:lnTo>
                    <a:pt x="135" y="431"/>
                  </a:lnTo>
                  <a:lnTo>
                    <a:pt x="135" y="432"/>
                  </a:lnTo>
                  <a:lnTo>
                    <a:pt x="135" y="432"/>
                  </a:lnTo>
                  <a:lnTo>
                    <a:pt x="134" y="432"/>
                  </a:lnTo>
                  <a:lnTo>
                    <a:pt x="133" y="432"/>
                  </a:lnTo>
                  <a:lnTo>
                    <a:pt x="132" y="432"/>
                  </a:lnTo>
                  <a:lnTo>
                    <a:pt x="133" y="433"/>
                  </a:lnTo>
                  <a:lnTo>
                    <a:pt x="132" y="434"/>
                  </a:lnTo>
                  <a:lnTo>
                    <a:pt x="131" y="434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29" y="435"/>
                  </a:lnTo>
                  <a:lnTo>
                    <a:pt x="130" y="436"/>
                  </a:lnTo>
                  <a:lnTo>
                    <a:pt x="130" y="437"/>
                  </a:lnTo>
                  <a:lnTo>
                    <a:pt x="129" y="437"/>
                  </a:lnTo>
                  <a:lnTo>
                    <a:pt x="129" y="437"/>
                  </a:lnTo>
                  <a:lnTo>
                    <a:pt x="129" y="438"/>
                  </a:lnTo>
                  <a:lnTo>
                    <a:pt x="128" y="438"/>
                  </a:lnTo>
                  <a:lnTo>
                    <a:pt x="127" y="439"/>
                  </a:lnTo>
                  <a:lnTo>
                    <a:pt x="126" y="439"/>
                  </a:lnTo>
                  <a:lnTo>
                    <a:pt x="125" y="439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23" y="441"/>
                  </a:lnTo>
                  <a:lnTo>
                    <a:pt x="123" y="442"/>
                  </a:lnTo>
                  <a:lnTo>
                    <a:pt x="123" y="442"/>
                  </a:lnTo>
                  <a:lnTo>
                    <a:pt x="122" y="442"/>
                  </a:lnTo>
                  <a:lnTo>
                    <a:pt x="121" y="443"/>
                  </a:lnTo>
                  <a:lnTo>
                    <a:pt x="120" y="443"/>
                  </a:lnTo>
                  <a:lnTo>
                    <a:pt x="119" y="444"/>
                  </a:lnTo>
                  <a:lnTo>
                    <a:pt x="118" y="445"/>
                  </a:lnTo>
                  <a:lnTo>
                    <a:pt x="117" y="445"/>
                  </a:lnTo>
                  <a:lnTo>
                    <a:pt x="116" y="446"/>
                  </a:lnTo>
                  <a:lnTo>
                    <a:pt x="116" y="446"/>
                  </a:lnTo>
                  <a:lnTo>
                    <a:pt x="116" y="447"/>
                  </a:lnTo>
                  <a:lnTo>
                    <a:pt x="115" y="448"/>
                  </a:lnTo>
                  <a:lnTo>
                    <a:pt x="114" y="449"/>
                  </a:lnTo>
                  <a:lnTo>
                    <a:pt x="113" y="450"/>
                  </a:lnTo>
                  <a:lnTo>
                    <a:pt x="112" y="451"/>
                  </a:lnTo>
                  <a:lnTo>
                    <a:pt x="111" y="452"/>
                  </a:lnTo>
                  <a:lnTo>
                    <a:pt x="110" y="452"/>
                  </a:lnTo>
                  <a:lnTo>
                    <a:pt x="110" y="453"/>
                  </a:lnTo>
                  <a:lnTo>
                    <a:pt x="110" y="453"/>
                  </a:lnTo>
                  <a:lnTo>
                    <a:pt x="110" y="453"/>
                  </a:lnTo>
                  <a:lnTo>
                    <a:pt x="110" y="454"/>
                  </a:lnTo>
                  <a:lnTo>
                    <a:pt x="109" y="454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07" y="455"/>
                  </a:lnTo>
                  <a:lnTo>
                    <a:pt x="107" y="456"/>
                  </a:lnTo>
                  <a:lnTo>
                    <a:pt x="106" y="456"/>
                  </a:lnTo>
                  <a:lnTo>
                    <a:pt x="105" y="457"/>
                  </a:lnTo>
                  <a:lnTo>
                    <a:pt x="104" y="458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3" y="460"/>
                  </a:lnTo>
                  <a:lnTo>
                    <a:pt x="102" y="461"/>
                  </a:lnTo>
                  <a:lnTo>
                    <a:pt x="102" y="462"/>
                  </a:lnTo>
                  <a:lnTo>
                    <a:pt x="101" y="462"/>
                  </a:lnTo>
                  <a:lnTo>
                    <a:pt x="99" y="463"/>
                  </a:lnTo>
                  <a:lnTo>
                    <a:pt x="99" y="464"/>
                  </a:lnTo>
                  <a:lnTo>
                    <a:pt x="98" y="464"/>
                  </a:lnTo>
                  <a:lnTo>
                    <a:pt x="97" y="464"/>
                  </a:lnTo>
                  <a:lnTo>
                    <a:pt x="96" y="463"/>
                  </a:lnTo>
                  <a:lnTo>
                    <a:pt x="95" y="463"/>
                  </a:lnTo>
                  <a:lnTo>
                    <a:pt x="94" y="463"/>
                  </a:lnTo>
                  <a:lnTo>
                    <a:pt x="93" y="464"/>
                  </a:lnTo>
                  <a:lnTo>
                    <a:pt x="92" y="464"/>
                  </a:lnTo>
                  <a:lnTo>
                    <a:pt x="92" y="465"/>
                  </a:lnTo>
                  <a:lnTo>
                    <a:pt x="91" y="465"/>
                  </a:lnTo>
                  <a:lnTo>
                    <a:pt x="91" y="465"/>
                  </a:lnTo>
                  <a:lnTo>
                    <a:pt x="90" y="465"/>
                  </a:lnTo>
                  <a:lnTo>
                    <a:pt x="89" y="466"/>
                  </a:lnTo>
                  <a:lnTo>
                    <a:pt x="89" y="467"/>
                  </a:lnTo>
                  <a:lnTo>
                    <a:pt x="88" y="467"/>
                  </a:lnTo>
                  <a:lnTo>
                    <a:pt x="87" y="468"/>
                  </a:lnTo>
                  <a:lnTo>
                    <a:pt x="86" y="468"/>
                  </a:lnTo>
                  <a:lnTo>
                    <a:pt x="85" y="469"/>
                  </a:lnTo>
                  <a:lnTo>
                    <a:pt x="84" y="469"/>
                  </a:lnTo>
                  <a:lnTo>
                    <a:pt x="84" y="470"/>
                  </a:lnTo>
                  <a:lnTo>
                    <a:pt x="84" y="471"/>
                  </a:lnTo>
                  <a:lnTo>
                    <a:pt x="85" y="472"/>
                  </a:lnTo>
                  <a:lnTo>
                    <a:pt x="86" y="472"/>
                  </a:lnTo>
                  <a:lnTo>
                    <a:pt x="86" y="473"/>
                  </a:lnTo>
                  <a:lnTo>
                    <a:pt x="86" y="474"/>
                  </a:lnTo>
                  <a:lnTo>
                    <a:pt x="85" y="474"/>
                  </a:lnTo>
                  <a:lnTo>
                    <a:pt x="84" y="475"/>
                  </a:lnTo>
                  <a:lnTo>
                    <a:pt x="83" y="475"/>
                  </a:lnTo>
                  <a:lnTo>
                    <a:pt x="82" y="476"/>
                  </a:lnTo>
                  <a:lnTo>
                    <a:pt x="81" y="477"/>
                  </a:lnTo>
                  <a:lnTo>
                    <a:pt x="79" y="478"/>
                  </a:lnTo>
                  <a:lnTo>
                    <a:pt x="78" y="478"/>
                  </a:lnTo>
                  <a:lnTo>
                    <a:pt x="78" y="479"/>
                  </a:lnTo>
                  <a:lnTo>
                    <a:pt x="78" y="480"/>
                  </a:lnTo>
                  <a:lnTo>
                    <a:pt x="77" y="481"/>
                  </a:lnTo>
                  <a:lnTo>
                    <a:pt x="77" y="482"/>
                  </a:lnTo>
                  <a:lnTo>
                    <a:pt x="76" y="483"/>
                  </a:lnTo>
                  <a:lnTo>
                    <a:pt x="75" y="483"/>
                  </a:lnTo>
                  <a:lnTo>
                    <a:pt x="74" y="483"/>
                  </a:lnTo>
                  <a:lnTo>
                    <a:pt x="73" y="484"/>
                  </a:lnTo>
                  <a:lnTo>
                    <a:pt x="72" y="483"/>
                  </a:lnTo>
                  <a:lnTo>
                    <a:pt x="72" y="484"/>
                  </a:lnTo>
                  <a:lnTo>
                    <a:pt x="72" y="484"/>
                  </a:lnTo>
                  <a:lnTo>
                    <a:pt x="70" y="484"/>
                  </a:lnTo>
                  <a:lnTo>
                    <a:pt x="69" y="484"/>
                  </a:lnTo>
                  <a:lnTo>
                    <a:pt x="69" y="484"/>
                  </a:lnTo>
                  <a:lnTo>
                    <a:pt x="68" y="484"/>
                  </a:lnTo>
                  <a:lnTo>
                    <a:pt x="67" y="484"/>
                  </a:lnTo>
                  <a:lnTo>
                    <a:pt x="66" y="484"/>
                  </a:lnTo>
                  <a:lnTo>
                    <a:pt x="65" y="484"/>
                  </a:lnTo>
                  <a:lnTo>
                    <a:pt x="65" y="485"/>
                  </a:lnTo>
                  <a:lnTo>
                    <a:pt x="65" y="485"/>
                  </a:lnTo>
                  <a:lnTo>
                    <a:pt x="64" y="485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1" y="486"/>
                  </a:lnTo>
                  <a:lnTo>
                    <a:pt x="60" y="486"/>
                  </a:lnTo>
                  <a:lnTo>
                    <a:pt x="59" y="487"/>
                  </a:lnTo>
                  <a:lnTo>
                    <a:pt x="59" y="488"/>
                  </a:lnTo>
                  <a:lnTo>
                    <a:pt x="58" y="489"/>
                  </a:lnTo>
                  <a:lnTo>
                    <a:pt x="57" y="489"/>
                  </a:lnTo>
                  <a:lnTo>
                    <a:pt x="56" y="489"/>
                  </a:lnTo>
                  <a:lnTo>
                    <a:pt x="55" y="489"/>
                  </a:lnTo>
                  <a:lnTo>
                    <a:pt x="55" y="490"/>
                  </a:lnTo>
                  <a:lnTo>
                    <a:pt x="55" y="491"/>
                  </a:lnTo>
                  <a:lnTo>
                    <a:pt x="56" y="491"/>
                  </a:lnTo>
                  <a:lnTo>
                    <a:pt x="57" y="491"/>
                  </a:lnTo>
                  <a:lnTo>
                    <a:pt x="58" y="492"/>
                  </a:lnTo>
                  <a:lnTo>
                    <a:pt x="59" y="493"/>
                  </a:lnTo>
                  <a:lnTo>
                    <a:pt x="59" y="49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2175" y="2747"/>
              <a:ext cx="757" cy="399"/>
            </a:xfrm>
            <a:custGeom>
              <a:avLst/>
              <a:gdLst/>
              <a:ahLst/>
              <a:cxnLst>
                <a:cxn ang="0">
                  <a:pos x="748" y="280"/>
                </a:cxn>
                <a:cxn ang="0">
                  <a:pos x="747" y="292"/>
                </a:cxn>
                <a:cxn ang="0">
                  <a:pos x="753" y="301"/>
                </a:cxn>
                <a:cxn ang="0">
                  <a:pos x="754" y="314"/>
                </a:cxn>
                <a:cxn ang="0">
                  <a:pos x="749" y="325"/>
                </a:cxn>
                <a:cxn ang="0">
                  <a:pos x="743" y="333"/>
                </a:cxn>
                <a:cxn ang="0">
                  <a:pos x="739" y="342"/>
                </a:cxn>
                <a:cxn ang="0">
                  <a:pos x="732" y="342"/>
                </a:cxn>
                <a:cxn ang="0">
                  <a:pos x="721" y="345"/>
                </a:cxn>
                <a:cxn ang="0">
                  <a:pos x="720" y="353"/>
                </a:cxn>
                <a:cxn ang="0">
                  <a:pos x="721" y="359"/>
                </a:cxn>
                <a:cxn ang="0">
                  <a:pos x="713" y="363"/>
                </a:cxn>
                <a:cxn ang="0">
                  <a:pos x="702" y="371"/>
                </a:cxn>
                <a:cxn ang="0">
                  <a:pos x="690" y="378"/>
                </a:cxn>
                <a:cxn ang="0">
                  <a:pos x="683" y="384"/>
                </a:cxn>
                <a:cxn ang="0">
                  <a:pos x="674" y="394"/>
                </a:cxn>
                <a:cxn ang="0">
                  <a:pos x="664" y="398"/>
                </a:cxn>
                <a:cxn ang="0">
                  <a:pos x="652" y="399"/>
                </a:cxn>
                <a:cxn ang="0">
                  <a:pos x="613" y="352"/>
                </a:cxn>
                <a:cxn ang="0">
                  <a:pos x="583" y="301"/>
                </a:cxn>
                <a:cxn ang="0">
                  <a:pos x="576" y="289"/>
                </a:cxn>
                <a:cxn ang="0">
                  <a:pos x="561" y="265"/>
                </a:cxn>
                <a:cxn ang="0">
                  <a:pos x="547" y="260"/>
                </a:cxn>
                <a:cxn ang="0">
                  <a:pos x="533" y="256"/>
                </a:cxn>
                <a:cxn ang="0">
                  <a:pos x="523" y="248"/>
                </a:cxn>
                <a:cxn ang="0">
                  <a:pos x="515" y="240"/>
                </a:cxn>
                <a:cxn ang="0">
                  <a:pos x="504" y="237"/>
                </a:cxn>
                <a:cxn ang="0">
                  <a:pos x="495" y="241"/>
                </a:cxn>
                <a:cxn ang="0">
                  <a:pos x="484" y="239"/>
                </a:cxn>
                <a:cxn ang="0">
                  <a:pos x="472" y="241"/>
                </a:cxn>
                <a:cxn ang="0">
                  <a:pos x="460" y="243"/>
                </a:cxn>
                <a:cxn ang="0">
                  <a:pos x="451" y="233"/>
                </a:cxn>
                <a:cxn ang="0">
                  <a:pos x="440" y="225"/>
                </a:cxn>
                <a:cxn ang="0">
                  <a:pos x="428" y="222"/>
                </a:cxn>
                <a:cxn ang="0">
                  <a:pos x="416" y="224"/>
                </a:cxn>
                <a:cxn ang="0">
                  <a:pos x="402" y="219"/>
                </a:cxn>
                <a:cxn ang="0">
                  <a:pos x="391" y="212"/>
                </a:cxn>
                <a:cxn ang="0">
                  <a:pos x="383" y="201"/>
                </a:cxn>
                <a:cxn ang="0">
                  <a:pos x="338" y="186"/>
                </a:cxn>
                <a:cxn ang="0">
                  <a:pos x="222" y="146"/>
                </a:cxn>
                <a:cxn ang="0">
                  <a:pos x="202" y="143"/>
                </a:cxn>
                <a:cxn ang="0">
                  <a:pos x="201" y="129"/>
                </a:cxn>
                <a:cxn ang="0">
                  <a:pos x="164" y="124"/>
                </a:cxn>
                <a:cxn ang="0">
                  <a:pos x="152" y="118"/>
                </a:cxn>
                <a:cxn ang="0">
                  <a:pos x="141" y="111"/>
                </a:cxn>
                <a:cxn ang="0">
                  <a:pos x="139" y="97"/>
                </a:cxn>
                <a:cxn ang="0">
                  <a:pos x="135" y="86"/>
                </a:cxn>
                <a:cxn ang="0">
                  <a:pos x="122" y="82"/>
                </a:cxn>
                <a:cxn ang="0">
                  <a:pos x="110" y="76"/>
                </a:cxn>
                <a:cxn ang="0">
                  <a:pos x="102" y="70"/>
                </a:cxn>
                <a:cxn ang="0">
                  <a:pos x="88" y="74"/>
                </a:cxn>
                <a:cxn ang="0">
                  <a:pos x="78" y="67"/>
                </a:cxn>
                <a:cxn ang="0">
                  <a:pos x="67" y="73"/>
                </a:cxn>
                <a:cxn ang="0">
                  <a:pos x="53" y="74"/>
                </a:cxn>
                <a:cxn ang="0">
                  <a:pos x="42" y="66"/>
                </a:cxn>
                <a:cxn ang="0">
                  <a:pos x="33" y="53"/>
                </a:cxn>
                <a:cxn ang="0">
                  <a:pos x="25" y="44"/>
                </a:cxn>
                <a:cxn ang="0">
                  <a:pos x="14" y="29"/>
                </a:cxn>
                <a:cxn ang="0">
                  <a:pos x="6" y="16"/>
                </a:cxn>
                <a:cxn ang="0">
                  <a:pos x="1" y="3"/>
                </a:cxn>
              </a:cxnLst>
              <a:rect l="0" t="0" r="r" b="b"/>
              <a:pathLst>
                <a:path w="757" h="399">
                  <a:moveTo>
                    <a:pt x="740" y="273"/>
                  </a:moveTo>
                  <a:lnTo>
                    <a:pt x="740" y="274"/>
                  </a:lnTo>
                  <a:lnTo>
                    <a:pt x="741" y="274"/>
                  </a:lnTo>
                  <a:lnTo>
                    <a:pt x="742" y="274"/>
                  </a:lnTo>
                  <a:lnTo>
                    <a:pt x="742" y="275"/>
                  </a:lnTo>
                  <a:lnTo>
                    <a:pt x="743" y="275"/>
                  </a:lnTo>
                  <a:lnTo>
                    <a:pt x="743" y="276"/>
                  </a:lnTo>
                  <a:lnTo>
                    <a:pt x="744" y="276"/>
                  </a:lnTo>
                  <a:lnTo>
                    <a:pt x="744" y="276"/>
                  </a:lnTo>
                  <a:lnTo>
                    <a:pt x="745" y="276"/>
                  </a:lnTo>
                  <a:lnTo>
                    <a:pt x="744" y="277"/>
                  </a:lnTo>
                  <a:lnTo>
                    <a:pt x="744" y="278"/>
                  </a:lnTo>
                  <a:lnTo>
                    <a:pt x="745" y="279"/>
                  </a:lnTo>
                  <a:lnTo>
                    <a:pt x="746" y="279"/>
                  </a:lnTo>
                  <a:lnTo>
                    <a:pt x="746" y="279"/>
                  </a:lnTo>
                  <a:lnTo>
                    <a:pt x="747" y="279"/>
                  </a:lnTo>
                  <a:lnTo>
                    <a:pt x="748" y="280"/>
                  </a:lnTo>
                  <a:lnTo>
                    <a:pt x="749" y="280"/>
                  </a:lnTo>
                  <a:lnTo>
                    <a:pt x="749" y="281"/>
                  </a:lnTo>
                  <a:lnTo>
                    <a:pt x="749" y="282"/>
                  </a:lnTo>
                  <a:lnTo>
                    <a:pt x="749" y="283"/>
                  </a:lnTo>
                  <a:lnTo>
                    <a:pt x="750" y="283"/>
                  </a:lnTo>
                  <a:lnTo>
                    <a:pt x="750" y="284"/>
                  </a:lnTo>
                  <a:lnTo>
                    <a:pt x="749" y="285"/>
                  </a:lnTo>
                  <a:lnTo>
                    <a:pt x="749" y="286"/>
                  </a:lnTo>
                  <a:lnTo>
                    <a:pt x="748" y="287"/>
                  </a:lnTo>
                  <a:lnTo>
                    <a:pt x="748" y="288"/>
                  </a:lnTo>
                  <a:lnTo>
                    <a:pt x="747" y="289"/>
                  </a:lnTo>
                  <a:lnTo>
                    <a:pt x="748" y="289"/>
                  </a:lnTo>
                  <a:lnTo>
                    <a:pt x="749" y="290"/>
                  </a:lnTo>
                  <a:lnTo>
                    <a:pt x="748" y="290"/>
                  </a:lnTo>
                  <a:lnTo>
                    <a:pt x="748" y="291"/>
                  </a:lnTo>
                  <a:lnTo>
                    <a:pt x="748" y="292"/>
                  </a:lnTo>
                  <a:lnTo>
                    <a:pt x="747" y="292"/>
                  </a:lnTo>
                  <a:lnTo>
                    <a:pt x="747" y="293"/>
                  </a:lnTo>
                  <a:lnTo>
                    <a:pt x="748" y="294"/>
                  </a:lnTo>
                  <a:lnTo>
                    <a:pt x="748" y="295"/>
                  </a:lnTo>
                  <a:lnTo>
                    <a:pt x="749" y="295"/>
                  </a:lnTo>
                  <a:lnTo>
                    <a:pt x="750" y="295"/>
                  </a:lnTo>
                  <a:lnTo>
                    <a:pt x="750" y="296"/>
                  </a:lnTo>
                  <a:lnTo>
                    <a:pt x="751" y="296"/>
                  </a:lnTo>
                  <a:lnTo>
                    <a:pt x="752" y="296"/>
                  </a:lnTo>
                  <a:lnTo>
                    <a:pt x="752" y="297"/>
                  </a:lnTo>
                  <a:lnTo>
                    <a:pt x="751" y="297"/>
                  </a:lnTo>
                  <a:lnTo>
                    <a:pt x="752" y="298"/>
                  </a:lnTo>
                  <a:lnTo>
                    <a:pt x="753" y="298"/>
                  </a:lnTo>
                  <a:lnTo>
                    <a:pt x="753" y="298"/>
                  </a:lnTo>
                  <a:lnTo>
                    <a:pt x="753" y="300"/>
                  </a:lnTo>
                  <a:lnTo>
                    <a:pt x="753" y="301"/>
                  </a:lnTo>
                  <a:lnTo>
                    <a:pt x="753" y="301"/>
                  </a:lnTo>
                  <a:lnTo>
                    <a:pt x="753" y="301"/>
                  </a:lnTo>
                  <a:lnTo>
                    <a:pt x="754" y="302"/>
                  </a:lnTo>
                  <a:lnTo>
                    <a:pt x="755" y="302"/>
                  </a:lnTo>
                  <a:lnTo>
                    <a:pt x="756" y="302"/>
                  </a:lnTo>
                  <a:lnTo>
                    <a:pt x="756" y="303"/>
                  </a:lnTo>
                  <a:lnTo>
                    <a:pt x="756" y="304"/>
                  </a:lnTo>
                  <a:lnTo>
                    <a:pt x="757" y="304"/>
                  </a:lnTo>
                  <a:lnTo>
                    <a:pt x="757" y="306"/>
                  </a:lnTo>
                  <a:lnTo>
                    <a:pt x="757" y="307"/>
                  </a:lnTo>
                  <a:lnTo>
                    <a:pt x="757" y="308"/>
                  </a:lnTo>
                  <a:lnTo>
                    <a:pt x="756" y="308"/>
                  </a:lnTo>
                  <a:lnTo>
                    <a:pt x="757" y="309"/>
                  </a:lnTo>
                  <a:lnTo>
                    <a:pt x="756" y="310"/>
                  </a:lnTo>
                  <a:lnTo>
                    <a:pt x="756" y="311"/>
                  </a:lnTo>
                  <a:lnTo>
                    <a:pt x="755" y="311"/>
                  </a:lnTo>
                  <a:lnTo>
                    <a:pt x="755" y="312"/>
                  </a:lnTo>
                  <a:lnTo>
                    <a:pt x="754" y="313"/>
                  </a:lnTo>
                  <a:lnTo>
                    <a:pt x="754" y="314"/>
                  </a:lnTo>
                  <a:lnTo>
                    <a:pt x="754" y="314"/>
                  </a:lnTo>
                  <a:lnTo>
                    <a:pt x="755" y="315"/>
                  </a:lnTo>
                  <a:lnTo>
                    <a:pt x="755" y="316"/>
                  </a:lnTo>
                  <a:lnTo>
                    <a:pt x="754" y="316"/>
                  </a:lnTo>
                  <a:lnTo>
                    <a:pt x="753" y="317"/>
                  </a:lnTo>
                  <a:lnTo>
                    <a:pt x="753" y="318"/>
                  </a:lnTo>
                  <a:lnTo>
                    <a:pt x="753" y="319"/>
                  </a:lnTo>
                  <a:lnTo>
                    <a:pt x="753" y="320"/>
                  </a:lnTo>
                  <a:lnTo>
                    <a:pt x="753" y="321"/>
                  </a:lnTo>
                  <a:lnTo>
                    <a:pt x="752" y="321"/>
                  </a:lnTo>
                  <a:lnTo>
                    <a:pt x="752" y="321"/>
                  </a:lnTo>
                  <a:lnTo>
                    <a:pt x="752" y="322"/>
                  </a:lnTo>
                  <a:lnTo>
                    <a:pt x="751" y="322"/>
                  </a:lnTo>
                  <a:lnTo>
                    <a:pt x="751" y="323"/>
                  </a:lnTo>
                  <a:lnTo>
                    <a:pt x="750" y="323"/>
                  </a:lnTo>
                  <a:lnTo>
                    <a:pt x="750" y="324"/>
                  </a:lnTo>
                  <a:lnTo>
                    <a:pt x="749" y="325"/>
                  </a:lnTo>
                  <a:lnTo>
                    <a:pt x="749" y="326"/>
                  </a:lnTo>
                  <a:lnTo>
                    <a:pt x="748" y="326"/>
                  </a:lnTo>
                  <a:lnTo>
                    <a:pt x="747" y="327"/>
                  </a:lnTo>
                  <a:lnTo>
                    <a:pt x="746" y="327"/>
                  </a:lnTo>
                  <a:lnTo>
                    <a:pt x="746" y="328"/>
                  </a:lnTo>
                  <a:lnTo>
                    <a:pt x="745" y="328"/>
                  </a:lnTo>
                  <a:lnTo>
                    <a:pt x="746" y="329"/>
                  </a:lnTo>
                  <a:lnTo>
                    <a:pt x="746" y="330"/>
                  </a:lnTo>
                  <a:lnTo>
                    <a:pt x="745" y="330"/>
                  </a:lnTo>
                  <a:lnTo>
                    <a:pt x="745" y="331"/>
                  </a:lnTo>
                  <a:lnTo>
                    <a:pt x="744" y="331"/>
                  </a:lnTo>
                  <a:lnTo>
                    <a:pt x="744" y="332"/>
                  </a:lnTo>
                  <a:lnTo>
                    <a:pt x="743" y="332"/>
                  </a:lnTo>
                  <a:lnTo>
                    <a:pt x="742" y="332"/>
                  </a:lnTo>
                  <a:lnTo>
                    <a:pt x="742" y="333"/>
                  </a:lnTo>
                  <a:lnTo>
                    <a:pt x="743" y="333"/>
                  </a:lnTo>
                  <a:lnTo>
                    <a:pt x="743" y="333"/>
                  </a:lnTo>
                  <a:lnTo>
                    <a:pt x="743" y="334"/>
                  </a:lnTo>
                  <a:lnTo>
                    <a:pt x="742" y="334"/>
                  </a:lnTo>
                  <a:lnTo>
                    <a:pt x="742" y="335"/>
                  </a:lnTo>
                  <a:lnTo>
                    <a:pt x="743" y="335"/>
                  </a:lnTo>
                  <a:lnTo>
                    <a:pt x="743" y="336"/>
                  </a:lnTo>
                  <a:lnTo>
                    <a:pt x="742" y="336"/>
                  </a:lnTo>
                  <a:lnTo>
                    <a:pt x="742" y="337"/>
                  </a:lnTo>
                  <a:lnTo>
                    <a:pt x="741" y="337"/>
                  </a:lnTo>
                  <a:lnTo>
                    <a:pt x="740" y="337"/>
                  </a:lnTo>
                  <a:lnTo>
                    <a:pt x="740" y="337"/>
                  </a:lnTo>
                  <a:lnTo>
                    <a:pt x="740" y="338"/>
                  </a:lnTo>
                  <a:lnTo>
                    <a:pt x="740" y="339"/>
                  </a:lnTo>
                  <a:lnTo>
                    <a:pt x="740" y="340"/>
                  </a:lnTo>
                  <a:lnTo>
                    <a:pt x="740" y="340"/>
                  </a:lnTo>
                  <a:lnTo>
                    <a:pt x="740" y="341"/>
                  </a:lnTo>
                  <a:lnTo>
                    <a:pt x="740" y="342"/>
                  </a:lnTo>
                  <a:lnTo>
                    <a:pt x="739" y="342"/>
                  </a:lnTo>
                  <a:lnTo>
                    <a:pt x="738" y="342"/>
                  </a:lnTo>
                  <a:lnTo>
                    <a:pt x="737" y="341"/>
                  </a:lnTo>
                  <a:lnTo>
                    <a:pt x="736" y="341"/>
                  </a:lnTo>
                  <a:lnTo>
                    <a:pt x="735" y="341"/>
                  </a:lnTo>
                  <a:lnTo>
                    <a:pt x="735" y="340"/>
                  </a:lnTo>
                  <a:lnTo>
                    <a:pt x="734" y="340"/>
                  </a:lnTo>
                  <a:lnTo>
                    <a:pt x="734" y="341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3" y="340"/>
                  </a:lnTo>
                  <a:lnTo>
                    <a:pt x="732" y="340"/>
                  </a:lnTo>
                  <a:lnTo>
                    <a:pt x="732" y="341"/>
                  </a:lnTo>
                  <a:lnTo>
                    <a:pt x="731" y="341"/>
                  </a:lnTo>
                  <a:lnTo>
                    <a:pt x="731" y="342"/>
                  </a:lnTo>
                  <a:lnTo>
                    <a:pt x="732" y="342"/>
                  </a:lnTo>
                  <a:lnTo>
                    <a:pt x="731" y="342"/>
                  </a:lnTo>
                  <a:lnTo>
                    <a:pt x="730" y="342"/>
                  </a:lnTo>
                  <a:lnTo>
                    <a:pt x="729" y="341"/>
                  </a:lnTo>
                  <a:lnTo>
                    <a:pt x="728" y="342"/>
                  </a:lnTo>
                  <a:lnTo>
                    <a:pt x="727" y="342"/>
                  </a:lnTo>
                  <a:lnTo>
                    <a:pt x="727" y="342"/>
                  </a:lnTo>
                  <a:lnTo>
                    <a:pt x="727" y="343"/>
                  </a:lnTo>
                  <a:lnTo>
                    <a:pt x="726" y="343"/>
                  </a:lnTo>
                  <a:lnTo>
                    <a:pt x="725" y="343"/>
                  </a:lnTo>
                  <a:lnTo>
                    <a:pt x="725" y="342"/>
                  </a:lnTo>
                  <a:lnTo>
                    <a:pt x="724" y="342"/>
                  </a:lnTo>
                  <a:lnTo>
                    <a:pt x="724" y="343"/>
                  </a:lnTo>
                  <a:lnTo>
                    <a:pt x="723" y="343"/>
                  </a:lnTo>
                  <a:lnTo>
                    <a:pt x="722" y="343"/>
                  </a:lnTo>
                  <a:lnTo>
                    <a:pt x="721" y="343"/>
                  </a:lnTo>
                  <a:lnTo>
                    <a:pt x="721" y="344"/>
                  </a:lnTo>
                  <a:lnTo>
                    <a:pt x="721" y="345"/>
                  </a:lnTo>
                  <a:lnTo>
                    <a:pt x="721" y="346"/>
                  </a:lnTo>
                  <a:lnTo>
                    <a:pt x="721" y="346"/>
                  </a:lnTo>
                  <a:lnTo>
                    <a:pt x="721" y="346"/>
                  </a:lnTo>
                  <a:lnTo>
                    <a:pt x="721" y="347"/>
                  </a:lnTo>
                  <a:lnTo>
                    <a:pt x="721" y="348"/>
                  </a:lnTo>
                  <a:lnTo>
                    <a:pt x="720" y="348"/>
                  </a:lnTo>
                  <a:lnTo>
                    <a:pt x="719" y="349"/>
                  </a:lnTo>
                  <a:lnTo>
                    <a:pt x="719" y="350"/>
                  </a:lnTo>
                  <a:lnTo>
                    <a:pt x="720" y="351"/>
                  </a:lnTo>
                  <a:lnTo>
                    <a:pt x="721" y="351"/>
                  </a:lnTo>
                  <a:lnTo>
                    <a:pt x="721" y="352"/>
                  </a:lnTo>
                  <a:lnTo>
                    <a:pt x="721" y="352"/>
                  </a:lnTo>
                  <a:lnTo>
                    <a:pt x="722" y="352"/>
                  </a:lnTo>
                  <a:lnTo>
                    <a:pt x="722" y="353"/>
                  </a:lnTo>
                  <a:lnTo>
                    <a:pt x="721" y="353"/>
                  </a:lnTo>
                  <a:lnTo>
                    <a:pt x="721" y="353"/>
                  </a:lnTo>
                  <a:lnTo>
                    <a:pt x="720" y="353"/>
                  </a:lnTo>
                  <a:lnTo>
                    <a:pt x="719" y="352"/>
                  </a:lnTo>
                  <a:lnTo>
                    <a:pt x="718" y="352"/>
                  </a:lnTo>
                  <a:lnTo>
                    <a:pt x="717" y="353"/>
                  </a:lnTo>
                  <a:lnTo>
                    <a:pt x="718" y="354"/>
                  </a:lnTo>
                  <a:lnTo>
                    <a:pt x="718" y="355"/>
                  </a:lnTo>
                  <a:lnTo>
                    <a:pt x="717" y="356"/>
                  </a:lnTo>
                  <a:lnTo>
                    <a:pt x="718" y="357"/>
                  </a:lnTo>
                  <a:lnTo>
                    <a:pt x="717" y="358"/>
                  </a:lnTo>
                  <a:lnTo>
                    <a:pt x="718" y="358"/>
                  </a:lnTo>
                  <a:lnTo>
                    <a:pt x="718" y="359"/>
                  </a:lnTo>
                  <a:lnTo>
                    <a:pt x="720" y="358"/>
                  </a:lnTo>
                  <a:lnTo>
                    <a:pt x="720" y="357"/>
                  </a:lnTo>
                  <a:lnTo>
                    <a:pt x="719" y="357"/>
                  </a:lnTo>
                  <a:lnTo>
                    <a:pt x="720" y="356"/>
                  </a:lnTo>
                  <a:lnTo>
                    <a:pt x="720" y="357"/>
                  </a:lnTo>
                  <a:lnTo>
                    <a:pt x="721" y="358"/>
                  </a:lnTo>
                  <a:lnTo>
                    <a:pt x="721" y="359"/>
                  </a:lnTo>
                  <a:lnTo>
                    <a:pt x="722" y="359"/>
                  </a:lnTo>
                  <a:lnTo>
                    <a:pt x="722" y="359"/>
                  </a:lnTo>
                  <a:lnTo>
                    <a:pt x="722" y="360"/>
                  </a:lnTo>
                  <a:lnTo>
                    <a:pt x="721" y="361"/>
                  </a:lnTo>
                  <a:lnTo>
                    <a:pt x="721" y="360"/>
                  </a:lnTo>
                  <a:lnTo>
                    <a:pt x="721" y="360"/>
                  </a:lnTo>
                  <a:lnTo>
                    <a:pt x="720" y="360"/>
                  </a:lnTo>
                  <a:lnTo>
                    <a:pt x="720" y="361"/>
                  </a:lnTo>
                  <a:lnTo>
                    <a:pt x="719" y="361"/>
                  </a:lnTo>
                  <a:lnTo>
                    <a:pt x="718" y="361"/>
                  </a:lnTo>
                  <a:lnTo>
                    <a:pt x="717" y="361"/>
                  </a:lnTo>
                  <a:lnTo>
                    <a:pt x="716" y="361"/>
                  </a:lnTo>
                  <a:lnTo>
                    <a:pt x="715" y="362"/>
                  </a:lnTo>
                  <a:lnTo>
                    <a:pt x="715" y="363"/>
                  </a:lnTo>
                  <a:lnTo>
                    <a:pt x="715" y="363"/>
                  </a:lnTo>
                  <a:lnTo>
                    <a:pt x="714" y="363"/>
                  </a:lnTo>
                  <a:lnTo>
                    <a:pt x="713" y="363"/>
                  </a:lnTo>
                  <a:lnTo>
                    <a:pt x="713" y="364"/>
                  </a:lnTo>
                  <a:lnTo>
                    <a:pt x="712" y="365"/>
                  </a:lnTo>
                  <a:lnTo>
                    <a:pt x="711" y="365"/>
                  </a:lnTo>
                  <a:lnTo>
                    <a:pt x="711" y="366"/>
                  </a:lnTo>
                  <a:lnTo>
                    <a:pt x="710" y="366"/>
                  </a:lnTo>
                  <a:lnTo>
                    <a:pt x="709" y="367"/>
                  </a:lnTo>
                  <a:lnTo>
                    <a:pt x="709" y="368"/>
                  </a:lnTo>
                  <a:lnTo>
                    <a:pt x="708" y="368"/>
                  </a:lnTo>
                  <a:lnTo>
                    <a:pt x="708" y="369"/>
                  </a:lnTo>
                  <a:lnTo>
                    <a:pt x="708" y="370"/>
                  </a:lnTo>
                  <a:lnTo>
                    <a:pt x="707" y="370"/>
                  </a:lnTo>
                  <a:lnTo>
                    <a:pt x="706" y="370"/>
                  </a:lnTo>
                  <a:lnTo>
                    <a:pt x="705" y="370"/>
                  </a:lnTo>
                  <a:lnTo>
                    <a:pt x="704" y="370"/>
                  </a:lnTo>
                  <a:lnTo>
                    <a:pt x="704" y="371"/>
                  </a:lnTo>
                  <a:lnTo>
                    <a:pt x="703" y="371"/>
                  </a:lnTo>
                  <a:lnTo>
                    <a:pt x="702" y="371"/>
                  </a:lnTo>
                  <a:lnTo>
                    <a:pt x="702" y="371"/>
                  </a:lnTo>
                  <a:lnTo>
                    <a:pt x="701" y="371"/>
                  </a:lnTo>
                  <a:lnTo>
                    <a:pt x="701" y="372"/>
                  </a:lnTo>
                  <a:lnTo>
                    <a:pt x="700" y="372"/>
                  </a:lnTo>
                  <a:lnTo>
                    <a:pt x="700" y="373"/>
                  </a:lnTo>
                  <a:lnTo>
                    <a:pt x="699" y="373"/>
                  </a:lnTo>
                  <a:lnTo>
                    <a:pt x="698" y="373"/>
                  </a:lnTo>
                  <a:lnTo>
                    <a:pt x="697" y="374"/>
                  </a:lnTo>
                  <a:lnTo>
                    <a:pt x="696" y="374"/>
                  </a:lnTo>
                  <a:lnTo>
                    <a:pt x="695" y="374"/>
                  </a:lnTo>
                  <a:lnTo>
                    <a:pt x="695" y="375"/>
                  </a:lnTo>
                  <a:lnTo>
                    <a:pt x="695" y="376"/>
                  </a:lnTo>
                  <a:lnTo>
                    <a:pt x="694" y="376"/>
                  </a:lnTo>
                  <a:lnTo>
                    <a:pt x="693" y="377"/>
                  </a:lnTo>
                  <a:lnTo>
                    <a:pt x="692" y="377"/>
                  </a:lnTo>
                  <a:lnTo>
                    <a:pt x="691" y="378"/>
                  </a:lnTo>
                  <a:lnTo>
                    <a:pt x="690" y="378"/>
                  </a:lnTo>
                  <a:lnTo>
                    <a:pt x="690" y="378"/>
                  </a:lnTo>
                  <a:lnTo>
                    <a:pt x="691" y="378"/>
                  </a:lnTo>
                  <a:lnTo>
                    <a:pt x="691" y="379"/>
                  </a:lnTo>
                  <a:lnTo>
                    <a:pt x="691" y="380"/>
                  </a:lnTo>
                  <a:lnTo>
                    <a:pt x="690" y="380"/>
                  </a:lnTo>
                  <a:lnTo>
                    <a:pt x="689" y="380"/>
                  </a:lnTo>
                  <a:lnTo>
                    <a:pt x="689" y="381"/>
                  </a:lnTo>
                  <a:lnTo>
                    <a:pt x="689" y="382"/>
                  </a:lnTo>
                  <a:lnTo>
                    <a:pt x="688" y="383"/>
                  </a:lnTo>
                  <a:lnTo>
                    <a:pt x="688" y="384"/>
                  </a:lnTo>
                  <a:lnTo>
                    <a:pt x="687" y="384"/>
                  </a:lnTo>
                  <a:lnTo>
                    <a:pt x="686" y="384"/>
                  </a:lnTo>
                  <a:lnTo>
                    <a:pt x="685" y="384"/>
                  </a:lnTo>
                  <a:lnTo>
                    <a:pt x="684" y="383"/>
                  </a:lnTo>
                  <a:lnTo>
                    <a:pt x="683" y="383"/>
                  </a:lnTo>
                  <a:lnTo>
                    <a:pt x="683" y="383"/>
                  </a:lnTo>
                  <a:lnTo>
                    <a:pt x="683" y="384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2" y="386"/>
                  </a:lnTo>
                  <a:lnTo>
                    <a:pt x="682" y="387"/>
                  </a:lnTo>
                  <a:lnTo>
                    <a:pt x="681" y="388"/>
                  </a:lnTo>
                  <a:lnTo>
                    <a:pt x="680" y="389"/>
                  </a:lnTo>
                  <a:lnTo>
                    <a:pt x="680" y="390"/>
                  </a:lnTo>
                  <a:lnTo>
                    <a:pt x="680" y="390"/>
                  </a:lnTo>
                  <a:lnTo>
                    <a:pt x="679" y="390"/>
                  </a:lnTo>
                  <a:lnTo>
                    <a:pt x="679" y="391"/>
                  </a:lnTo>
                  <a:lnTo>
                    <a:pt x="679" y="392"/>
                  </a:lnTo>
                  <a:lnTo>
                    <a:pt x="678" y="392"/>
                  </a:lnTo>
                  <a:lnTo>
                    <a:pt x="677" y="393"/>
                  </a:lnTo>
                  <a:lnTo>
                    <a:pt x="676" y="393"/>
                  </a:lnTo>
                  <a:lnTo>
                    <a:pt x="676" y="394"/>
                  </a:lnTo>
                  <a:lnTo>
                    <a:pt x="675" y="394"/>
                  </a:lnTo>
                  <a:lnTo>
                    <a:pt x="674" y="394"/>
                  </a:lnTo>
                  <a:lnTo>
                    <a:pt x="674" y="395"/>
                  </a:lnTo>
                  <a:lnTo>
                    <a:pt x="673" y="395"/>
                  </a:lnTo>
                  <a:lnTo>
                    <a:pt x="672" y="395"/>
                  </a:lnTo>
                  <a:lnTo>
                    <a:pt x="672" y="394"/>
                  </a:lnTo>
                  <a:lnTo>
                    <a:pt x="671" y="394"/>
                  </a:lnTo>
                  <a:lnTo>
                    <a:pt x="670" y="394"/>
                  </a:lnTo>
                  <a:lnTo>
                    <a:pt x="670" y="395"/>
                  </a:lnTo>
                  <a:lnTo>
                    <a:pt x="670" y="396"/>
                  </a:lnTo>
                  <a:lnTo>
                    <a:pt x="670" y="397"/>
                  </a:lnTo>
                  <a:lnTo>
                    <a:pt x="669" y="397"/>
                  </a:lnTo>
                  <a:lnTo>
                    <a:pt x="668" y="397"/>
                  </a:lnTo>
                  <a:lnTo>
                    <a:pt x="667" y="398"/>
                  </a:lnTo>
                  <a:lnTo>
                    <a:pt x="666" y="398"/>
                  </a:lnTo>
                  <a:lnTo>
                    <a:pt x="666" y="399"/>
                  </a:lnTo>
                  <a:lnTo>
                    <a:pt x="665" y="398"/>
                  </a:lnTo>
                  <a:lnTo>
                    <a:pt x="664" y="398"/>
                  </a:lnTo>
                  <a:lnTo>
                    <a:pt x="664" y="398"/>
                  </a:lnTo>
                  <a:lnTo>
                    <a:pt x="663" y="398"/>
                  </a:lnTo>
                  <a:lnTo>
                    <a:pt x="662" y="398"/>
                  </a:lnTo>
                  <a:lnTo>
                    <a:pt x="661" y="398"/>
                  </a:lnTo>
                  <a:lnTo>
                    <a:pt x="661" y="399"/>
                  </a:lnTo>
                  <a:lnTo>
                    <a:pt x="660" y="399"/>
                  </a:lnTo>
                  <a:lnTo>
                    <a:pt x="659" y="399"/>
                  </a:lnTo>
                  <a:lnTo>
                    <a:pt x="659" y="398"/>
                  </a:lnTo>
                  <a:lnTo>
                    <a:pt x="658" y="398"/>
                  </a:lnTo>
                  <a:lnTo>
                    <a:pt x="657" y="398"/>
                  </a:lnTo>
                  <a:lnTo>
                    <a:pt x="657" y="398"/>
                  </a:lnTo>
                  <a:lnTo>
                    <a:pt x="657" y="397"/>
                  </a:lnTo>
                  <a:lnTo>
                    <a:pt x="656" y="397"/>
                  </a:lnTo>
                  <a:lnTo>
                    <a:pt x="655" y="397"/>
                  </a:lnTo>
                  <a:lnTo>
                    <a:pt x="654" y="397"/>
                  </a:lnTo>
                  <a:lnTo>
                    <a:pt x="654" y="398"/>
                  </a:lnTo>
                  <a:lnTo>
                    <a:pt x="653" y="398"/>
                  </a:lnTo>
                  <a:lnTo>
                    <a:pt x="652" y="399"/>
                  </a:lnTo>
                  <a:lnTo>
                    <a:pt x="652" y="398"/>
                  </a:lnTo>
                  <a:lnTo>
                    <a:pt x="651" y="397"/>
                  </a:lnTo>
                  <a:lnTo>
                    <a:pt x="651" y="397"/>
                  </a:lnTo>
                  <a:lnTo>
                    <a:pt x="651" y="398"/>
                  </a:lnTo>
                  <a:lnTo>
                    <a:pt x="650" y="398"/>
                  </a:lnTo>
                  <a:lnTo>
                    <a:pt x="649" y="398"/>
                  </a:lnTo>
                  <a:lnTo>
                    <a:pt x="648" y="398"/>
                  </a:lnTo>
                  <a:lnTo>
                    <a:pt x="647" y="398"/>
                  </a:lnTo>
                  <a:lnTo>
                    <a:pt x="646" y="397"/>
                  </a:lnTo>
                  <a:lnTo>
                    <a:pt x="635" y="397"/>
                  </a:lnTo>
                  <a:lnTo>
                    <a:pt x="617" y="397"/>
                  </a:lnTo>
                  <a:lnTo>
                    <a:pt x="617" y="386"/>
                  </a:lnTo>
                  <a:lnTo>
                    <a:pt x="616" y="378"/>
                  </a:lnTo>
                  <a:lnTo>
                    <a:pt x="616" y="373"/>
                  </a:lnTo>
                  <a:lnTo>
                    <a:pt x="615" y="365"/>
                  </a:lnTo>
                  <a:lnTo>
                    <a:pt x="614" y="359"/>
                  </a:lnTo>
                  <a:lnTo>
                    <a:pt x="613" y="352"/>
                  </a:lnTo>
                  <a:lnTo>
                    <a:pt x="610" y="346"/>
                  </a:lnTo>
                  <a:lnTo>
                    <a:pt x="607" y="339"/>
                  </a:lnTo>
                  <a:lnTo>
                    <a:pt x="603" y="332"/>
                  </a:lnTo>
                  <a:lnTo>
                    <a:pt x="599" y="326"/>
                  </a:lnTo>
                  <a:lnTo>
                    <a:pt x="594" y="319"/>
                  </a:lnTo>
                  <a:lnTo>
                    <a:pt x="589" y="310"/>
                  </a:lnTo>
                  <a:lnTo>
                    <a:pt x="587" y="309"/>
                  </a:lnTo>
                  <a:lnTo>
                    <a:pt x="587" y="308"/>
                  </a:lnTo>
                  <a:lnTo>
                    <a:pt x="587" y="307"/>
                  </a:lnTo>
                  <a:lnTo>
                    <a:pt x="587" y="306"/>
                  </a:lnTo>
                  <a:lnTo>
                    <a:pt x="586" y="305"/>
                  </a:lnTo>
                  <a:lnTo>
                    <a:pt x="586" y="304"/>
                  </a:lnTo>
                  <a:lnTo>
                    <a:pt x="585" y="303"/>
                  </a:lnTo>
                  <a:lnTo>
                    <a:pt x="585" y="302"/>
                  </a:lnTo>
                  <a:lnTo>
                    <a:pt x="584" y="302"/>
                  </a:lnTo>
                  <a:lnTo>
                    <a:pt x="584" y="301"/>
                  </a:lnTo>
                  <a:lnTo>
                    <a:pt x="583" y="301"/>
                  </a:lnTo>
                  <a:lnTo>
                    <a:pt x="583" y="300"/>
                  </a:lnTo>
                  <a:lnTo>
                    <a:pt x="582" y="299"/>
                  </a:lnTo>
                  <a:lnTo>
                    <a:pt x="582" y="298"/>
                  </a:lnTo>
                  <a:lnTo>
                    <a:pt x="581" y="298"/>
                  </a:lnTo>
                  <a:lnTo>
                    <a:pt x="581" y="297"/>
                  </a:lnTo>
                  <a:lnTo>
                    <a:pt x="581" y="297"/>
                  </a:lnTo>
                  <a:lnTo>
                    <a:pt x="581" y="296"/>
                  </a:lnTo>
                  <a:lnTo>
                    <a:pt x="580" y="296"/>
                  </a:lnTo>
                  <a:lnTo>
                    <a:pt x="580" y="295"/>
                  </a:lnTo>
                  <a:lnTo>
                    <a:pt x="580" y="295"/>
                  </a:lnTo>
                  <a:lnTo>
                    <a:pt x="579" y="294"/>
                  </a:lnTo>
                  <a:lnTo>
                    <a:pt x="579" y="293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90"/>
                  </a:lnTo>
                  <a:lnTo>
                    <a:pt x="576" y="289"/>
                  </a:lnTo>
                  <a:lnTo>
                    <a:pt x="576" y="289"/>
                  </a:lnTo>
                  <a:lnTo>
                    <a:pt x="575" y="288"/>
                  </a:lnTo>
                  <a:lnTo>
                    <a:pt x="575" y="287"/>
                  </a:lnTo>
                  <a:lnTo>
                    <a:pt x="574" y="287"/>
                  </a:lnTo>
                  <a:lnTo>
                    <a:pt x="574" y="286"/>
                  </a:lnTo>
                  <a:lnTo>
                    <a:pt x="574" y="285"/>
                  </a:lnTo>
                  <a:lnTo>
                    <a:pt x="574" y="284"/>
                  </a:lnTo>
                  <a:lnTo>
                    <a:pt x="574" y="283"/>
                  </a:lnTo>
                  <a:lnTo>
                    <a:pt x="573" y="282"/>
                  </a:lnTo>
                  <a:lnTo>
                    <a:pt x="571" y="277"/>
                  </a:lnTo>
                  <a:lnTo>
                    <a:pt x="568" y="273"/>
                  </a:lnTo>
                  <a:lnTo>
                    <a:pt x="567" y="271"/>
                  </a:lnTo>
                  <a:lnTo>
                    <a:pt x="566" y="270"/>
                  </a:lnTo>
                  <a:lnTo>
                    <a:pt x="565" y="269"/>
                  </a:lnTo>
                  <a:lnTo>
                    <a:pt x="563" y="267"/>
                  </a:lnTo>
                  <a:lnTo>
                    <a:pt x="562" y="266"/>
                  </a:lnTo>
                  <a:lnTo>
                    <a:pt x="561" y="265"/>
                  </a:lnTo>
                  <a:lnTo>
                    <a:pt x="560" y="264"/>
                  </a:lnTo>
                  <a:lnTo>
                    <a:pt x="560" y="263"/>
                  </a:lnTo>
                  <a:lnTo>
                    <a:pt x="559" y="263"/>
                  </a:lnTo>
                  <a:lnTo>
                    <a:pt x="558" y="263"/>
                  </a:lnTo>
                  <a:lnTo>
                    <a:pt x="557" y="262"/>
                  </a:lnTo>
                  <a:lnTo>
                    <a:pt x="556" y="262"/>
                  </a:lnTo>
                  <a:lnTo>
                    <a:pt x="555" y="262"/>
                  </a:lnTo>
                  <a:lnTo>
                    <a:pt x="555" y="261"/>
                  </a:lnTo>
                  <a:lnTo>
                    <a:pt x="554" y="261"/>
                  </a:lnTo>
                  <a:lnTo>
                    <a:pt x="553" y="261"/>
                  </a:lnTo>
                  <a:lnTo>
                    <a:pt x="552" y="260"/>
                  </a:lnTo>
                  <a:lnTo>
                    <a:pt x="551" y="260"/>
                  </a:lnTo>
                  <a:lnTo>
                    <a:pt x="550" y="260"/>
                  </a:lnTo>
                  <a:lnTo>
                    <a:pt x="549" y="260"/>
                  </a:lnTo>
                  <a:lnTo>
                    <a:pt x="549" y="260"/>
                  </a:lnTo>
                  <a:lnTo>
                    <a:pt x="548" y="260"/>
                  </a:lnTo>
                  <a:lnTo>
                    <a:pt x="547" y="260"/>
                  </a:lnTo>
                  <a:lnTo>
                    <a:pt x="545" y="259"/>
                  </a:lnTo>
                  <a:lnTo>
                    <a:pt x="544" y="259"/>
                  </a:lnTo>
                  <a:lnTo>
                    <a:pt x="543" y="259"/>
                  </a:lnTo>
                  <a:lnTo>
                    <a:pt x="542" y="259"/>
                  </a:lnTo>
                  <a:lnTo>
                    <a:pt x="541" y="260"/>
                  </a:lnTo>
                  <a:lnTo>
                    <a:pt x="539" y="260"/>
                  </a:lnTo>
                  <a:lnTo>
                    <a:pt x="539" y="259"/>
                  </a:lnTo>
                  <a:lnTo>
                    <a:pt x="538" y="258"/>
                  </a:lnTo>
                  <a:lnTo>
                    <a:pt x="537" y="258"/>
                  </a:lnTo>
                  <a:lnTo>
                    <a:pt x="536" y="258"/>
                  </a:lnTo>
                  <a:lnTo>
                    <a:pt x="536" y="258"/>
                  </a:lnTo>
                  <a:lnTo>
                    <a:pt x="535" y="257"/>
                  </a:lnTo>
                  <a:lnTo>
                    <a:pt x="535" y="257"/>
                  </a:lnTo>
                  <a:lnTo>
                    <a:pt x="534" y="257"/>
                  </a:lnTo>
                  <a:lnTo>
                    <a:pt x="534" y="256"/>
                  </a:lnTo>
                  <a:lnTo>
                    <a:pt x="533" y="255"/>
                  </a:lnTo>
                  <a:lnTo>
                    <a:pt x="533" y="256"/>
                  </a:lnTo>
                  <a:lnTo>
                    <a:pt x="532" y="255"/>
                  </a:lnTo>
                  <a:lnTo>
                    <a:pt x="531" y="254"/>
                  </a:lnTo>
                  <a:lnTo>
                    <a:pt x="530" y="253"/>
                  </a:lnTo>
                  <a:lnTo>
                    <a:pt x="530" y="253"/>
                  </a:lnTo>
                  <a:lnTo>
                    <a:pt x="530" y="252"/>
                  </a:lnTo>
                  <a:lnTo>
                    <a:pt x="529" y="252"/>
                  </a:lnTo>
                  <a:lnTo>
                    <a:pt x="529" y="251"/>
                  </a:lnTo>
                  <a:lnTo>
                    <a:pt x="528" y="251"/>
                  </a:lnTo>
                  <a:lnTo>
                    <a:pt x="528" y="251"/>
                  </a:lnTo>
                  <a:lnTo>
                    <a:pt x="527" y="251"/>
                  </a:lnTo>
                  <a:lnTo>
                    <a:pt x="527" y="250"/>
                  </a:lnTo>
                  <a:lnTo>
                    <a:pt x="526" y="250"/>
                  </a:lnTo>
                  <a:lnTo>
                    <a:pt x="525" y="250"/>
                  </a:lnTo>
                  <a:lnTo>
                    <a:pt x="524" y="250"/>
                  </a:lnTo>
                  <a:lnTo>
                    <a:pt x="524" y="249"/>
                  </a:lnTo>
                  <a:lnTo>
                    <a:pt x="524" y="248"/>
                  </a:lnTo>
                  <a:lnTo>
                    <a:pt x="523" y="248"/>
                  </a:lnTo>
                  <a:lnTo>
                    <a:pt x="523" y="247"/>
                  </a:lnTo>
                  <a:lnTo>
                    <a:pt x="522" y="246"/>
                  </a:lnTo>
                  <a:lnTo>
                    <a:pt x="521" y="246"/>
                  </a:lnTo>
                  <a:lnTo>
                    <a:pt x="521" y="247"/>
                  </a:lnTo>
                  <a:lnTo>
                    <a:pt x="521" y="246"/>
                  </a:lnTo>
                  <a:lnTo>
                    <a:pt x="520" y="246"/>
                  </a:lnTo>
                  <a:lnTo>
                    <a:pt x="519" y="245"/>
                  </a:lnTo>
                  <a:lnTo>
                    <a:pt x="518" y="244"/>
                  </a:lnTo>
                  <a:lnTo>
                    <a:pt x="517" y="244"/>
                  </a:lnTo>
                  <a:lnTo>
                    <a:pt x="518" y="243"/>
                  </a:lnTo>
                  <a:lnTo>
                    <a:pt x="517" y="243"/>
                  </a:lnTo>
                  <a:lnTo>
                    <a:pt x="517" y="242"/>
                  </a:lnTo>
                  <a:lnTo>
                    <a:pt x="517" y="242"/>
                  </a:lnTo>
                  <a:lnTo>
                    <a:pt x="516" y="241"/>
                  </a:lnTo>
                  <a:lnTo>
                    <a:pt x="517" y="240"/>
                  </a:lnTo>
                  <a:lnTo>
                    <a:pt x="516" y="240"/>
                  </a:lnTo>
                  <a:lnTo>
                    <a:pt x="515" y="240"/>
                  </a:lnTo>
                  <a:lnTo>
                    <a:pt x="515" y="241"/>
                  </a:lnTo>
                  <a:lnTo>
                    <a:pt x="514" y="240"/>
                  </a:lnTo>
                  <a:lnTo>
                    <a:pt x="513" y="240"/>
                  </a:lnTo>
                  <a:lnTo>
                    <a:pt x="513" y="239"/>
                  </a:lnTo>
                  <a:lnTo>
                    <a:pt x="512" y="239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1" y="238"/>
                  </a:lnTo>
                  <a:lnTo>
                    <a:pt x="511" y="237"/>
                  </a:lnTo>
                  <a:lnTo>
                    <a:pt x="511" y="237"/>
                  </a:lnTo>
                  <a:lnTo>
                    <a:pt x="510" y="237"/>
                  </a:lnTo>
                  <a:lnTo>
                    <a:pt x="509" y="237"/>
                  </a:lnTo>
                  <a:lnTo>
                    <a:pt x="508" y="237"/>
                  </a:lnTo>
                  <a:lnTo>
                    <a:pt x="507" y="237"/>
                  </a:lnTo>
                  <a:lnTo>
                    <a:pt x="506" y="237"/>
                  </a:lnTo>
                  <a:lnTo>
                    <a:pt x="505" y="237"/>
                  </a:lnTo>
                  <a:lnTo>
                    <a:pt x="504" y="237"/>
                  </a:lnTo>
                  <a:lnTo>
                    <a:pt x="504" y="237"/>
                  </a:lnTo>
                  <a:lnTo>
                    <a:pt x="504" y="238"/>
                  </a:lnTo>
                  <a:lnTo>
                    <a:pt x="503" y="237"/>
                  </a:lnTo>
                  <a:lnTo>
                    <a:pt x="503" y="238"/>
                  </a:lnTo>
                  <a:lnTo>
                    <a:pt x="502" y="238"/>
                  </a:lnTo>
                  <a:lnTo>
                    <a:pt x="501" y="238"/>
                  </a:lnTo>
                  <a:lnTo>
                    <a:pt x="502" y="238"/>
                  </a:lnTo>
                  <a:lnTo>
                    <a:pt x="501" y="239"/>
                  </a:lnTo>
                  <a:lnTo>
                    <a:pt x="500" y="240"/>
                  </a:lnTo>
                  <a:lnTo>
                    <a:pt x="500" y="241"/>
                  </a:lnTo>
                  <a:lnTo>
                    <a:pt x="499" y="241"/>
                  </a:lnTo>
                  <a:lnTo>
                    <a:pt x="498" y="242"/>
                  </a:lnTo>
                  <a:lnTo>
                    <a:pt x="498" y="241"/>
                  </a:lnTo>
                  <a:lnTo>
                    <a:pt x="498" y="241"/>
                  </a:lnTo>
                  <a:lnTo>
                    <a:pt x="497" y="240"/>
                  </a:lnTo>
                  <a:lnTo>
                    <a:pt x="496" y="241"/>
                  </a:lnTo>
                  <a:lnTo>
                    <a:pt x="495" y="241"/>
                  </a:lnTo>
                  <a:lnTo>
                    <a:pt x="494" y="241"/>
                  </a:lnTo>
                  <a:lnTo>
                    <a:pt x="493" y="241"/>
                  </a:lnTo>
                  <a:lnTo>
                    <a:pt x="493" y="242"/>
                  </a:lnTo>
                  <a:lnTo>
                    <a:pt x="492" y="241"/>
                  </a:lnTo>
                  <a:lnTo>
                    <a:pt x="492" y="241"/>
                  </a:lnTo>
                  <a:lnTo>
                    <a:pt x="492" y="240"/>
                  </a:lnTo>
                  <a:lnTo>
                    <a:pt x="491" y="240"/>
                  </a:lnTo>
                  <a:lnTo>
                    <a:pt x="490" y="240"/>
                  </a:lnTo>
                  <a:lnTo>
                    <a:pt x="489" y="240"/>
                  </a:lnTo>
                  <a:lnTo>
                    <a:pt x="488" y="239"/>
                  </a:lnTo>
                  <a:lnTo>
                    <a:pt x="487" y="239"/>
                  </a:lnTo>
                  <a:lnTo>
                    <a:pt x="487" y="240"/>
                  </a:lnTo>
                  <a:lnTo>
                    <a:pt x="486" y="240"/>
                  </a:lnTo>
                  <a:lnTo>
                    <a:pt x="486" y="239"/>
                  </a:lnTo>
                  <a:lnTo>
                    <a:pt x="485" y="239"/>
                  </a:lnTo>
                  <a:lnTo>
                    <a:pt x="485" y="239"/>
                  </a:lnTo>
                  <a:lnTo>
                    <a:pt x="484" y="239"/>
                  </a:lnTo>
                  <a:lnTo>
                    <a:pt x="484" y="238"/>
                  </a:lnTo>
                  <a:lnTo>
                    <a:pt x="483" y="238"/>
                  </a:lnTo>
                  <a:lnTo>
                    <a:pt x="482" y="238"/>
                  </a:lnTo>
                  <a:lnTo>
                    <a:pt x="481" y="237"/>
                  </a:lnTo>
                  <a:lnTo>
                    <a:pt x="480" y="237"/>
                  </a:lnTo>
                  <a:lnTo>
                    <a:pt x="479" y="236"/>
                  </a:lnTo>
                  <a:lnTo>
                    <a:pt x="479" y="237"/>
                  </a:lnTo>
                  <a:lnTo>
                    <a:pt x="478" y="237"/>
                  </a:lnTo>
                  <a:lnTo>
                    <a:pt x="477" y="238"/>
                  </a:lnTo>
                  <a:lnTo>
                    <a:pt x="476" y="238"/>
                  </a:lnTo>
                  <a:lnTo>
                    <a:pt x="475" y="238"/>
                  </a:lnTo>
                  <a:lnTo>
                    <a:pt x="474" y="238"/>
                  </a:lnTo>
                  <a:lnTo>
                    <a:pt x="473" y="238"/>
                  </a:lnTo>
                  <a:lnTo>
                    <a:pt x="473" y="238"/>
                  </a:lnTo>
                  <a:lnTo>
                    <a:pt x="472" y="239"/>
                  </a:lnTo>
                  <a:lnTo>
                    <a:pt x="472" y="240"/>
                  </a:lnTo>
                  <a:lnTo>
                    <a:pt x="472" y="241"/>
                  </a:lnTo>
                  <a:lnTo>
                    <a:pt x="471" y="241"/>
                  </a:lnTo>
                  <a:lnTo>
                    <a:pt x="471" y="242"/>
                  </a:lnTo>
                  <a:lnTo>
                    <a:pt x="470" y="242"/>
                  </a:lnTo>
                  <a:lnTo>
                    <a:pt x="469" y="243"/>
                  </a:lnTo>
                  <a:lnTo>
                    <a:pt x="468" y="243"/>
                  </a:lnTo>
                  <a:lnTo>
                    <a:pt x="467" y="244"/>
                  </a:lnTo>
                  <a:lnTo>
                    <a:pt x="466" y="244"/>
                  </a:lnTo>
                  <a:lnTo>
                    <a:pt x="466" y="244"/>
                  </a:lnTo>
                  <a:lnTo>
                    <a:pt x="465" y="244"/>
                  </a:lnTo>
                  <a:lnTo>
                    <a:pt x="465" y="243"/>
                  </a:lnTo>
                  <a:lnTo>
                    <a:pt x="464" y="243"/>
                  </a:lnTo>
                  <a:lnTo>
                    <a:pt x="463" y="243"/>
                  </a:lnTo>
                  <a:lnTo>
                    <a:pt x="463" y="244"/>
                  </a:lnTo>
                  <a:lnTo>
                    <a:pt x="462" y="244"/>
                  </a:lnTo>
                  <a:lnTo>
                    <a:pt x="461" y="243"/>
                  </a:lnTo>
                  <a:lnTo>
                    <a:pt x="460" y="243"/>
                  </a:lnTo>
                  <a:lnTo>
                    <a:pt x="460" y="243"/>
                  </a:lnTo>
                  <a:lnTo>
                    <a:pt x="459" y="242"/>
                  </a:lnTo>
                  <a:lnTo>
                    <a:pt x="458" y="242"/>
                  </a:lnTo>
                  <a:lnTo>
                    <a:pt x="457" y="242"/>
                  </a:lnTo>
                  <a:lnTo>
                    <a:pt x="456" y="242"/>
                  </a:lnTo>
                  <a:lnTo>
                    <a:pt x="455" y="242"/>
                  </a:lnTo>
                  <a:lnTo>
                    <a:pt x="454" y="241"/>
                  </a:lnTo>
                  <a:lnTo>
                    <a:pt x="453" y="240"/>
                  </a:lnTo>
                  <a:lnTo>
                    <a:pt x="453" y="239"/>
                  </a:lnTo>
                  <a:lnTo>
                    <a:pt x="452" y="238"/>
                  </a:lnTo>
                  <a:lnTo>
                    <a:pt x="451" y="238"/>
                  </a:lnTo>
                  <a:lnTo>
                    <a:pt x="451" y="238"/>
                  </a:lnTo>
                  <a:lnTo>
                    <a:pt x="452" y="237"/>
                  </a:lnTo>
                  <a:lnTo>
                    <a:pt x="452" y="236"/>
                  </a:lnTo>
                  <a:lnTo>
                    <a:pt x="452" y="235"/>
                  </a:lnTo>
                  <a:lnTo>
                    <a:pt x="452" y="234"/>
                  </a:lnTo>
                  <a:lnTo>
                    <a:pt x="451" y="234"/>
                  </a:lnTo>
                  <a:lnTo>
                    <a:pt x="451" y="233"/>
                  </a:lnTo>
                  <a:lnTo>
                    <a:pt x="450" y="232"/>
                  </a:lnTo>
                  <a:lnTo>
                    <a:pt x="449" y="232"/>
                  </a:lnTo>
                  <a:lnTo>
                    <a:pt x="448" y="231"/>
                  </a:lnTo>
                  <a:lnTo>
                    <a:pt x="447" y="230"/>
                  </a:lnTo>
                  <a:lnTo>
                    <a:pt x="447" y="229"/>
                  </a:lnTo>
                  <a:lnTo>
                    <a:pt x="447" y="229"/>
                  </a:lnTo>
                  <a:lnTo>
                    <a:pt x="447" y="228"/>
                  </a:lnTo>
                  <a:lnTo>
                    <a:pt x="446" y="228"/>
                  </a:lnTo>
                  <a:lnTo>
                    <a:pt x="445" y="228"/>
                  </a:lnTo>
                  <a:lnTo>
                    <a:pt x="445" y="227"/>
                  </a:lnTo>
                  <a:lnTo>
                    <a:pt x="444" y="227"/>
                  </a:lnTo>
                  <a:lnTo>
                    <a:pt x="443" y="226"/>
                  </a:lnTo>
                  <a:lnTo>
                    <a:pt x="442" y="226"/>
                  </a:lnTo>
                  <a:lnTo>
                    <a:pt x="441" y="227"/>
                  </a:lnTo>
                  <a:lnTo>
                    <a:pt x="441" y="226"/>
                  </a:lnTo>
                  <a:lnTo>
                    <a:pt x="441" y="225"/>
                  </a:lnTo>
                  <a:lnTo>
                    <a:pt x="440" y="225"/>
                  </a:lnTo>
                  <a:lnTo>
                    <a:pt x="440" y="224"/>
                  </a:lnTo>
                  <a:lnTo>
                    <a:pt x="439" y="223"/>
                  </a:lnTo>
                  <a:lnTo>
                    <a:pt x="438" y="223"/>
                  </a:lnTo>
                  <a:lnTo>
                    <a:pt x="437" y="222"/>
                  </a:lnTo>
                  <a:lnTo>
                    <a:pt x="436" y="221"/>
                  </a:lnTo>
                  <a:lnTo>
                    <a:pt x="436" y="220"/>
                  </a:lnTo>
                  <a:lnTo>
                    <a:pt x="435" y="220"/>
                  </a:lnTo>
                  <a:lnTo>
                    <a:pt x="434" y="220"/>
                  </a:lnTo>
                  <a:lnTo>
                    <a:pt x="434" y="220"/>
                  </a:lnTo>
                  <a:lnTo>
                    <a:pt x="433" y="220"/>
                  </a:lnTo>
                  <a:lnTo>
                    <a:pt x="432" y="219"/>
                  </a:lnTo>
                  <a:lnTo>
                    <a:pt x="431" y="220"/>
                  </a:lnTo>
                  <a:lnTo>
                    <a:pt x="430" y="220"/>
                  </a:lnTo>
                  <a:lnTo>
                    <a:pt x="429" y="220"/>
                  </a:lnTo>
                  <a:lnTo>
                    <a:pt x="429" y="221"/>
                  </a:lnTo>
                  <a:lnTo>
                    <a:pt x="428" y="221"/>
                  </a:lnTo>
                  <a:lnTo>
                    <a:pt x="428" y="222"/>
                  </a:lnTo>
                  <a:lnTo>
                    <a:pt x="426" y="222"/>
                  </a:lnTo>
                  <a:lnTo>
                    <a:pt x="425" y="222"/>
                  </a:lnTo>
                  <a:lnTo>
                    <a:pt x="425" y="221"/>
                  </a:lnTo>
                  <a:lnTo>
                    <a:pt x="424" y="221"/>
                  </a:lnTo>
                  <a:lnTo>
                    <a:pt x="423" y="221"/>
                  </a:lnTo>
                  <a:lnTo>
                    <a:pt x="423" y="220"/>
                  </a:lnTo>
                  <a:lnTo>
                    <a:pt x="422" y="220"/>
                  </a:lnTo>
                  <a:lnTo>
                    <a:pt x="422" y="220"/>
                  </a:lnTo>
                  <a:lnTo>
                    <a:pt x="421" y="221"/>
                  </a:lnTo>
                  <a:lnTo>
                    <a:pt x="420" y="221"/>
                  </a:lnTo>
                  <a:lnTo>
                    <a:pt x="419" y="221"/>
                  </a:lnTo>
                  <a:lnTo>
                    <a:pt x="418" y="221"/>
                  </a:lnTo>
                  <a:lnTo>
                    <a:pt x="418" y="222"/>
                  </a:lnTo>
                  <a:lnTo>
                    <a:pt x="417" y="222"/>
                  </a:lnTo>
                  <a:lnTo>
                    <a:pt x="417" y="223"/>
                  </a:lnTo>
                  <a:lnTo>
                    <a:pt x="416" y="223"/>
                  </a:lnTo>
                  <a:lnTo>
                    <a:pt x="416" y="224"/>
                  </a:lnTo>
                  <a:lnTo>
                    <a:pt x="415" y="224"/>
                  </a:lnTo>
                  <a:lnTo>
                    <a:pt x="415" y="223"/>
                  </a:lnTo>
                  <a:lnTo>
                    <a:pt x="414" y="223"/>
                  </a:lnTo>
                  <a:lnTo>
                    <a:pt x="413" y="223"/>
                  </a:lnTo>
                  <a:lnTo>
                    <a:pt x="412" y="222"/>
                  </a:lnTo>
                  <a:lnTo>
                    <a:pt x="411" y="222"/>
                  </a:lnTo>
                  <a:lnTo>
                    <a:pt x="410" y="222"/>
                  </a:lnTo>
                  <a:lnTo>
                    <a:pt x="409" y="222"/>
                  </a:lnTo>
                  <a:lnTo>
                    <a:pt x="408" y="222"/>
                  </a:lnTo>
                  <a:lnTo>
                    <a:pt x="407" y="221"/>
                  </a:lnTo>
                  <a:lnTo>
                    <a:pt x="406" y="221"/>
                  </a:lnTo>
                  <a:lnTo>
                    <a:pt x="405" y="221"/>
                  </a:lnTo>
                  <a:lnTo>
                    <a:pt x="404" y="221"/>
                  </a:lnTo>
                  <a:lnTo>
                    <a:pt x="403" y="220"/>
                  </a:lnTo>
                  <a:lnTo>
                    <a:pt x="402" y="220"/>
                  </a:lnTo>
                  <a:lnTo>
                    <a:pt x="402" y="219"/>
                  </a:lnTo>
                  <a:lnTo>
                    <a:pt x="402" y="219"/>
                  </a:lnTo>
                  <a:lnTo>
                    <a:pt x="401" y="219"/>
                  </a:lnTo>
                  <a:lnTo>
                    <a:pt x="401" y="218"/>
                  </a:lnTo>
                  <a:lnTo>
                    <a:pt x="400" y="217"/>
                  </a:lnTo>
                  <a:lnTo>
                    <a:pt x="399" y="217"/>
                  </a:lnTo>
                  <a:lnTo>
                    <a:pt x="399" y="216"/>
                  </a:lnTo>
                  <a:lnTo>
                    <a:pt x="398" y="216"/>
                  </a:lnTo>
                  <a:lnTo>
                    <a:pt x="397" y="216"/>
                  </a:lnTo>
                  <a:lnTo>
                    <a:pt x="397" y="215"/>
                  </a:lnTo>
                  <a:lnTo>
                    <a:pt x="396" y="215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95" y="214"/>
                  </a:lnTo>
                  <a:lnTo>
                    <a:pt x="394" y="213"/>
                  </a:lnTo>
                  <a:lnTo>
                    <a:pt x="394" y="213"/>
                  </a:lnTo>
                  <a:lnTo>
                    <a:pt x="393" y="213"/>
                  </a:lnTo>
                  <a:lnTo>
                    <a:pt x="392" y="212"/>
                  </a:lnTo>
                  <a:lnTo>
                    <a:pt x="391" y="212"/>
                  </a:lnTo>
                  <a:lnTo>
                    <a:pt x="390" y="212"/>
                  </a:lnTo>
                  <a:lnTo>
                    <a:pt x="390" y="211"/>
                  </a:lnTo>
                  <a:lnTo>
                    <a:pt x="390" y="210"/>
                  </a:lnTo>
                  <a:lnTo>
                    <a:pt x="390" y="210"/>
                  </a:lnTo>
                  <a:lnTo>
                    <a:pt x="390" y="209"/>
                  </a:lnTo>
                  <a:lnTo>
                    <a:pt x="389" y="209"/>
                  </a:lnTo>
                  <a:lnTo>
                    <a:pt x="388" y="208"/>
                  </a:lnTo>
                  <a:lnTo>
                    <a:pt x="387" y="208"/>
                  </a:lnTo>
                  <a:lnTo>
                    <a:pt x="386" y="207"/>
                  </a:lnTo>
                  <a:lnTo>
                    <a:pt x="385" y="206"/>
                  </a:lnTo>
                  <a:lnTo>
                    <a:pt x="385" y="206"/>
                  </a:lnTo>
                  <a:lnTo>
                    <a:pt x="384" y="206"/>
                  </a:lnTo>
                  <a:lnTo>
                    <a:pt x="384" y="205"/>
                  </a:lnTo>
                  <a:lnTo>
                    <a:pt x="384" y="204"/>
                  </a:lnTo>
                  <a:lnTo>
                    <a:pt x="383" y="203"/>
                  </a:lnTo>
                  <a:lnTo>
                    <a:pt x="383" y="202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2" y="200"/>
                  </a:lnTo>
                  <a:lnTo>
                    <a:pt x="381" y="200"/>
                  </a:lnTo>
                  <a:lnTo>
                    <a:pt x="380" y="200"/>
                  </a:lnTo>
                  <a:lnTo>
                    <a:pt x="379" y="200"/>
                  </a:lnTo>
                  <a:lnTo>
                    <a:pt x="372" y="206"/>
                  </a:lnTo>
                  <a:lnTo>
                    <a:pt x="368" y="206"/>
                  </a:lnTo>
                  <a:lnTo>
                    <a:pt x="364" y="201"/>
                  </a:lnTo>
                  <a:lnTo>
                    <a:pt x="364" y="204"/>
                  </a:lnTo>
                  <a:lnTo>
                    <a:pt x="362" y="204"/>
                  </a:lnTo>
                  <a:lnTo>
                    <a:pt x="361" y="200"/>
                  </a:lnTo>
                  <a:lnTo>
                    <a:pt x="357" y="201"/>
                  </a:lnTo>
                  <a:lnTo>
                    <a:pt x="348" y="197"/>
                  </a:lnTo>
                  <a:lnTo>
                    <a:pt x="345" y="192"/>
                  </a:lnTo>
                  <a:lnTo>
                    <a:pt x="342" y="192"/>
                  </a:lnTo>
                  <a:lnTo>
                    <a:pt x="339" y="193"/>
                  </a:lnTo>
                  <a:lnTo>
                    <a:pt x="338" y="186"/>
                  </a:lnTo>
                  <a:lnTo>
                    <a:pt x="332" y="185"/>
                  </a:lnTo>
                  <a:lnTo>
                    <a:pt x="320" y="184"/>
                  </a:lnTo>
                  <a:lnTo>
                    <a:pt x="315" y="181"/>
                  </a:lnTo>
                  <a:lnTo>
                    <a:pt x="308" y="180"/>
                  </a:lnTo>
                  <a:lnTo>
                    <a:pt x="303" y="181"/>
                  </a:lnTo>
                  <a:lnTo>
                    <a:pt x="293" y="167"/>
                  </a:lnTo>
                  <a:lnTo>
                    <a:pt x="294" y="163"/>
                  </a:lnTo>
                  <a:lnTo>
                    <a:pt x="288" y="160"/>
                  </a:lnTo>
                  <a:lnTo>
                    <a:pt x="287" y="160"/>
                  </a:lnTo>
                  <a:lnTo>
                    <a:pt x="284" y="158"/>
                  </a:lnTo>
                  <a:lnTo>
                    <a:pt x="271" y="159"/>
                  </a:lnTo>
                  <a:lnTo>
                    <a:pt x="253" y="160"/>
                  </a:lnTo>
                  <a:lnTo>
                    <a:pt x="243" y="153"/>
                  </a:lnTo>
                  <a:lnTo>
                    <a:pt x="239" y="149"/>
                  </a:lnTo>
                  <a:lnTo>
                    <a:pt x="237" y="147"/>
                  </a:lnTo>
                  <a:lnTo>
                    <a:pt x="234" y="149"/>
                  </a:lnTo>
                  <a:lnTo>
                    <a:pt x="222" y="146"/>
                  </a:lnTo>
                  <a:lnTo>
                    <a:pt x="218" y="147"/>
                  </a:lnTo>
                  <a:lnTo>
                    <a:pt x="213" y="148"/>
                  </a:lnTo>
                  <a:lnTo>
                    <a:pt x="212" y="149"/>
                  </a:lnTo>
                  <a:lnTo>
                    <a:pt x="210" y="150"/>
                  </a:lnTo>
                  <a:lnTo>
                    <a:pt x="209" y="150"/>
                  </a:lnTo>
                  <a:lnTo>
                    <a:pt x="208" y="150"/>
                  </a:lnTo>
                  <a:lnTo>
                    <a:pt x="207" y="150"/>
                  </a:lnTo>
                  <a:lnTo>
                    <a:pt x="207" y="149"/>
                  </a:lnTo>
                  <a:lnTo>
                    <a:pt x="206" y="149"/>
                  </a:lnTo>
                  <a:lnTo>
                    <a:pt x="206" y="149"/>
                  </a:lnTo>
                  <a:lnTo>
                    <a:pt x="205" y="148"/>
                  </a:lnTo>
                  <a:lnTo>
                    <a:pt x="205" y="148"/>
                  </a:lnTo>
                  <a:lnTo>
                    <a:pt x="204" y="147"/>
                  </a:lnTo>
                  <a:lnTo>
                    <a:pt x="203" y="146"/>
                  </a:lnTo>
                  <a:lnTo>
                    <a:pt x="203" y="145"/>
                  </a:lnTo>
                  <a:lnTo>
                    <a:pt x="203" y="144"/>
                  </a:lnTo>
                  <a:lnTo>
                    <a:pt x="202" y="143"/>
                  </a:lnTo>
                  <a:lnTo>
                    <a:pt x="201" y="143"/>
                  </a:lnTo>
                  <a:lnTo>
                    <a:pt x="200" y="142"/>
                  </a:lnTo>
                  <a:lnTo>
                    <a:pt x="199" y="141"/>
                  </a:lnTo>
                  <a:lnTo>
                    <a:pt x="199" y="140"/>
                  </a:lnTo>
                  <a:lnTo>
                    <a:pt x="199" y="139"/>
                  </a:lnTo>
                  <a:lnTo>
                    <a:pt x="199" y="138"/>
                  </a:lnTo>
                  <a:lnTo>
                    <a:pt x="199" y="137"/>
                  </a:lnTo>
                  <a:lnTo>
                    <a:pt x="199" y="137"/>
                  </a:lnTo>
                  <a:lnTo>
                    <a:pt x="199" y="137"/>
                  </a:lnTo>
                  <a:lnTo>
                    <a:pt x="199" y="136"/>
                  </a:lnTo>
                  <a:lnTo>
                    <a:pt x="199" y="135"/>
                  </a:lnTo>
                  <a:lnTo>
                    <a:pt x="199" y="134"/>
                  </a:lnTo>
                  <a:lnTo>
                    <a:pt x="199" y="132"/>
                  </a:lnTo>
                  <a:lnTo>
                    <a:pt x="199" y="131"/>
                  </a:lnTo>
                  <a:lnTo>
                    <a:pt x="199" y="130"/>
                  </a:lnTo>
                  <a:lnTo>
                    <a:pt x="200" y="130"/>
                  </a:lnTo>
                  <a:lnTo>
                    <a:pt x="201" y="129"/>
                  </a:lnTo>
                  <a:lnTo>
                    <a:pt x="201" y="128"/>
                  </a:lnTo>
                  <a:lnTo>
                    <a:pt x="201" y="127"/>
                  </a:lnTo>
                  <a:lnTo>
                    <a:pt x="201" y="126"/>
                  </a:lnTo>
                  <a:lnTo>
                    <a:pt x="185" y="119"/>
                  </a:lnTo>
                  <a:lnTo>
                    <a:pt x="173" y="119"/>
                  </a:lnTo>
                  <a:lnTo>
                    <a:pt x="172" y="119"/>
                  </a:lnTo>
                  <a:lnTo>
                    <a:pt x="171" y="119"/>
                  </a:lnTo>
                  <a:lnTo>
                    <a:pt x="171" y="120"/>
                  </a:lnTo>
                  <a:lnTo>
                    <a:pt x="170" y="120"/>
                  </a:lnTo>
                  <a:lnTo>
                    <a:pt x="169" y="120"/>
                  </a:lnTo>
                  <a:lnTo>
                    <a:pt x="169" y="121"/>
                  </a:lnTo>
                  <a:lnTo>
                    <a:pt x="168" y="121"/>
                  </a:lnTo>
                  <a:lnTo>
                    <a:pt x="167" y="122"/>
                  </a:lnTo>
                  <a:lnTo>
                    <a:pt x="167" y="123"/>
                  </a:lnTo>
                  <a:lnTo>
                    <a:pt x="166" y="124"/>
                  </a:lnTo>
                  <a:lnTo>
                    <a:pt x="165" y="124"/>
                  </a:lnTo>
                  <a:lnTo>
                    <a:pt x="164" y="124"/>
                  </a:lnTo>
                  <a:lnTo>
                    <a:pt x="163" y="124"/>
                  </a:lnTo>
                  <a:lnTo>
                    <a:pt x="162" y="124"/>
                  </a:lnTo>
                  <a:lnTo>
                    <a:pt x="161" y="124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9" y="124"/>
                  </a:lnTo>
                  <a:lnTo>
                    <a:pt x="158" y="124"/>
                  </a:lnTo>
                  <a:lnTo>
                    <a:pt x="157" y="123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5" y="123"/>
                  </a:lnTo>
                  <a:lnTo>
                    <a:pt x="154" y="122"/>
                  </a:lnTo>
                  <a:lnTo>
                    <a:pt x="154" y="121"/>
                  </a:lnTo>
                  <a:lnTo>
                    <a:pt x="154" y="120"/>
                  </a:lnTo>
                  <a:lnTo>
                    <a:pt x="153" y="120"/>
                  </a:lnTo>
                  <a:lnTo>
                    <a:pt x="153" y="119"/>
                  </a:lnTo>
                  <a:lnTo>
                    <a:pt x="152" y="118"/>
                  </a:lnTo>
                  <a:lnTo>
                    <a:pt x="152" y="117"/>
                  </a:lnTo>
                  <a:lnTo>
                    <a:pt x="151" y="117"/>
                  </a:lnTo>
                  <a:lnTo>
                    <a:pt x="150" y="117"/>
                  </a:lnTo>
                  <a:lnTo>
                    <a:pt x="149" y="117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7" y="116"/>
                  </a:lnTo>
                  <a:lnTo>
                    <a:pt x="146" y="115"/>
                  </a:lnTo>
                  <a:lnTo>
                    <a:pt x="145" y="114"/>
                  </a:lnTo>
                  <a:lnTo>
                    <a:pt x="144" y="114"/>
                  </a:lnTo>
                  <a:lnTo>
                    <a:pt x="143" y="113"/>
                  </a:lnTo>
                  <a:lnTo>
                    <a:pt x="142" y="113"/>
                  </a:lnTo>
                  <a:lnTo>
                    <a:pt x="142" y="112"/>
                  </a:lnTo>
                  <a:lnTo>
                    <a:pt x="141" y="112"/>
                  </a:lnTo>
                  <a:lnTo>
                    <a:pt x="141" y="111"/>
                  </a:lnTo>
                  <a:lnTo>
                    <a:pt x="141" y="111"/>
                  </a:lnTo>
                  <a:lnTo>
                    <a:pt x="141" y="111"/>
                  </a:lnTo>
                  <a:lnTo>
                    <a:pt x="139" y="111"/>
                  </a:lnTo>
                  <a:lnTo>
                    <a:pt x="139" y="110"/>
                  </a:lnTo>
                  <a:lnTo>
                    <a:pt x="138" y="110"/>
                  </a:lnTo>
                  <a:lnTo>
                    <a:pt x="138" y="109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5"/>
                  </a:lnTo>
                  <a:lnTo>
                    <a:pt x="137" y="105"/>
                  </a:lnTo>
                  <a:lnTo>
                    <a:pt x="138" y="104"/>
                  </a:lnTo>
                  <a:lnTo>
                    <a:pt x="138" y="103"/>
                  </a:lnTo>
                  <a:lnTo>
                    <a:pt x="138" y="102"/>
                  </a:lnTo>
                  <a:lnTo>
                    <a:pt x="138" y="101"/>
                  </a:lnTo>
                  <a:lnTo>
                    <a:pt x="139" y="100"/>
                  </a:lnTo>
                  <a:lnTo>
                    <a:pt x="139" y="99"/>
                  </a:lnTo>
                  <a:lnTo>
                    <a:pt x="139" y="98"/>
                  </a:lnTo>
                  <a:lnTo>
                    <a:pt x="139" y="97"/>
                  </a:lnTo>
                  <a:lnTo>
                    <a:pt x="140" y="96"/>
                  </a:lnTo>
                  <a:lnTo>
                    <a:pt x="139" y="95"/>
                  </a:lnTo>
                  <a:lnTo>
                    <a:pt x="139" y="94"/>
                  </a:lnTo>
                  <a:lnTo>
                    <a:pt x="139" y="93"/>
                  </a:lnTo>
                  <a:lnTo>
                    <a:pt x="139" y="92"/>
                  </a:lnTo>
                  <a:lnTo>
                    <a:pt x="138" y="92"/>
                  </a:lnTo>
                  <a:lnTo>
                    <a:pt x="138" y="91"/>
                  </a:lnTo>
                  <a:lnTo>
                    <a:pt x="138" y="90"/>
                  </a:lnTo>
                  <a:lnTo>
                    <a:pt x="137" y="89"/>
                  </a:lnTo>
                  <a:lnTo>
                    <a:pt x="137" y="88"/>
                  </a:lnTo>
                  <a:lnTo>
                    <a:pt x="137" y="87"/>
                  </a:lnTo>
                  <a:lnTo>
                    <a:pt x="138" y="86"/>
                  </a:lnTo>
                  <a:lnTo>
                    <a:pt x="138" y="86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5" y="86"/>
                  </a:lnTo>
                  <a:lnTo>
                    <a:pt x="135" y="86"/>
                  </a:lnTo>
                  <a:lnTo>
                    <a:pt x="134" y="86"/>
                  </a:lnTo>
                  <a:lnTo>
                    <a:pt x="133" y="86"/>
                  </a:lnTo>
                  <a:lnTo>
                    <a:pt x="133" y="85"/>
                  </a:lnTo>
                  <a:lnTo>
                    <a:pt x="132" y="85"/>
                  </a:lnTo>
                  <a:lnTo>
                    <a:pt x="131" y="84"/>
                  </a:lnTo>
                  <a:lnTo>
                    <a:pt x="130" y="83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28" y="83"/>
                  </a:lnTo>
                  <a:lnTo>
                    <a:pt x="127" y="83"/>
                  </a:lnTo>
                  <a:lnTo>
                    <a:pt x="126" y="83"/>
                  </a:lnTo>
                  <a:lnTo>
                    <a:pt x="126" y="84"/>
                  </a:lnTo>
                  <a:lnTo>
                    <a:pt x="125" y="84"/>
                  </a:lnTo>
                  <a:lnTo>
                    <a:pt x="124" y="84"/>
                  </a:lnTo>
                  <a:lnTo>
                    <a:pt x="123" y="84"/>
                  </a:lnTo>
                  <a:lnTo>
                    <a:pt x="123" y="83"/>
                  </a:lnTo>
                  <a:lnTo>
                    <a:pt x="122" y="82"/>
                  </a:lnTo>
                  <a:lnTo>
                    <a:pt x="122" y="81"/>
                  </a:lnTo>
                  <a:lnTo>
                    <a:pt x="122" y="80"/>
                  </a:lnTo>
                  <a:lnTo>
                    <a:pt x="121" y="79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19" y="78"/>
                  </a:lnTo>
                  <a:lnTo>
                    <a:pt x="119" y="77"/>
                  </a:lnTo>
                  <a:lnTo>
                    <a:pt x="118" y="76"/>
                  </a:lnTo>
                  <a:lnTo>
                    <a:pt x="117" y="76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6"/>
                  </a:lnTo>
                  <a:lnTo>
                    <a:pt x="114" y="76"/>
                  </a:lnTo>
                  <a:lnTo>
                    <a:pt x="113" y="76"/>
                  </a:lnTo>
                  <a:lnTo>
                    <a:pt x="112" y="76"/>
                  </a:lnTo>
                  <a:lnTo>
                    <a:pt x="111" y="76"/>
                  </a:lnTo>
                  <a:lnTo>
                    <a:pt x="110" y="76"/>
                  </a:lnTo>
                  <a:lnTo>
                    <a:pt x="109" y="75"/>
                  </a:lnTo>
                  <a:lnTo>
                    <a:pt x="109" y="75"/>
                  </a:lnTo>
                  <a:lnTo>
                    <a:pt x="108" y="74"/>
                  </a:lnTo>
                  <a:lnTo>
                    <a:pt x="108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2"/>
                  </a:lnTo>
                  <a:lnTo>
                    <a:pt x="106" y="72"/>
                  </a:lnTo>
                  <a:lnTo>
                    <a:pt x="106" y="71"/>
                  </a:lnTo>
                  <a:lnTo>
                    <a:pt x="105" y="70"/>
                  </a:lnTo>
                  <a:lnTo>
                    <a:pt x="104" y="69"/>
                  </a:lnTo>
                  <a:lnTo>
                    <a:pt x="104" y="68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2" y="68"/>
                  </a:lnTo>
                  <a:lnTo>
                    <a:pt x="102" y="69"/>
                  </a:lnTo>
                  <a:lnTo>
                    <a:pt x="102" y="70"/>
                  </a:lnTo>
                  <a:lnTo>
                    <a:pt x="101" y="71"/>
                  </a:lnTo>
                  <a:lnTo>
                    <a:pt x="100" y="72"/>
                  </a:lnTo>
                  <a:lnTo>
                    <a:pt x="99" y="72"/>
                  </a:lnTo>
                  <a:lnTo>
                    <a:pt x="98" y="72"/>
                  </a:lnTo>
                  <a:lnTo>
                    <a:pt x="97" y="72"/>
                  </a:lnTo>
                  <a:lnTo>
                    <a:pt x="97" y="72"/>
                  </a:lnTo>
                  <a:lnTo>
                    <a:pt x="96" y="72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1"/>
                  </a:lnTo>
                  <a:lnTo>
                    <a:pt x="93" y="71"/>
                  </a:lnTo>
                  <a:lnTo>
                    <a:pt x="92" y="71"/>
                  </a:lnTo>
                  <a:lnTo>
                    <a:pt x="91" y="72"/>
                  </a:lnTo>
                  <a:lnTo>
                    <a:pt x="90" y="73"/>
                  </a:lnTo>
                  <a:lnTo>
                    <a:pt x="90" y="73"/>
                  </a:lnTo>
                  <a:lnTo>
                    <a:pt x="89" y="74"/>
                  </a:lnTo>
                  <a:lnTo>
                    <a:pt x="88" y="74"/>
                  </a:lnTo>
                  <a:lnTo>
                    <a:pt x="87" y="74"/>
                  </a:lnTo>
                  <a:lnTo>
                    <a:pt x="86" y="74"/>
                  </a:lnTo>
                  <a:lnTo>
                    <a:pt x="85" y="74"/>
                  </a:lnTo>
                  <a:lnTo>
                    <a:pt x="85" y="73"/>
                  </a:lnTo>
                  <a:lnTo>
                    <a:pt x="84" y="73"/>
                  </a:lnTo>
                  <a:lnTo>
                    <a:pt x="84" y="73"/>
                  </a:lnTo>
                  <a:lnTo>
                    <a:pt x="84" y="72"/>
                  </a:lnTo>
                  <a:lnTo>
                    <a:pt x="84" y="71"/>
                  </a:lnTo>
                  <a:lnTo>
                    <a:pt x="84" y="70"/>
                  </a:lnTo>
                  <a:lnTo>
                    <a:pt x="83" y="69"/>
                  </a:lnTo>
                  <a:lnTo>
                    <a:pt x="82" y="69"/>
                  </a:lnTo>
                  <a:lnTo>
                    <a:pt x="81" y="69"/>
                  </a:lnTo>
                  <a:lnTo>
                    <a:pt x="80" y="69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79" y="67"/>
                  </a:lnTo>
                  <a:lnTo>
                    <a:pt x="78" y="67"/>
                  </a:lnTo>
                  <a:lnTo>
                    <a:pt x="78" y="67"/>
                  </a:lnTo>
                  <a:lnTo>
                    <a:pt x="77" y="67"/>
                  </a:lnTo>
                  <a:lnTo>
                    <a:pt x="76" y="67"/>
                  </a:lnTo>
                  <a:lnTo>
                    <a:pt x="75" y="67"/>
                  </a:lnTo>
                  <a:lnTo>
                    <a:pt x="75" y="68"/>
                  </a:lnTo>
                  <a:lnTo>
                    <a:pt x="74" y="68"/>
                  </a:lnTo>
                  <a:lnTo>
                    <a:pt x="73" y="68"/>
                  </a:lnTo>
                  <a:lnTo>
                    <a:pt x="72" y="68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0" y="69"/>
                  </a:lnTo>
                  <a:lnTo>
                    <a:pt x="70" y="70"/>
                  </a:lnTo>
                  <a:lnTo>
                    <a:pt x="70" y="71"/>
                  </a:lnTo>
                  <a:lnTo>
                    <a:pt x="69" y="71"/>
                  </a:lnTo>
                  <a:lnTo>
                    <a:pt x="69" y="72"/>
                  </a:lnTo>
                  <a:lnTo>
                    <a:pt x="68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6" y="73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64" y="74"/>
                  </a:lnTo>
                  <a:lnTo>
                    <a:pt x="63" y="75"/>
                  </a:lnTo>
                  <a:lnTo>
                    <a:pt x="62" y="75"/>
                  </a:lnTo>
                  <a:lnTo>
                    <a:pt x="61" y="75"/>
                  </a:lnTo>
                  <a:lnTo>
                    <a:pt x="60" y="75"/>
                  </a:lnTo>
                  <a:lnTo>
                    <a:pt x="59" y="75"/>
                  </a:lnTo>
                  <a:lnTo>
                    <a:pt x="58" y="75"/>
                  </a:lnTo>
                  <a:lnTo>
                    <a:pt x="58" y="74"/>
                  </a:lnTo>
                  <a:lnTo>
                    <a:pt x="57" y="74"/>
                  </a:lnTo>
                  <a:lnTo>
                    <a:pt x="56" y="74"/>
                  </a:lnTo>
                  <a:lnTo>
                    <a:pt x="55" y="74"/>
                  </a:lnTo>
                  <a:lnTo>
                    <a:pt x="54" y="74"/>
                  </a:lnTo>
                  <a:lnTo>
                    <a:pt x="53" y="74"/>
                  </a:lnTo>
                  <a:lnTo>
                    <a:pt x="53" y="73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51" y="73"/>
                  </a:lnTo>
                  <a:lnTo>
                    <a:pt x="50" y="72"/>
                  </a:lnTo>
                  <a:lnTo>
                    <a:pt x="49" y="72"/>
                  </a:lnTo>
                  <a:lnTo>
                    <a:pt x="48" y="71"/>
                  </a:lnTo>
                  <a:lnTo>
                    <a:pt x="47" y="70"/>
                  </a:lnTo>
                  <a:lnTo>
                    <a:pt x="46" y="70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1" y="64"/>
                  </a:lnTo>
                  <a:lnTo>
                    <a:pt x="40" y="63"/>
                  </a:lnTo>
                  <a:lnTo>
                    <a:pt x="39" y="62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0"/>
                  </a:lnTo>
                  <a:lnTo>
                    <a:pt x="38" y="60"/>
                  </a:lnTo>
                  <a:lnTo>
                    <a:pt x="37" y="59"/>
                  </a:lnTo>
                  <a:lnTo>
                    <a:pt x="37" y="58"/>
                  </a:lnTo>
                  <a:lnTo>
                    <a:pt x="36" y="58"/>
                  </a:lnTo>
                  <a:lnTo>
                    <a:pt x="36" y="57"/>
                  </a:lnTo>
                  <a:lnTo>
                    <a:pt x="35" y="56"/>
                  </a:lnTo>
                  <a:lnTo>
                    <a:pt x="34" y="55"/>
                  </a:lnTo>
                  <a:lnTo>
                    <a:pt x="34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2" y="53"/>
                  </a:lnTo>
                  <a:lnTo>
                    <a:pt x="32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7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7" y="45"/>
                  </a:lnTo>
                  <a:lnTo>
                    <a:pt x="26" y="45"/>
                  </a:lnTo>
                  <a:lnTo>
                    <a:pt x="26" y="44"/>
                  </a:lnTo>
                  <a:lnTo>
                    <a:pt x="25" y="44"/>
                  </a:lnTo>
                  <a:lnTo>
                    <a:pt x="24" y="42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2" y="40"/>
                  </a:lnTo>
                  <a:lnTo>
                    <a:pt x="21" y="39"/>
                  </a:lnTo>
                  <a:lnTo>
                    <a:pt x="20" y="38"/>
                  </a:lnTo>
                  <a:lnTo>
                    <a:pt x="20" y="37"/>
                  </a:lnTo>
                  <a:lnTo>
                    <a:pt x="20" y="36"/>
                  </a:lnTo>
                  <a:lnTo>
                    <a:pt x="19" y="36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17" y="34"/>
                  </a:lnTo>
                  <a:lnTo>
                    <a:pt x="17" y="33"/>
                  </a:lnTo>
                  <a:lnTo>
                    <a:pt x="16" y="33"/>
                  </a:lnTo>
                  <a:lnTo>
                    <a:pt x="15" y="31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28"/>
                  </a:lnTo>
                  <a:lnTo>
                    <a:pt x="12" y="28"/>
                  </a:lnTo>
                  <a:lnTo>
                    <a:pt x="12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4"/>
                  </a:lnTo>
                  <a:lnTo>
                    <a:pt x="9" y="23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15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2033" y="2240"/>
              <a:ext cx="202" cy="507"/>
            </a:xfrm>
            <a:custGeom>
              <a:avLst/>
              <a:gdLst/>
              <a:ahLst/>
              <a:cxnLst>
                <a:cxn ang="0">
                  <a:pos x="141" y="501"/>
                </a:cxn>
                <a:cxn ang="0">
                  <a:pos x="139" y="495"/>
                </a:cxn>
                <a:cxn ang="0">
                  <a:pos x="137" y="490"/>
                </a:cxn>
                <a:cxn ang="0">
                  <a:pos x="135" y="485"/>
                </a:cxn>
                <a:cxn ang="0">
                  <a:pos x="132" y="480"/>
                </a:cxn>
                <a:cxn ang="0">
                  <a:pos x="129" y="476"/>
                </a:cxn>
                <a:cxn ang="0">
                  <a:pos x="127" y="470"/>
                </a:cxn>
                <a:cxn ang="0">
                  <a:pos x="125" y="465"/>
                </a:cxn>
                <a:cxn ang="0">
                  <a:pos x="124" y="459"/>
                </a:cxn>
                <a:cxn ang="0">
                  <a:pos x="122" y="453"/>
                </a:cxn>
                <a:cxn ang="0">
                  <a:pos x="120" y="447"/>
                </a:cxn>
                <a:cxn ang="0">
                  <a:pos x="118" y="441"/>
                </a:cxn>
                <a:cxn ang="0">
                  <a:pos x="115" y="435"/>
                </a:cxn>
                <a:cxn ang="0">
                  <a:pos x="111" y="428"/>
                </a:cxn>
                <a:cxn ang="0">
                  <a:pos x="108" y="422"/>
                </a:cxn>
                <a:cxn ang="0">
                  <a:pos x="105" y="417"/>
                </a:cxn>
                <a:cxn ang="0">
                  <a:pos x="102" y="410"/>
                </a:cxn>
                <a:cxn ang="0">
                  <a:pos x="100" y="405"/>
                </a:cxn>
                <a:cxn ang="0">
                  <a:pos x="98" y="400"/>
                </a:cxn>
                <a:cxn ang="0">
                  <a:pos x="95" y="394"/>
                </a:cxn>
                <a:cxn ang="0">
                  <a:pos x="92" y="388"/>
                </a:cxn>
                <a:cxn ang="0">
                  <a:pos x="91" y="382"/>
                </a:cxn>
                <a:cxn ang="0">
                  <a:pos x="89" y="377"/>
                </a:cxn>
                <a:cxn ang="0">
                  <a:pos x="87" y="370"/>
                </a:cxn>
                <a:cxn ang="0">
                  <a:pos x="86" y="364"/>
                </a:cxn>
                <a:cxn ang="0">
                  <a:pos x="84" y="358"/>
                </a:cxn>
                <a:cxn ang="0">
                  <a:pos x="83" y="352"/>
                </a:cxn>
                <a:cxn ang="0">
                  <a:pos x="81" y="346"/>
                </a:cxn>
                <a:cxn ang="0">
                  <a:pos x="79" y="340"/>
                </a:cxn>
                <a:cxn ang="0">
                  <a:pos x="77" y="334"/>
                </a:cxn>
                <a:cxn ang="0">
                  <a:pos x="74" y="329"/>
                </a:cxn>
                <a:cxn ang="0">
                  <a:pos x="72" y="324"/>
                </a:cxn>
                <a:cxn ang="0">
                  <a:pos x="69" y="318"/>
                </a:cxn>
                <a:cxn ang="0">
                  <a:pos x="66" y="313"/>
                </a:cxn>
                <a:cxn ang="0">
                  <a:pos x="61" y="308"/>
                </a:cxn>
                <a:cxn ang="0">
                  <a:pos x="41" y="289"/>
                </a:cxn>
                <a:cxn ang="0">
                  <a:pos x="22" y="275"/>
                </a:cxn>
                <a:cxn ang="0">
                  <a:pos x="54" y="232"/>
                </a:cxn>
                <a:cxn ang="0">
                  <a:pos x="57" y="228"/>
                </a:cxn>
                <a:cxn ang="0">
                  <a:pos x="59" y="222"/>
                </a:cxn>
                <a:cxn ang="0">
                  <a:pos x="60" y="217"/>
                </a:cxn>
                <a:cxn ang="0">
                  <a:pos x="62" y="213"/>
                </a:cxn>
                <a:cxn ang="0">
                  <a:pos x="67" y="210"/>
                </a:cxn>
                <a:cxn ang="0">
                  <a:pos x="72" y="208"/>
                </a:cxn>
                <a:cxn ang="0">
                  <a:pos x="75" y="205"/>
                </a:cxn>
                <a:cxn ang="0">
                  <a:pos x="78" y="202"/>
                </a:cxn>
                <a:cxn ang="0">
                  <a:pos x="79" y="194"/>
                </a:cxn>
                <a:cxn ang="0">
                  <a:pos x="77" y="190"/>
                </a:cxn>
                <a:cxn ang="0">
                  <a:pos x="76" y="186"/>
                </a:cxn>
                <a:cxn ang="0">
                  <a:pos x="78" y="181"/>
                </a:cxn>
                <a:cxn ang="0">
                  <a:pos x="81" y="176"/>
                </a:cxn>
                <a:cxn ang="0">
                  <a:pos x="79" y="171"/>
                </a:cxn>
                <a:cxn ang="0">
                  <a:pos x="74" y="169"/>
                </a:cxn>
                <a:cxn ang="0">
                  <a:pos x="65" y="171"/>
                </a:cxn>
                <a:cxn ang="0">
                  <a:pos x="79" y="0"/>
                </a:cxn>
                <a:cxn ang="0">
                  <a:pos x="193" y="54"/>
                </a:cxn>
                <a:cxn ang="0">
                  <a:pos x="188" y="59"/>
                </a:cxn>
                <a:cxn ang="0">
                  <a:pos x="191" y="65"/>
                </a:cxn>
                <a:cxn ang="0">
                  <a:pos x="198" y="68"/>
                </a:cxn>
                <a:cxn ang="0">
                  <a:pos x="202" y="73"/>
                </a:cxn>
              </a:cxnLst>
              <a:rect l="0" t="0" r="r" b="b"/>
              <a:pathLst>
                <a:path w="202" h="507">
                  <a:moveTo>
                    <a:pt x="142" y="507"/>
                  </a:moveTo>
                  <a:lnTo>
                    <a:pt x="142" y="505"/>
                  </a:lnTo>
                  <a:lnTo>
                    <a:pt x="142" y="504"/>
                  </a:lnTo>
                  <a:lnTo>
                    <a:pt x="142" y="504"/>
                  </a:lnTo>
                  <a:lnTo>
                    <a:pt x="141" y="503"/>
                  </a:lnTo>
                  <a:lnTo>
                    <a:pt x="141" y="502"/>
                  </a:lnTo>
                  <a:lnTo>
                    <a:pt x="141" y="501"/>
                  </a:lnTo>
                  <a:lnTo>
                    <a:pt x="141" y="500"/>
                  </a:lnTo>
                  <a:lnTo>
                    <a:pt x="140" y="499"/>
                  </a:lnTo>
                  <a:lnTo>
                    <a:pt x="140" y="498"/>
                  </a:lnTo>
                  <a:lnTo>
                    <a:pt x="140" y="498"/>
                  </a:lnTo>
                  <a:lnTo>
                    <a:pt x="140" y="497"/>
                  </a:lnTo>
                  <a:lnTo>
                    <a:pt x="139" y="496"/>
                  </a:lnTo>
                  <a:lnTo>
                    <a:pt x="139" y="495"/>
                  </a:lnTo>
                  <a:lnTo>
                    <a:pt x="139" y="494"/>
                  </a:lnTo>
                  <a:lnTo>
                    <a:pt x="138" y="493"/>
                  </a:lnTo>
                  <a:lnTo>
                    <a:pt x="138" y="492"/>
                  </a:lnTo>
                  <a:lnTo>
                    <a:pt x="138" y="491"/>
                  </a:lnTo>
                  <a:lnTo>
                    <a:pt x="137" y="491"/>
                  </a:lnTo>
                  <a:lnTo>
                    <a:pt x="137" y="491"/>
                  </a:lnTo>
                  <a:lnTo>
                    <a:pt x="137" y="490"/>
                  </a:lnTo>
                  <a:lnTo>
                    <a:pt x="137" y="490"/>
                  </a:lnTo>
                  <a:lnTo>
                    <a:pt x="137" y="489"/>
                  </a:lnTo>
                  <a:lnTo>
                    <a:pt x="137" y="488"/>
                  </a:lnTo>
                  <a:lnTo>
                    <a:pt x="136" y="487"/>
                  </a:lnTo>
                  <a:lnTo>
                    <a:pt x="136" y="486"/>
                  </a:lnTo>
                  <a:lnTo>
                    <a:pt x="135" y="486"/>
                  </a:lnTo>
                  <a:lnTo>
                    <a:pt x="135" y="485"/>
                  </a:lnTo>
                  <a:lnTo>
                    <a:pt x="134" y="485"/>
                  </a:lnTo>
                  <a:lnTo>
                    <a:pt x="134" y="484"/>
                  </a:lnTo>
                  <a:lnTo>
                    <a:pt x="134" y="483"/>
                  </a:lnTo>
                  <a:lnTo>
                    <a:pt x="133" y="483"/>
                  </a:lnTo>
                  <a:lnTo>
                    <a:pt x="133" y="482"/>
                  </a:lnTo>
                  <a:lnTo>
                    <a:pt x="133" y="481"/>
                  </a:lnTo>
                  <a:lnTo>
                    <a:pt x="132" y="480"/>
                  </a:lnTo>
                  <a:lnTo>
                    <a:pt x="131" y="479"/>
                  </a:lnTo>
                  <a:lnTo>
                    <a:pt x="131" y="479"/>
                  </a:lnTo>
                  <a:lnTo>
                    <a:pt x="130" y="479"/>
                  </a:lnTo>
                  <a:lnTo>
                    <a:pt x="130" y="478"/>
                  </a:lnTo>
                  <a:lnTo>
                    <a:pt x="130" y="477"/>
                  </a:lnTo>
                  <a:lnTo>
                    <a:pt x="130" y="476"/>
                  </a:lnTo>
                  <a:lnTo>
                    <a:pt x="129" y="476"/>
                  </a:lnTo>
                  <a:lnTo>
                    <a:pt x="129" y="475"/>
                  </a:lnTo>
                  <a:lnTo>
                    <a:pt x="128" y="474"/>
                  </a:lnTo>
                  <a:lnTo>
                    <a:pt x="128" y="473"/>
                  </a:lnTo>
                  <a:lnTo>
                    <a:pt x="128" y="472"/>
                  </a:lnTo>
                  <a:lnTo>
                    <a:pt x="127" y="472"/>
                  </a:lnTo>
                  <a:lnTo>
                    <a:pt x="127" y="471"/>
                  </a:lnTo>
                  <a:lnTo>
                    <a:pt x="127" y="470"/>
                  </a:lnTo>
                  <a:lnTo>
                    <a:pt x="126" y="470"/>
                  </a:lnTo>
                  <a:lnTo>
                    <a:pt x="126" y="469"/>
                  </a:lnTo>
                  <a:lnTo>
                    <a:pt x="126" y="468"/>
                  </a:lnTo>
                  <a:lnTo>
                    <a:pt x="126" y="467"/>
                  </a:lnTo>
                  <a:lnTo>
                    <a:pt x="125" y="466"/>
                  </a:lnTo>
                  <a:lnTo>
                    <a:pt x="125" y="466"/>
                  </a:lnTo>
                  <a:lnTo>
                    <a:pt x="125" y="465"/>
                  </a:lnTo>
                  <a:lnTo>
                    <a:pt x="124" y="464"/>
                  </a:lnTo>
                  <a:lnTo>
                    <a:pt x="124" y="463"/>
                  </a:lnTo>
                  <a:lnTo>
                    <a:pt x="124" y="462"/>
                  </a:lnTo>
                  <a:lnTo>
                    <a:pt x="124" y="461"/>
                  </a:lnTo>
                  <a:lnTo>
                    <a:pt x="124" y="461"/>
                  </a:lnTo>
                  <a:lnTo>
                    <a:pt x="124" y="460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3" y="456"/>
                  </a:lnTo>
                  <a:lnTo>
                    <a:pt x="122" y="455"/>
                  </a:lnTo>
                  <a:lnTo>
                    <a:pt x="122" y="454"/>
                  </a:lnTo>
                  <a:lnTo>
                    <a:pt x="122" y="453"/>
                  </a:lnTo>
                  <a:lnTo>
                    <a:pt x="121" y="453"/>
                  </a:lnTo>
                  <a:lnTo>
                    <a:pt x="121" y="452"/>
                  </a:lnTo>
                  <a:lnTo>
                    <a:pt x="121" y="451"/>
                  </a:lnTo>
                  <a:lnTo>
                    <a:pt x="121" y="450"/>
                  </a:lnTo>
                  <a:lnTo>
                    <a:pt x="120" y="449"/>
                  </a:lnTo>
                  <a:lnTo>
                    <a:pt x="120" y="448"/>
                  </a:lnTo>
                  <a:lnTo>
                    <a:pt x="120" y="447"/>
                  </a:lnTo>
                  <a:lnTo>
                    <a:pt x="119" y="447"/>
                  </a:lnTo>
                  <a:lnTo>
                    <a:pt x="119" y="446"/>
                  </a:lnTo>
                  <a:lnTo>
                    <a:pt x="119" y="445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2"/>
                  </a:lnTo>
                  <a:lnTo>
                    <a:pt x="118" y="441"/>
                  </a:lnTo>
                  <a:lnTo>
                    <a:pt x="118" y="440"/>
                  </a:lnTo>
                  <a:lnTo>
                    <a:pt x="118" y="440"/>
                  </a:lnTo>
                  <a:lnTo>
                    <a:pt x="117" y="440"/>
                  </a:lnTo>
                  <a:lnTo>
                    <a:pt x="117" y="438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5" y="435"/>
                  </a:lnTo>
                  <a:lnTo>
                    <a:pt x="114" y="434"/>
                  </a:lnTo>
                  <a:lnTo>
                    <a:pt x="114" y="433"/>
                  </a:lnTo>
                  <a:lnTo>
                    <a:pt x="113" y="432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2" y="429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7"/>
                  </a:lnTo>
                  <a:lnTo>
                    <a:pt x="110" y="426"/>
                  </a:lnTo>
                  <a:lnTo>
                    <a:pt x="110" y="425"/>
                  </a:lnTo>
                  <a:lnTo>
                    <a:pt x="109" y="424"/>
                  </a:lnTo>
                  <a:lnTo>
                    <a:pt x="109" y="423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7" y="420"/>
                  </a:lnTo>
                  <a:lnTo>
                    <a:pt x="106" y="419"/>
                  </a:lnTo>
                  <a:lnTo>
                    <a:pt x="106" y="418"/>
                  </a:lnTo>
                  <a:lnTo>
                    <a:pt x="105" y="417"/>
                  </a:lnTo>
                  <a:lnTo>
                    <a:pt x="105" y="416"/>
                  </a:lnTo>
                  <a:lnTo>
                    <a:pt x="105" y="415"/>
                  </a:lnTo>
                  <a:lnTo>
                    <a:pt x="104" y="414"/>
                  </a:lnTo>
                  <a:lnTo>
                    <a:pt x="104" y="413"/>
                  </a:lnTo>
                  <a:lnTo>
                    <a:pt x="103" y="412"/>
                  </a:lnTo>
                  <a:lnTo>
                    <a:pt x="103" y="411"/>
                  </a:lnTo>
                  <a:lnTo>
                    <a:pt x="102" y="410"/>
                  </a:lnTo>
                  <a:lnTo>
                    <a:pt x="102" y="409"/>
                  </a:lnTo>
                  <a:lnTo>
                    <a:pt x="102" y="409"/>
                  </a:lnTo>
                  <a:lnTo>
                    <a:pt x="101" y="409"/>
                  </a:lnTo>
                  <a:lnTo>
                    <a:pt x="101" y="408"/>
                  </a:lnTo>
                  <a:lnTo>
                    <a:pt x="100" y="407"/>
                  </a:lnTo>
                  <a:lnTo>
                    <a:pt x="100" y="406"/>
                  </a:lnTo>
                  <a:lnTo>
                    <a:pt x="100" y="405"/>
                  </a:lnTo>
                  <a:lnTo>
                    <a:pt x="99" y="404"/>
                  </a:lnTo>
                  <a:lnTo>
                    <a:pt x="99" y="403"/>
                  </a:lnTo>
                  <a:lnTo>
                    <a:pt x="99" y="403"/>
                  </a:lnTo>
                  <a:lnTo>
                    <a:pt x="99" y="402"/>
                  </a:lnTo>
                  <a:lnTo>
                    <a:pt x="99" y="402"/>
                  </a:lnTo>
                  <a:lnTo>
                    <a:pt x="98" y="401"/>
                  </a:lnTo>
                  <a:lnTo>
                    <a:pt x="98" y="400"/>
                  </a:lnTo>
                  <a:lnTo>
                    <a:pt x="97" y="399"/>
                  </a:lnTo>
                  <a:lnTo>
                    <a:pt x="97" y="398"/>
                  </a:lnTo>
                  <a:lnTo>
                    <a:pt x="96" y="397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5" y="395"/>
                  </a:lnTo>
                  <a:lnTo>
                    <a:pt x="95" y="394"/>
                  </a:lnTo>
                  <a:lnTo>
                    <a:pt x="94" y="393"/>
                  </a:lnTo>
                  <a:lnTo>
                    <a:pt x="94" y="392"/>
                  </a:lnTo>
                  <a:lnTo>
                    <a:pt x="93" y="391"/>
                  </a:lnTo>
                  <a:lnTo>
                    <a:pt x="93" y="390"/>
                  </a:lnTo>
                  <a:lnTo>
                    <a:pt x="93" y="390"/>
                  </a:lnTo>
                  <a:lnTo>
                    <a:pt x="92" y="389"/>
                  </a:lnTo>
                  <a:lnTo>
                    <a:pt x="92" y="388"/>
                  </a:lnTo>
                  <a:lnTo>
                    <a:pt x="92" y="387"/>
                  </a:lnTo>
                  <a:lnTo>
                    <a:pt x="92" y="386"/>
                  </a:lnTo>
                  <a:lnTo>
                    <a:pt x="92" y="385"/>
                  </a:lnTo>
                  <a:lnTo>
                    <a:pt x="92" y="384"/>
                  </a:lnTo>
                  <a:lnTo>
                    <a:pt x="91" y="383"/>
                  </a:lnTo>
                  <a:lnTo>
                    <a:pt x="91" y="383"/>
                  </a:lnTo>
                  <a:lnTo>
                    <a:pt x="91" y="382"/>
                  </a:lnTo>
                  <a:lnTo>
                    <a:pt x="91" y="381"/>
                  </a:lnTo>
                  <a:lnTo>
                    <a:pt x="90" y="381"/>
                  </a:lnTo>
                  <a:lnTo>
                    <a:pt x="90" y="380"/>
                  </a:lnTo>
                  <a:lnTo>
                    <a:pt x="90" y="379"/>
                  </a:lnTo>
                  <a:lnTo>
                    <a:pt x="90" y="378"/>
                  </a:lnTo>
                  <a:lnTo>
                    <a:pt x="89" y="377"/>
                  </a:lnTo>
                  <a:lnTo>
                    <a:pt x="89" y="377"/>
                  </a:lnTo>
                  <a:lnTo>
                    <a:pt x="89" y="376"/>
                  </a:lnTo>
                  <a:lnTo>
                    <a:pt x="88" y="375"/>
                  </a:lnTo>
                  <a:lnTo>
                    <a:pt x="88" y="374"/>
                  </a:lnTo>
                  <a:lnTo>
                    <a:pt x="88" y="372"/>
                  </a:lnTo>
                  <a:lnTo>
                    <a:pt x="87" y="371"/>
                  </a:lnTo>
                  <a:lnTo>
                    <a:pt x="87" y="371"/>
                  </a:lnTo>
                  <a:lnTo>
                    <a:pt x="87" y="370"/>
                  </a:lnTo>
                  <a:lnTo>
                    <a:pt x="87" y="369"/>
                  </a:lnTo>
                  <a:lnTo>
                    <a:pt x="86" y="368"/>
                  </a:lnTo>
                  <a:lnTo>
                    <a:pt x="86" y="367"/>
                  </a:lnTo>
                  <a:lnTo>
                    <a:pt x="86" y="366"/>
                  </a:lnTo>
                  <a:lnTo>
                    <a:pt x="86" y="365"/>
                  </a:lnTo>
                  <a:lnTo>
                    <a:pt x="86" y="364"/>
                  </a:lnTo>
                  <a:lnTo>
                    <a:pt x="86" y="364"/>
                  </a:lnTo>
                  <a:lnTo>
                    <a:pt x="86" y="363"/>
                  </a:lnTo>
                  <a:lnTo>
                    <a:pt x="85" y="362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5" y="359"/>
                  </a:lnTo>
                  <a:lnTo>
                    <a:pt x="85" y="358"/>
                  </a:lnTo>
                  <a:lnTo>
                    <a:pt x="84" y="358"/>
                  </a:lnTo>
                  <a:lnTo>
                    <a:pt x="84" y="357"/>
                  </a:lnTo>
                  <a:lnTo>
                    <a:pt x="84" y="356"/>
                  </a:lnTo>
                  <a:lnTo>
                    <a:pt x="83" y="355"/>
                  </a:lnTo>
                  <a:lnTo>
                    <a:pt x="83" y="354"/>
                  </a:lnTo>
                  <a:lnTo>
                    <a:pt x="83" y="353"/>
                  </a:lnTo>
                  <a:lnTo>
                    <a:pt x="83" y="352"/>
                  </a:lnTo>
                  <a:lnTo>
                    <a:pt x="83" y="352"/>
                  </a:lnTo>
                  <a:lnTo>
                    <a:pt x="82" y="352"/>
                  </a:lnTo>
                  <a:lnTo>
                    <a:pt x="82" y="351"/>
                  </a:lnTo>
                  <a:lnTo>
                    <a:pt x="82" y="350"/>
                  </a:lnTo>
                  <a:lnTo>
                    <a:pt x="82" y="349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6"/>
                  </a:lnTo>
                  <a:lnTo>
                    <a:pt x="81" y="345"/>
                  </a:lnTo>
                  <a:lnTo>
                    <a:pt x="80" y="345"/>
                  </a:lnTo>
                  <a:lnTo>
                    <a:pt x="80" y="344"/>
                  </a:lnTo>
                  <a:lnTo>
                    <a:pt x="80" y="343"/>
                  </a:lnTo>
                  <a:lnTo>
                    <a:pt x="79" y="342"/>
                  </a:lnTo>
                  <a:lnTo>
                    <a:pt x="79" y="341"/>
                  </a:lnTo>
                  <a:lnTo>
                    <a:pt x="79" y="340"/>
                  </a:lnTo>
                  <a:lnTo>
                    <a:pt x="79" y="339"/>
                  </a:lnTo>
                  <a:lnTo>
                    <a:pt x="79" y="339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8" y="336"/>
                  </a:lnTo>
                  <a:lnTo>
                    <a:pt x="77" y="335"/>
                  </a:lnTo>
                  <a:lnTo>
                    <a:pt x="77" y="334"/>
                  </a:lnTo>
                  <a:lnTo>
                    <a:pt x="77" y="333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2"/>
                  </a:lnTo>
                  <a:lnTo>
                    <a:pt x="75" y="331"/>
                  </a:lnTo>
                  <a:lnTo>
                    <a:pt x="75" y="330"/>
                  </a:lnTo>
                  <a:lnTo>
                    <a:pt x="74" y="329"/>
                  </a:lnTo>
                  <a:lnTo>
                    <a:pt x="74" y="328"/>
                  </a:lnTo>
                  <a:lnTo>
                    <a:pt x="74" y="327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5"/>
                  </a:lnTo>
                  <a:lnTo>
                    <a:pt x="72" y="324"/>
                  </a:lnTo>
                  <a:lnTo>
                    <a:pt x="72" y="323"/>
                  </a:lnTo>
                  <a:lnTo>
                    <a:pt x="71" y="322"/>
                  </a:lnTo>
                  <a:lnTo>
                    <a:pt x="71" y="321"/>
                  </a:lnTo>
                  <a:lnTo>
                    <a:pt x="70" y="320"/>
                  </a:lnTo>
                  <a:lnTo>
                    <a:pt x="70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8" y="317"/>
                  </a:lnTo>
                  <a:lnTo>
                    <a:pt x="67" y="316"/>
                  </a:lnTo>
                  <a:lnTo>
                    <a:pt x="67" y="315"/>
                  </a:lnTo>
                  <a:lnTo>
                    <a:pt x="67" y="315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5" y="313"/>
                  </a:lnTo>
                  <a:lnTo>
                    <a:pt x="64" y="312"/>
                  </a:lnTo>
                  <a:lnTo>
                    <a:pt x="64" y="311"/>
                  </a:lnTo>
                  <a:lnTo>
                    <a:pt x="63" y="311"/>
                  </a:lnTo>
                  <a:lnTo>
                    <a:pt x="63" y="310"/>
                  </a:lnTo>
                  <a:lnTo>
                    <a:pt x="62" y="309"/>
                  </a:lnTo>
                  <a:lnTo>
                    <a:pt x="61" y="308"/>
                  </a:lnTo>
                  <a:lnTo>
                    <a:pt x="61" y="307"/>
                  </a:lnTo>
                  <a:lnTo>
                    <a:pt x="60" y="307"/>
                  </a:lnTo>
                  <a:lnTo>
                    <a:pt x="60" y="307"/>
                  </a:lnTo>
                  <a:lnTo>
                    <a:pt x="60" y="306"/>
                  </a:lnTo>
                  <a:lnTo>
                    <a:pt x="58" y="305"/>
                  </a:lnTo>
                  <a:lnTo>
                    <a:pt x="45" y="292"/>
                  </a:lnTo>
                  <a:lnTo>
                    <a:pt x="41" y="289"/>
                  </a:lnTo>
                  <a:lnTo>
                    <a:pt x="38" y="287"/>
                  </a:lnTo>
                  <a:lnTo>
                    <a:pt x="33" y="283"/>
                  </a:lnTo>
                  <a:lnTo>
                    <a:pt x="30" y="282"/>
                  </a:lnTo>
                  <a:lnTo>
                    <a:pt x="28" y="279"/>
                  </a:lnTo>
                  <a:lnTo>
                    <a:pt x="26" y="278"/>
                  </a:lnTo>
                  <a:lnTo>
                    <a:pt x="23" y="276"/>
                  </a:lnTo>
                  <a:lnTo>
                    <a:pt x="22" y="275"/>
                  </a:lnTo>
                  <a:lnTo>
                    <a:pt x="21" y="274"/>
                  </a:lnTo>
                  <a:lnTo>
                    <a:pt x="19" y="273"/>
                  </a:lnTo>
                  <a:lnTo>
                    <a:pt x="17" y="272"/>
                  </a:lnTo>
                  <a:lnTo>
                    <a:pt x="16" y="271"/>
                  </a:lnTo>
                  <a:lnTo>
                    <a:pt x="13" y="269"/>
                  </a:lnTo>
                  <a:lnTo>
                    <a:pt x="11" y="269"/>
                  </a:lnTo>
                  <a:lnTo>
                    <a:pt x="54" y="232"/>
                  </a:lnTo>
                  <a:lnTo>
                    <a:pt x="54" y="232"/>
                  </a:lnTo>
                  <a:lnTo>
                    <a:pt x="55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0"/>
                  </a:lnTo>
                  <a:lnTo>
                    <a:pt x="56" y="228"/>
                  </a:lnTo>
                  <a:lnTo>
                    <a:pt x="57" y="228"/>
                  </a:lnTo>
                  <a:lnTo>
                    <a:pt x="58" y="227"/>
                  </a:lnTo>
                  <a:lnTo>
                    <a:pt x="58" y="226"/>
                  </a:lnTo>
                  <a:lnTo>
                    <a:pt x="58" y="225"/>
                  </a:lnTo>
                  <a:lnTo>
                    <a:pt x="58" y="225"/>
                  </a:lnTo>
                  <a:lnTo>
                    <a:pt x="58" y="224"/>
                  </a:lnTo>
                  <a:lnTo>
                    <a:pt x="59" y="223"/>
                  </a:lnTo>
                  <a:lnTo>
                    <a:pt x="59" y="222"/>
                  </a:lnTo>
                  <a:lnTo>
                    <a:pt x="60" y="221"/>
                  </a:lnTo>
                  <a:lnTo>
                    <a:pt x="60" y="220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59" y="218"/>
                  </a:lnTo>
                  <a:lnTo>
                    <a:pt x="60" y="218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3" y="215"/>
                  </a:lnTo>
                  <a:lnTo>
                    <a:pt x="63" y="214"/>
                  </a:lnTo>
                  <a:lnTo>
                    <a:pt x="63" y="213"/>
                  </a:lnTo>
                  <a:lnTo>
                    <a:pt x="62" y="213"/>
                  </a:lnTo>
                  <a:lnTo>
                    <a:pt x="63" y="212"/>
                  </a:lnTo>
                  <a:lnTo>
                    <a:pt x="64" y="212"/>
                  </a:lnTo>
                  <a:lnTo>
                    <a:pt x="64" y="211"/>
                  </a:lnTo>
                  <a:lnTo>
                    <a:pt x="65" y="211"/>
                  </a:lnTo>
                  <a:lnTo>
                    <a:pt x="66" y="211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8" y="210"/>
                  </a:lnTo>
                  <a:lnTo>
                    <a:pt x="69" y="210"/>
                  </a:lnTo>
                  <a:lnTo>
                    <a:pt x="70" y="210"/>
                  </a:lnTo>
                  <a:lnTo>
                    <a:pt x="71" y="210"/>
                  </a:lnTo>
                  <a:lnTo>
                    <a:pt x="72" y="210"/>
                  </a:lnTo>
                  <a:lnTo>
                    <a:pt x="72" y="209"/>
                  </a:lnTo>
                  <a:lnTo>
                    <a:pt x="72" y="208"/>
                  </a:lnTo>
                  <a:lnTo>
                    <a:pt x="72" y="207"/>
                  </a:lnTo>
                  <a:lnTo>
                    <a:pt x="72" y="206"/>
                  </a:lnTo>
                  <a:lnTo>
                    <a:pt x="73" y="206"/>
                  </a:lnTo>
                  <a:lnTo>
                    <a:pt x="73" y="205"/>
                  </a:lnTo>
                  <a:lnTo>
                    <a:pt x="73" y="204"/>
                  </a:lnTo>
                  <a:lnTo>
                    <a:pt x="74" y="205"/>
                  </a:lnTo>
                  <a:lnTo>
                    <a:pt x="75" y="205"/>
                  </a:lnTo>
                  <a:lnTo>
                    <a:pt x="75" y="206"/>
                  </a:lnTo>
                  <a:lnTo>
                    <a:pt x="76" y="206"/>
                  </a:lnTo>
                  <a:lnTo>
                    <a:pt x="77" y="206"/>
                  </a:lnTo>
                  <a:lnTo>
                    <a:pt x="78" y="205"/>
                  </a:lnTo>
                  <a:lnTo>
                    <a:pt x="78" y="204"/>
                  </a:lnTo>
                  <a:lnTo>
                    <a:pt x="78" y="203"/>
                  </a:lnTo>
                  <a:lnTo>
                    <a:pt x="78" y="202"/>
                  </a:lnTo>
                  <a:lnTo>
                    <a:pt x="78" y="201"/>
                  </a:lnTo>
                  <a:lnTo>
                    <a:pt x="78" y="199"/>
                  </a:lnTo>
                  <a:lnTo>
                    <a:pt x="78" y="198"/>
                  </a:lnTo>
                  <a:lnTo>
                    <a:pt x="78" y="196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79" y="194"/>
                  </a:lnTo>
                  <a:lnTo>
                    <a:pt x="79" y="193"/>
                  </a:lnTo>
                  <a:lnTo>
                    <a:pt x="79" y="193"/>
                  </a:lnTo>
                  <a:lnTo>
                    <a:pt x="79" y="192"/>
                  </a:lnTo>
                  <a:lnTo>
                    <a:pt x="78" y="192"/>
                  </a:lnTo>
                  <a:lnTo>
                    <a:pt x="78" y="191"/>
                  </a:lnTo>
                  <a:lnTo>
                    <a:pt x="77" y="191"/>
                  </a:lnTo>
                  <a:lnTo>
                    <a:pt x="77" y="190"/>
                  </a:lnTo>
                  <a:lnTo>
                    <a:pt x="76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6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6" y="183"/>
                  </a:lnTo>
                  <a:lnTo>
                    <a:pt x="77" y="183"/>
                  </a:lnTo>
                  <a:lnTo>
                    <a:pt x="77" y="182"/>
                  </a:lnTo>
                  <a:lnTo>
                    <a:pt x="78" y="182"/>
                  </a:lnTo>
                  <a:lnTo>
                    <a:pt x="78" y="181"/>
                  </a:lnTo>
                  <a:lnTo>
                    <a:pt x="79" y="181"/>
                  </a:lnTo>
                  <a:lnTo>
                    <a:pt x="79" y="180"/>
                  </a:lnTo>
                  <a:lnTo>
                    <a:pt x="79" y="180"/>
                  </a:lnTo>
                  <a:lnTo>
                    <a:pt x="79" y="179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1" y="174"/>
                  </a:lnTo>
                  <a:lnTo>
                    <a:pt x="81" y="174"/>
                  </a:lnTo>
                  <a:lnTo>
                    <a:pt x="81" y="173"/>
                  </a:lnTo>
                  <a:lnTo>
                    <a:pt x="80" y="173"/>
                  </a:lnTo>
                  <a:lnTo>
                    <a:pt x="79" y="172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8" y="169"/>
                  </a:lnTo>
                  <a:lnTo>
                    <a:pt x="77" y="168"/>
                  </a:lnTo>
                  <a:lnTo>
                    <a:pt x="76" y="168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3" y="169"/>
                  </a:lnTo>
                  <a:lnTo>
                    <a:pt x="73" y="170"/>
                  </a:lnTo>
                  <a:lnTo>
                    <a:pt x="72" y="170"/>
                  </a:lnTo>
                  <a:lnTo>
                    <a:pt x="71" y="170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5" y="171"/>
                  </a:lnTo>
                  <a:lnTo>
                    <a:pt x="48" y="134"/>
                  </a:lnTo>
                  <a:lnTo>
                    <a:pt x="44" y="127"/>
                  </a:lnTo>
                  <a:lnTo>
                    <a:pt x="41" y="120"/>
                  </a:lnTo>
                  <a:lnTo>
                    <a:pt x="28" y="44"/>
                  </a:lnTo>
                  <a:lnTo>
                    <a:pt x="0" y="22"/>
                  </a:lnTo>
                  <a:lnTo>
                    <a:pt x="63" y="18"/>
                  </a:lnTo>
                  <a:lnTo>
                    <a:pt x="79" y="0"/>
                  </a:lnTo>
                  <a:lnTo>
                    <a:pt x="103" y="5"/>
                  </a:lnTo>
                  <a:lnTo>
                    <a:pt x="125" y="13"/>
                  </a:lnTo>
                  <a:lnTo>
                    <a:pt x="194" y="51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4" y="53"/>
                  </a:lnTo>
                  <a:lnTo>
                    <a:pt x="193" y="54"/>
                  </a:lnTo>
                  <a:lnTo>
                    <a:pt x="192" y="55"/>
                  </a:lnTo>
                  <a:lnTo>
                    <a:pt x="191" y="55"/>
                  </a:lnTo>
                  <a:lnTo>
                    <a:pt x="191" y="56"/>
                  </a:lnTo>
                  <a:lnTo>
                    <a:pt x="190" y="56"/>
                  </a:lnTo>
                  <a:lnTo>
                    <a:pt x="190" y="57"/>
                  </a:lnTo>
                  <a:lnTo>
                    <a:pt x="189" y="58"/>
                  </a:lnTo>
                  <a:lnTo>
                    <a:pt x="188" y="59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9" y="61"/>
                  </a:lnTo>
                  <a:lnTo>
                    <a:pt x="189" y="62"/>
                  </a:lnTo>
                  <a:lnTo>
                    <a:pt x="190" y="63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4" y="66"/>
                  </a:lnTo>
                  <a:lnTo>
                    <a:pt x="195" y="66"/>
                  </a:lnTo>
                  <a:lnTo>
                    <a:pt x="195" y="67"/>
                  </a:lnTo>
                  <a:lnTo>
                    <a:pt x="196" y="67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9"/>
                  </a:lnTo>
                  <a:lnTo>
                    <a:pt x="200" y="69"/>
                  </a:lnTo>
                  <a:lnTo>
                    <a:pt x="200" y="70"/>
                  </a:lnTo>
                  <a:lnTo>
                    <a:pt x="201" y="71"/>
                  </a:lnTo>
                  <a:lnTo>
                    <a:pt x="201" y="72"/>
                  </a:lnTo>
                  <a:lnTo>
                    <a:pt x="201" y="72"/>
                  </a:lnTo>
                  <a:lnTo>
                    <a:pt x="202" y="7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1938" y="1738"/>
              <a:ext cx="994" cy="808"/>
            </a:xfrm>
            <a:custGeom>
              <a:avLst/>
              <a:gdLst/>
              <a:ahLst/>
              <a:cxnLst>
                <a:cxn ang="0">
                  <a:pos x="858" y="28"/>
                </a:cxn>
                <a:cxn ang="0">
                  <a:pos x="895" y="49"/>
                </a:cxn>
                <a:cxn ang="0">
                  <a:pos x="955" y="129"/>
                </a:cxn>
                <a:cxn ang="0">
                  <a:pos x="913" y="247"/>
                </a:cxn>
                <a:cxn ang="0">
                  <a:pos x="912" y="265"/>
                </a:cxn>
                <a:cxn ang="0">
                  <a:pos x="881" y="282"/>
                </a:cxn>
                <a:cxn ang="0">
                  <a:pos x="846" y="301"/>
                </a:cxn>
                <a:cxn ang="0">
                  <a:pos x="811" y="332"/>
                </a:cxn>
                <a:cxn ang="0">
                  <a:pos x="792" y="368"/>
                </a:cxn>
                <a:cxn ang="0">
                  <a:pos x="768" y="402"/>
                </a:cxn>
                <a:cxn ang="0">
                  <a:pos x="775" y="485"/>
                </a:cxn>
                <a:cxn ang="0">
                  <a:pos x="800" y="562"/>
                </a:cxn>
                <a:cxn ang="0">
                  <a:pos x="797" y="592"/>
                </a:cxn>
                <a:cxn ang="0">
                  <a:pos x="799" y="635"/>
                </a:cxn>
                <a:cxn ang="0">
                  <a:pos x="777" y="685"/>
                </a:cxn>
                <a:cxn ang="0">
                  <a:pos x="733" y="723"/>
                </a:cxn>
                <a:cxn ang="0">
                  <a:pos x="687" y="800"/>
                </a:cxn>
                <a:cxn ang="0">
                  <a:pos x="614" y="784"/>
                </a:cxn>
                <a:cxn ang="0">
                  <a:pos x="582" y="800"/>
                </a:cxn>
                <a:cxn ang="0">
                  <a:pos x="548" y="802"/>
                </a:cxn>
                <a:cxn ang="0">
                  <a:pos x="549" y="749"/>
                </a:cxn>
                <a:cxn ang="0">
                  <a:pos x="569" y="704"/>
                </a:cxn>
                <a:cxn ang="0">
                  <a:pos x="531" y="689"/>
                </a:cxn>
                <a:cxn ang="0">
                  <a:pos x="495" y="676"/>
                </a:cxn>
                <a:cxn ang="0">
                  <a:pos x="475" y="650"/>
                </a:cxn>
                <a:cxn ang="0">
                  <a:pos x="462" y="622"/>
                </a:cxn>
                <a:cxn ang="0">
                  <a:pos x="445" y="596"/>
                </a:cxn>
                <a:cxn ang="0">
                  <a:pos x="411" y="590"/>
                </a:cxn>
                <a:cxn ang="0">
                  <a:pos x="376" y="608"/>
                </a:cxn>
                <a:cxn ang="0">
                  <a:pos x="344" y="604"/>
                </a:cxn>
                <a:cxn ang="0">
                  <a:pos x="314" y="595"/>
                </a:cxn>
                <a:cxn ang="0">
                  <a:pos x="303" y="575"/>
                </a:cxn>
                <a:cxn ang="0">
                  <a:pos x="136" y="622"/>
                </a:cxn>
                <a:cxn ang="0">
                  <a:pos x="174" y="695"/>
                </a:cxn>
                <a:cxn ang="0">
                  <a:pos x="155" y="723"/>
                </a:cxn>
                <a:cxn ang="0">
                  <a:pos x="26" y="674"/>
                </a:cxn>
                <a:cxn ang="0">
                  <a:pos x="50" y="372"/>
                </a:cxn>
                <a:cxn ang="0">
                  <a:pos x="79" y="359"/>
                </a:cxn>
                <a:cxn ang="0">
                  <a:pos x="111" y="341"/>
                </a:cxn>
                <a:cxn ang="0">
                  <a:pos x="138" y="310"/>
                </a:cxn>
                <a:cxn ang="0">
                  <a:pos x="157" y="272"/>
                </a:cxn>
                <a:cxn ang="0">
                  <a:pos x="174" y="244"/>
                </a:cxn>
                <a:cxn ang="0">
                  <a:pos x="198" y="212"/>
                </a:cxn>
                <a:cxn ang="0">
                  <a:pos x="220" y="181"/>
                </a:cxn>
                <a:cxn ang="0">
                  <a:pos x="249" y="162"/>
                </a:cxn>
                <a:cxn ang="0">
                  <a:pos x="248" y="127"/>
                </a:cxn>
                <a:cxn ang="0">
                  <a:pos x="281" y="101"/>
                </a:cxn>
                <a:cxn ang="0">
                  <a:pos x="285" y="140"/>
                </a:cxn>
                <a:cxn ang="0">
                  <a:pos x="287" y="158"/>
                </a:cxn>
                <a:cxn ang="0">
                  <a:pos x="308" y="177"/>
                </a:cxn>
                <a:cxn ang="0">
                  <a:pos x="353" y="165"/>
                </a:cxn>
                <a:cxn ang="0">
                  <a:pos x="385" y="149"/>
                </a:cxn>
                <a:cxn ang="0">
                  <a:pos x="391" y="178"/>
                </a:cxn>
                <a:cxn ang="0">
                  <a:pos x="436" y="157"/>
                </a:cxn>
                <a:cxn ang="0">
                  <a:pos x="482" y="173"/>
                </a:cxn>
                <a:cxn ang="0">
                  <a:pos x="531" y="162"/>
                </a:cxn>
                <a:cxn ang="0">
                  <a:pos x="574" y="184"/>
                </a:cxn>
                <a:cxn ang="0">
                  <a:pos x="605" y="185"/>
                </a:cxn>
                <a:cxn ang="0">
                  <a:pos x="641" y="200"/>
                </a:cxn>
                <a:cxn ang="0">
                  <a:pos x="703" y="142"/>
                </a:cxn>
                <a:cxn ang="0">
                  <a:pos x="727" y="66"/>
                </a:cxn>
                <a:cxn ang="0">
                  <a:pos x="757" y="51"/>
                </a:cxn>
                <a:cxn ang="0">
                  <a:pos x="803" y="21"/>
                </a:cxn>
              </a:cxnLst>
              <a:rect l="0" t="0" r="r" b="b"/>
              <a:pathLst>
                <a:path w="994" h="808">
                  <a:moveTo>
                    <a:pt x="826" y="9"/>
                  </a:moveTo>
                  <a:lnTo>
                    <a:pt x="827" y="9"/>
                  </a:lnTo>
                  <a:lnTo>
                    <a:pt x="827" y="9"/>
                  </a:lnTo>
                  <a:lnTo>
                    <a:pt x="828" y="9"/>
                  </a:lnTo>
                  <a:lnTo>
                    <a:pt x="829" y="9"/>
                  </a:lnTo>
                  <a:lnTo>
                    <a:pt x="830" y="9"/>
                  </a:lnTo>
                  <a:lnTo>
                    <a:pt x="830" y="9"/>
                  </a:lnTo>
                  <a:lnTo>
                    <a:pt x="831" y="9"/>
                  </a:lnTo>
                  <a:lnTo>
                    <a:pt x="832" y="9"/>
                  </a:lnTo>
                  <a:lnTo>
                    <a:pt x="833" y="9"/>
                  </a:lnTo>
                  <a:lnTo>
                    <a:pt x="834" y="9"/>
                  </a:lnTo>
                  <a:lnTo>
                    <a:pt x="835" y="9"/>
                  </a:lnTo>
                  <a:lnTo>
                    <a:pt x="836" y="9"/>
                  </a:lnTo>
                  <a:lnTo>
                    <a:pt x="837" y="10"/>
                  </a:lnTo>
                  <a:lnTo>
                    <a:pt x="837" y="10"/>
                  </a:lnTo>
                  <a:lnTo>
                    <a:pt x="838" y="11"/>
                  </a:lnTo>
                  <a:lnTo>
                    <a:pt x="838" y="12"/>
                  </a:lnTo>
                  <a:lnTo>
                    <a:pt x="838" y="13"/>
                  </a:lnTo>
                  <a:lnTo>
                    <a:pt x="839" y="13"/>
                  </a:lnTo>
                  <a:lnTo>
                    <a:pt x="839" y="14"/>
                  </a:lnTo>
                  <a:lnTo>
                    <a:pt x="839" y="15"/>
                  </a:lnTo>
                  <a:lnTo>
                    <a:pt x="840" y="16"/>
                  </a:lnTo>
                  <a:lnTo>
                    <a:pt x="841" y="16"/>
                  </a:lnTo>
                  <a:lnTo>
                    <a:pt x="841" y="17"/>
                  </a:lnTo>
                  <a:lnTo>
                    <a:pt x="842" y="18"/>
                  </a:lnTo>
                  <a:lnTo>
                    <a:pt x="842" y="19"/>
                  </a:lnTo>
                  <a:lnTo>
                    <a:pt x="843" y="19"/>
                  </a:lnTo>
                  <a:lnTo>
                    <a:pt x="843" y="20"/>
                  </a:lnTo>
                  <a:lnTo>
                    <a:pt x="843" y="21"/>
                  </a:lnTo>
                  <a:lnTo>
                    <a:pt x="844" y="21"/>
                  </a:lnTo>
                  <a:lnTo>
                    <a:pt x="844" y="22"/>
                  </a:lnTo>
                  <a:lnTo>
                    <a:pt x="845" y="22"/>
                  </a:lnTo>
                  <a:lnTo>
                    <a:pt x="845" y="22"/>
                  </a:lnTo>
                  <a:lnTo>
                    <a:pt x="846" y="22"/>
                  </a:lnTo>
                  <a:lnTo>
                    <a:pt x="847" y="23"/>
                  </a:lnTo>
                  <a:lnTo>
                    <a:pt x="848" y="23"/>
                  </a:lnTo>
                  <a:lnTo>
                    <a:pt x="849" y="23"/>
                  </a:lnTo>
                  <a:lnTo>
                    <a:pt x="850" y="23"/>
                  </a:lnTo>
                  <a:lnTo>
                    <a:pt x="851" y="23"/>
                  </a:lnTo>
                  <a:lnTo>
                    <a:pt x="852" y="23"/>
                  </a:lnTo>
                  <a:lnTo>
                    <a:pt x="853" y="24"/>
                  </a:lnTo>
                  <a:lnTo>
                    <a:pt x="854" y="24"/>
                  </a:lnTo>
                  <a:lnTo>
                    <a:pt x="854" y="25"/>
                  </a:lnTo>
                  <a:lnTo>
                    <a:pt x="855" y="25"/>
                  </a:lnTo>
                  <a:lnTo>
                    <a:pt x="856" y="25"/>
                  </a:lnTo>
                  <a:lnTo>
                    <a:pt x="856" y="26"/>
                  </a:lnTo>
                  <a:lnTo>
                    <a:pt x="856" y="27"/>
                  </a:lnTo>
                  <a:lnTo>
                    <a:pt x="857" y="28"/>
                  </a:lnTo>
                  <a:lnTo>
                    <a:pt x="857" y="28"/>
                  </a:lnTo>
                  <a:lnTo>
                    <a:pt x="858" y="28"/>
                  </a:lnTo>
                  <a:lnTo>
                    <a:pt x="858" y="29"/>
                  </a:lnTo>
                  <a:lnTo>
                    <a:pt x="859" y="30"/>
                  </a:lnTo>
                  <a:lnTo>
                    <a:pt x="859" y="31"/>
                  </a:lnTo>
                  <a:lnTo>
                    <a:pt x="860" y="31"/>
                  </a:lnTo>
                  <a:lnTo>
                    <a:pt x="861" y="31"/>
                  </a:lnTo>
                  <a:lnTo>
                    <a:pt x="862" y="32"/>
                  </a:lnTo>
                  <a:lnTo>
                    <a:pt x="862" y="33"/>
                  </a:lnTo>
                  <a:lnTo>
                    <a:pt x="863" y="33"/>
                  </a:lnTo>
                  <a:lnTo>
                    <a:pt x="864" y="33"/>
                  </a:lnTo>
                  <a:lnTo>
                    <a:pt x="864" y="34"/>
                  </a:lnTo>
                  <a:lnTo>
                    <a:pt x="865" y="35"/>
                  </a:lnTo>
                  <a:lnTo>
                    <a:pt x="865" y="35"/>
                  </a:lnTo>
                  <a:lnTo>
                    <a:pt x="866" y="35"/>
                  </a:lnTo>
                  <a:lnTo>
                    <a:pt x="867" y="36"/>
                  </a:lnTo>
                  <a:lnTo>
                    <a:pt x="868" y="37"/>
                  </a:lnTo>
                  <a:lnTo>
                    <a:pt x="869" y="38"/>
                  </a:lnTo>
                  <a:lnTo>
                    <a:pt x="869" y="39"/>
                  </a:lnTo>
                  <a:lnTo>
                    <a:pt x="870" y="40"/>
                  </a:lnTo>
                  <a:lnTo>
                    <a:pt x="871" y="41"/>
                  </a:lnTo>
                  <a:lnTo>
                    <a:pt x="872" y="41"/>
                  </a:lnTo>
                  <a:lnTo>
                    <a:pt x="873" y="41"/>
                  </a:lnTo>
                  <a:lnTo>
                    <a:pt x="874" y="41"/>
                  </a:lnTo>
                  <a:lnTo>
                    <a:pt x="875" y="41"/>
                  </a:lnTo>
                  <a:lnTo>
                    <a:pt x="875" y="40"/>
                  </a:lnTo>
                  <a:lnTo>
                    <a:pt x="876" y="40"/>
                  </a:lnTo>
                  <a:lnTo>
                    <a:pt x="877" y="40"/>
                  </a:lnTo>
                  <a:lnTo>
                    <a:pt x="877" y="41"/>
                  </a:lnTo>
                  <a:lnTo>
                    <a:pt x="878" y="41"/>
                  </a:lnTo>
                  <a:lnTo>
                    <a:pt x="879" y="40"/>
                  </a:lnTo>
                  <a:lnTo>
                    <a:pt x="881" y="40"/>
                  </a:lnTo>
                  <a:lnTo>
                    <a:pt x="881" y="41"/>
                  </a:lnTo>
                  <a:lnTo>
                    <a:pt x="882" y="41"/>
                  </a:lnTo>
                  <a:lnTo>
                    <a:pt x="883" y="41"/>
                  </a:lnTo>
                  <a:lnTo>
                    <a:pt x="883" y="42"/>
                  </a:lnTo>
                  <a:lnTo>
                    <a:pt x="884" y="42"/>
                  </a:lnTo>
                  <a:lnTo>
                    <a:pt x="884" y="43"/>
                  </a:lnTo>
                  <a:lnTo>
                    <a:pt x="885" y="44"/>
                  </a:lnTo>
                  <a:lnTo>
                    <a:pt x="886" y="44"/>
                  </a:lnTo>
                  <a:lnTo>
                    <a:pt x="887" y="45"/>
                  </a:lnTo>
                  <a:lnTo>
                    <a:pt x="888" y="46"/>
                  </a:lnTo>
                  <a:lnTo>
                    <a:pt x="888" y="47"/>
                  </a:lnTo>
                  <a:lnTo>
                    <a:pt x="889" y="47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8"/>
                  </a:lnTo>
                  <a:lnTo>
                    <a:pt x="892" y="48"/>
                  </a:lnTo>
                  <a:lnTo>
                    <a:pt x="892" y="48"/>
                  </a:lnTo>
                  <a:lnTo>
                    <a:pt x="893" y="48"/>
                  </a:lnTo>
                  <a:lnTo>
                    <a:pt x="894" y="49"/>
                  </a:lnTo>
                  <a:lnTo>
                    <a:pt x="895" y="49"/>
                  </a:lnTo>
                  <a:lnTo>
                    <a:pt x="896" y="49"/>
                  </a:lnTo>
                  <a:lnTo>
                    <a:pt x="897" y="50"/>
                  </a:lnTo>
                  <a:lnTo>
                    <a:pt x="898" y="50"/>
                  </a:lnTo>
                  <a:lnTo>
                    <a:pt x="898" y="51"/>
                  </a:lnTo>
                  <a:lnTo>
                    <a:pt x="899" y="51"/>
                  </a:lnTo>
                  <a:lnTo>
                    <a:pt x="900" y="50"/>
                  </a:lnTo>
                  <a:lnTo>
                    <a:pt x="901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4"/>
                  </a:lnTo>
                  <a:lnTo>
                    <a:pt x="993" y="56"/>
                  </a:lnTo>
                  <a:lnTo>
                    <a:pt x="993" y="57"/>
                  </a:lnTo>
                  <a:lnTo>
                    <a:pt x="992" y="59"/>
                  </a:lnTo>
                  <a:lnTo>
                    <a:pt x="992" y="61"/>
                  </a:lnTo>
                  <a:lnTo>
                    <a:pt x="987" y="85"/>
                  </a:lnTo>
                  <a:lnTo>
                    <a:pt x="982" y="109"/>
                  </a:lnTo>
                  <a:lnTo>
                    <a:pt x="982" y="111"/>
                  </a:lnTo>
                  <a:lnTo>
                    <a:pt x="981" y="111"/>
                  </a:lnTo>
                  <a:lnTo>
                    <a:pt x="980" y="112"/>
                  </a:lnTo>
                  <a:lnTo>
                    <a:pt x="979" y="112"/>
                  </a:lnTo>
                  <a:lnTo>
                    <a:pt x="978" y="113"/>
                  </a:lnTo>
                  <a:lnTo>
                    <a:pt x="977" y="113"/>
                  </a:lnTo>
                  <a:lnTo>
                    <a:pt x="976" y="114"/>
                  </a:lnTo>
                  <a:lnTo>
                    <a:pt x="975" y="115"/>
                  </a:lnTo>
                  <a:lnTo>
                    <a:pt x="973" y="116"/>
                  </a:lnTo>
                  <a:lnTo>
                    <a:pt x="971" y="117"/>
                  </a:lnTo>
                  <a:lnTo>
                    <a:pt x="971" y="117"/>
                  </a:lnTo>
                  <a:lnTo>
                    <a:pt x="970" y="117"/>
                  </a:lnTo>
                  <a:lnTo>
                    <a:pt x="969" y="118"/>
                  </a:lnTo>
                  <a:lnTo>
                    <a:pt x="968" y="118"/>
                  </a:lnTo>
                  <a:lnTo>
                    <a:pt x="967" y="119"/>
                  </a:lnTo>
                  <a:lnTo>
                    <a:pt x="966" y="119"/>
                  </a:lnTo>
                  <a:lnTo>
                    <a:pt x="966" y="120"/>
                  </a:lnTo>
                  <a:lnTo>
                    <a:pt x="965" y="120"/>
                  </a:lnTo>
                  <a:lnTo>
                    <a:pt x="964" y="121"/>
                  </a:lnTo>
                  <a:lnTo>
                    <a:pt x="963" y="122"/>
                  </a:lnTo>
                  <a:lnTo>
                    <a:pt x="962" y="122"/>
                  </a:lnTo>
                  <a:lnTo>
                    <a:pt x="961" y="122"/>
                  </a:lnTo>
                  <a:lnTo>
                    <a:pt x="958" y="123"/>
                  </a:lnTo>
                  <a:lnTo>
                    <a:pt x="959" y="127"/>
                  </a:lnTo>
                  <a:lnTo>
                    <a:pt x="960" y="128"/>
                  </a:lnTo>
                  <a:lnTo>
                    <a:pt x="960" y="129"/>
                  </a:lnTo>
                  <a:lnTo>
                    <a:pt x="960" y="130"/>
                  </a:lnTo>
                  <a:lnTo>
                    <a:pt x="959" y="130"/>
                  </a:lnTo>
                  <a:lnTo>
                    <a:pt x="958" y="130"/>
                  </a:lnTo>
                  <a:lnTo>
                    <a:pt x="958" y="130"/>
                  </a:lnTo>
                  <a:lnTo>
                    <a:pt x="958" y="130"/>
                  </a:lnTo>
                  <a:lnTo>
                    <a:pt x="957" y="129"/>
                  </a:lnTo>
                  <a:lnTo>
                    <a:pt x="956" y="129"/>
                  </a:lnTo>
                  <a:lnTo>
                    <a:pt x="955" y="129"/>
                  </a:lnTo>
                  <a:lnTo>
                    <a:pt x="954" y="128"/>
                  </a:lnTo>
                  <a:lnTo>
                    <a:pt x="954" y="127"/>
                  </a:lnTo>
                  <a:lnTo>
                    <a:pt x="955" y="126"/>
                  </a:lnTo>
                  <a:lnTo>
                    <a:pt x="955" y="125"/>
                  </a:lnTo>
                  <a:lnTo>
                    <a:pt x="938" y="111"/>
                  </a:lnTo>
                  <a:lnTo>
                    <a:pt x="938" y="127"/>
                  </a:lnTo>
                  <a:lnTo>
                    <a:pt x="939" y="232"/>
                  </a:lnTo>
                  <a:lnTo>
                    <a:pt x="938" y="232"/>
                  </a:lnTo>
                  <a:lnTo>
                    <a:pt x="937" y="232"/>
                  </a:lnTo>
                  <a:lnTo>
                    <a:pt x="937" y="233"/>
                  </a:lnTo>
                  <a:lnTo>
                    <a:pt x="936" y="233"/>
                  </a:lnTo>
                  <a:lnTo>
                    <a:pt x="934" y="233"/>
                  </a:lnTo>
                  <a:lnTo>
                    <a:pt x="933" y="233"/>
                  </a:lnTo>
                  <a:lnTo>
                    <a:pt x="933" y="232"/>
                  </a:lnTo>
                  <a:lnTo>
                    <a:pt x="932" y="232"/>
                  </a:lnTo>
                  <a:lnTo>
                    <a:pt x="932" y="232"/>
                  </a:lnTo>
                  <a:lnTo>
                    <a:pt x="931" y="232"/>
                  </a:lnTo>
                  <a:lnTo>
                    <a:pt x="930" y="232"/>
                  </a:lnTo>
                  <a:lnTo>
                    <a:pt x="929" y="232"/>
                  </a:lnTo>
                  <a:lnTo>
                    <a:pt x="928" y="232"/>
                  </a:lnTo>
                  <a:lnTo>
                    <a:pt x="927" y="233"/>
                  </a:lnTo>
                  <a:lnTo>
                    <a:pt x="927" y="234"/>
                  </a:lnTo>
                  <a:lnTo>
                    <a:pt x="927" y="235"/>
                  </a:lnTo>
                  <a:lnTo>
                    <a:pt x="927" y="236"/>
                  </a:lnTo>
                  <a:lnTo>
                    <a:pt x="928" y="236"/>
                  </a:lnTo>
                  <a:lnTo>
                    <a:pt x="928" y="237"/>
                  </a:lnTo>
                  <a:lnTo>
                    <a:pt x="928" y="238"/>
                  </a:lnTo>
                  <a:lnTo>
                    <a:pt x="927" y="238"/>
                  </a:lnTo>
                  <a:lnTo>
                    <a:pt x="926" y="238"/>
                  </a:lnTo>
                  <a:lnTo>
                    <a:pt x="926" y="239"/>
                  </a:lnTo>
                  <a:lnTo>
                    <a:pt x="926" y="239"/>
                  </a:lnTo>
                  <a:lnTo>
                    <a:pt x="925" y="240"/>
                  </a:lnTo>
                  <a:lnTo>
                    <a:pt x="924" y="240"/>
                  </a:lnTo>
                  <a:lnTo>
                    <a:pt x="924" y="241"/>
                  </a:lnTo>
                  <a:lnTo>
                    <a:pt x="924" y="242"/>
                  </a:lnTo>
                  <a:lnTo>
                    <a:pt x="923" y="243"/>
                  </a:lnTo>
                  <a:lnTo>
                    <a:pt x="922" y="243"/>
                  </a:lnTo>
                  <a:lnTo>
                    <a:pt x="921" y="243"/>
                  </a:lnTo>
                  <a:lnTo>
                    <a:pt x="920" y="243"/>
                  </a:lnTo>
                  <a:lnTo>
                    <a:pt x="920" y="243"/>
                  </a:lnTo>
                  <a:lnTo>
                    <a:pt x="919" y="244"/>
                  </a:lnTo>
                  <a:lnTo>
                    <a:pt x="918" y="244"/>
                  </a:lnTo>
                  <a:lnTo>
                    <a:pt x="917" y="244"/>
                  </a:lnTo>
                  <a:lnTo>
                    <a:pt x="917" y="245"/>
                  </a:lnTo>
                  <a:lnTo>
                    <a:pt x="916" y="245"/>
                  </a:lnTo>
                  <a:lnTo>
                    <a:pt x="915" y="245"/>
                  </a:lnTo>
                  <a:lnTo>
                    <a:pt x="914" y="246"/>
                  </a:lnTo>
                  <a:lnTo>
                    <a:pt x="913" y="246"/>
                  </a:lnTo>
                  <a:lnTo>
                    <a:pt x="913" y="246"/>
                  </a:lnTo>
                  <a:lnTo>
                    <a:pt x="913" y="247"/>
                  </a:lnTo>
                  <a:lnTo>
                    <a:pt x="913" y="248"/>
                  </a:lnTo>
                  <a:lnTo>
                    <a:pt x="913" y="249"/>
                  </a:lnTo>
                  <a:lnTo>
                    <a:pt x="914" y="249"/>
                  </a:lnTo>
                  <a:lnTo>
                    <a:pt x="914" y="250"/>
                  </a:lnTo>
                  <a:lnTo>
                    <a:pt x="913" y="251"/>
                  </a:lnTo>
                  <a:lnTo>
                    <a:pt x="913" y="250"/>
                  </a:lnTo>
                  <a:lnTo>
                    <a:pt x="913" y="250"/>
                  </a:lnTo>
                  <a:lnTo>
                    <a:pt x="913" y="251"/>
                  </a:lnTo>
                  <a:lnTo>
                    <a:pt x="913" y="251"/>
                  </a:lnTo>
                  <a:lnTo>
                    <a:pt x="913" y="252"/>
                  </a:lnTo>
                  <a:lnTo>
                    <a:pt x="913" y="253"/>
                  </a:lnTo>
                  <a:lnTo>
                    <a:pt x="913" y="254"/>
                  </a:lnTo>
                  <a:lnTo>
                    <a:pt x="913" y="255"/>
                  </a:lnTo>
                  <a:lnTo>
                    <a:pt x="912" y="255"/>
                  </a:lnTo>
                  <a:lnTo>
                    <a:pt x="911" y="256"/>
                  </a:lnTo>
                  <a:lnTo>
                    <a:pt x="910" y="256"/>
                  </a:lnTo>
                  <a:lnTo>
                    <a:pt x="909" y="257"/>
                  </a:lnTo>
                  <a:lnTo>
                    <a:pt x="909" y="257"/>
                  </a:lnTo>
                  <a:lnTo>
                    <a:pt x="908" y="257"/>
                  </a:lnTo>
                  <a:lnTo>
                    <a:pt x="908" y="258"/>
                  </a:lnTo>
                  <a:lnTo>
                    <a:pt x="907" y="259"/>
                  </a:lnTo>
                  <a:lnTo>
                    <a:pt x="907" y="260"/>
                  </a:lnTo>
                  <a:lnTo>
                    <a:pt x="907" y="261"/>
                  </a:lnTo>
                  <a:lnTo>
                    <a:pt x="907" y="261"/>
                  </a:lnTo>
                  <a:lnTo>
                    <a:pt x="908" y="261"/>
                  </a:lnTo>
                  <a:lnTo>
                    <a:pt x="909" y="260"/>
                  </a:lnTo>
                  <a:lnTo>
                    <a:pt x="910" y="260"/>
                  </a:lnTo>
                  <a:lnTo>
                    <a:pt x="910" y="259"/>
                  </a:lnTo>
                  <a:lnTo>
                    <a:pt x="911" y="259"/>
                  </a:lnTo>
                  <a:lnTo>
                    <a:pt x="912" y="258"/>
                  </a:lnTo>
                  <a:lnTo>
                    <a:pt x="913" y="259"/>
                  </a:lnTo>
                  <a:lnTo>
                    <a:pt x="913" y="260"/>
                  </a:lnTo>
                  <a:lnTo>
                    <a:pt x="913" y="259"/>
                  </a:lnTo>
                  <a:lnTo>
                    <a:pt x="913" y="258"/>
                  </a:lnTo>
                  <a:lnTo>
                    <a:pt x="914" y="258"/>
                  </a:lnTo>
                  <a:lnTo>
                    <a:pt x="915" y="259"/>
                  </a:lnTo>
                  <a:lnTo>
                    <a:pt x="915" y="260"/>
                  </a:lnTo>
                  <a:lnTo>
                    <a:pt x="916" y="260"/>
                  </a:lnTo>
                  <a:lnTo>
                    <a:pt x="916" y="261"/>
                  </a:lnTo>
                  <a:lnTo>
                    <a:pt x="916" y="262"/>
                  </a:lnTo>
                  <a:lnTo>
                    <a:pt x="915" y="263"/>
                  </a:lnTo>
                  <a:lnTo>
                    <a:pt x="916" y="263"/>
                  </a:lnTo>
                  <a:lnTo>
                    <a:pt x="917" y="263"/>
                  </a:lnTo>
                  <a:lnTo>
                    <a:pt x="917" y="264"/>
                  </a:lnTo>
                  <a:lnTo>
                    <a:pt x="916" y="264"/>
                  </a:lnTo>
                  <a:lnTo>
                    <a:pt x="914" y="264"/>
                  </a:lnTo>
                  <a:lnTo>
                    <a:pt x="913" y="263"/>
                  </a:lnTo>
                  <a:lnTo>
                    <a:pt x="913" y="263"/>
                  </a:lnTo>
                  <a:lnTo>
                    <a:pt x="913" y="264"/>
                  </a:lnTo>
                  <a:lnTo>
                    <a:pt x="912" y="265"/>
                  </a:lnTo>
                  <a:lnTo>
                    <a:pt x="911" y="265"/>
                  </a:lnTo>
                  <a:lnTo>
                    <a:pt x="910" y="265"/>
                  </a:lnTo>
                  <a:lnTo>
                    <a:pt x="909" y="266"/>
                  </a:lnTo>
                  <a:lnTo>
                    <a:pt x="908" y="266"/>
                  </a:lnTo>
                  <a:lnTo>
                    <a:pt x="907" y="267"/>
                  </a:lnTo>
                  <a:lnTo>
                    <a:pt x="907" y="267"/>
                  </a:lnTo>
                  <a:lnTo>
                    <a:pt x="907" y="268"/>
                  </a:lnTo>
                  <a:lnTo>
                    <a:pt x="907" y="269"/>
                  </a:lnTo>
                  <a:lnTo>
                    <a:pt x="906" y="270"/>
                  </a:lnTo>
                  <a:lnTo>
                    <a:pt x="906" y="270"/>
                  </a:lnTo>
                  <a:lnTo>
                    <a:pt x="906" y="271"/>
                  </a:lnTo>
                  <a:lnTo>
                    <a:pt x="906" y="272"/>
                  </a:lnTo>
                  <a:lnTo>
                    <a:pt x="906" y="273"/>
                  </a:lnTo>
                  <a:lnTo>
                    <a:pt x="905" y="273"/>
                  </a:lnTo>
                  <a:lnTo>
                    <a:pt x="904" y="273"/>
                  </a:lnTo>
                  <a:lnTo>
                    <a:pt x="903" y="274"/>
                  </a:lnTo>
                  <a:lnTo>
                    <a:pt x="902" y="275"/>
                  </a:lnTo>
                  <a:lnTo>
                    <a:pt x="901" y="275"/>
                  </a:lnTo>
                  <a:lnTo>
                    <a:pt x="901" y="275"/>
                  </a:lnTo>
                  <a:lnTo>
                    <a:pt x="900" y="274"/>
                  </a:lnTo>
                  <a:lnTo>
                    <a:pt x="899" y="273"/>
                  </a:lnTo>
                  <a:lnTo>
                    <a:pt x="898" y="273"/>
                  </a:lnTo>
                  <a:lnTo>
                    <a:pt x="897" y="273"/>
                  </a:lnTo>
                  <a:lnTo>
                    <a:pt x="896" y="273"/>
                  </a:lnTo>
                  <a:lnTo>
                    <a:pt x="896" y="274"/>
                  </a:lnTo>
                  <a:lnTo>
                    <a:pt x="896" y="275"/>
                  </a:lnTo>
                  <a:lnTo>
                    <a:pt x="896" y="276"/>
                  </a:lnTo>
                  <a:lnTo>
                    <a:pt x="896" y="276"/>
                  </a:lnTo>
                  <a:lnTo>
                    <a:pt x="896" y="277"/>
                  </a:lnTo>
                  <a:lnTo>
                    <a:pt x="895" y="277"/>
                  </a:lnTo>
                  <a:lnTo>
                    <a:pt x="894" y="278"/>
                  </a:lnTo>
                  <a:lnTo>
                    <a:pt x="894" y="279"/>
                  </a:lnTo>
                  <a:lnTo>
                    <a:pt x="894" y="280"/>
                  </a:lnTo>
                  <a:lnTo>
                    <a:pt x="894" y="281"/>
                  </a:lnTo>
                  <a:lnTo>
                    <a:pt x="893" y="282"/>
                  </a:lnTo>
                  <a:lnTo>
                    <a:pt x="892" y="282"/>
                  </a:lnTo>
                  <a:lnTo>
                    <a:pt x="891" y="282"/>
                  </a:lnTo>
                  <a:lnTo>
                    <a:pt x="890" y="282"/>
                  </a:lnTo>
                  <a:lnTo>
                    <a:pt x="889" y="283"/>
                  </a:lnTo>
                  <a:lnTo>
                    <a:pt x="888" y="283"/>
                  </a:lnTo>
                  <a:lnTo>
                    <a:pt x="888" y="283"/>
                  </a:lnTo>
                  <a:lnTo>
                    <a:pt x="887" y="284"/>
                  </a:lnTo>
                  <a:lnTo>
                    <a:pt x="886" y="283"/>
                  </a:lnTo>
                  <a:lnTo>
                    <a:pt x="885" y="282"/>
                  </a:lnTo>
                  <a:lnTo>
                    <a:pt x="884" y="282"/>
                  </a:lnTo>
                  <a:lnTo>
                    <a:pt x="884" y="282"/>
                  </a:lnTo>
                  <a:lnTo>
                    <a:pt x="883" y="282"/>
                  </a:lnTo>
                  <a:lnTo>
                    <a:pt x="882" y="282"/>
                  </a:lnTo>
                  <a:lnTo>
                    <a:pt x="881" y="282"/>
                  </a:lnTo>
                  <a:lnTo>
                    <a:pt x="881" y="282"/>
                  </a:lnTo>
                  <a:lnTo>
                    <a:pt x="881" y="282"/>
                  </a:lnTo>
                  <a:lnTo>
                    <a:pt x="880" y="282"/>
                  </a:lnTo>
                  <a:lnTo>
                    <a:pt x="878" y="283"/>
                  </a:lnTo>
                  <a:lnTo>
                    <a:pt x="877" y="283"/>
                  </a:lnTo>
                  <a:lnTo>
                    <a:pt x="876" y="283"/>
                  </a:lnTo>
                  <a:lnTo>
                    <a:pt x="875" y="283"/>
                  </a:lnTo>
                  <a:lnTo>
                    <a:pt x="875" y="284"/>
                  </a:lnTo>
                  <a:lnTo>
                    <a:pt x="875" y="285"/>
                  </a:lnTo>
                  <a:lnTo>
                    <a:pt x="875" y="285"/>
                  </a:lnTo>
                  <a:lnTo>
                    <a:pt x="874" y="286"/>
                  </a:lnTo>
                  <a:lnTo>
                    <a:pt x="874" y="285"/>
                  </a:lnTo>
                  <a:lnTo>
                    <a:pt x="873" y="285"/>
                  </a:lnTo>
                  <a:lnTo>
                    <a:pt x="872" y="285"/>
                  </a:lnTo>
                  <a:lnTo>
                    <a:pt x="871" y="284"/>
                  </a:lnTo>
                  <a:lnTo>
                    <a:pt x="870" y="285"/>
                  </a:lnTo>
                  <a:lnTo>
                    <a:pt x="869" y="285"/>
                  </a:lnTo>
                  <a:lnTo>
                    <a:pt x="869" y="285"/>
                  </a:lnTo>
                  <a:lnTo>
                    <a:pt x="868" y="286"/>
                  </a:lnTo>
                  <a:lnTo>
                    <a:pt x="867" y="286"/>
                  </a:lnTo>
                  <a:lnTo>
                    <a:pt x="866" y="287"/>
                  </a:lnTo>
                  <a:lnTo>
                    <a:pt x="865" y="287"/>
                  </a:lnTo>
                  <a:lnTo>
                    <a:pt x="864" y="287"/>
                  </a:lnTo>
                  <a:lnTo>
                    <a:pt x="863" y="288"/>
                  </a:lnTo>
                  <a:lnTo>
                    <a:pt x="862" y="288"/>
                  </a:lnTo>
                  <a:lnTo>
                    <a:pt x="862" y="289"/>
                  </a:lnTo>
                  <a:lnTo>
                    <a:pt x="862" y="289"/>
                  </a:lnTo>
                  <a:lnTo>
                    <a:pt x="861" y="289"/>
                  </a:lnTo>
                  <a:lnTo>
                    <a:pt x="860" y="290"/>
                  </a:lnTo>
                  <a:lnTo>
                    <a:pt x="859" y="291"/>
                  </a:lnTo>
                  <a:lnTo>
                    <a:pt x="858" y="291"/>
                  </a:lnTo>
                  <a:lnTo>
                    <a:pt x="858" y="292"/>
                  </a:lnTo>
                  <a:lnTo>
                    <a:pt x="857" y="292"/>
                  </a:lnTo>
                  <a:lnTo>
                    <a:pt x="856" y="292"/>
                  </a:lnTo>
                  <a:lnTo>
                    <a:pt x="856" y="293"/>
                  </a:lnTo>
                  <a:lnTo>
                    <a:pt x="856" y="294"/>
                  </a:lnTo>
                  <a:lnTo>
                    <a:pt x="855" y="295"/>
                  </a:lnTo>
                  <a:lnTo>
                    <a:pt x="855" y="295"/>
                  </a:lnTo>
                  <a:lnTo>
                    <a:pt x="854" y="295"/>
                  </a:lnTo>
                  <a:lnTo>
                    <a:pt x="854" y="296"/>
                  </a:lnTo>
                  <a:lnTo>
                    <a:pt x="853" y="296"/>
                  </a:lnTo>
                  <a:lnTo>
                    <a:pt x="853" y="297"/>
                  </a:lnTo>
                  <a:lnTo>
                    <a:pt x="853" y="298"/>
                  </a:lnTo>
                  <a:lnTo>
                    <a:pt x="852" y="299"/>
                  </a:lnTo>
                  <a:lnTo>
                    <a:pt x="851" y="299"/>
                  </a:lnTo>
                  <a:lnTo>
                    <a:pt x="850" y="300"/>
                  </a:lnTo>
                  <a:lnTo>
                    <a:pt x="850" y="301"/>
                  </a:lnTo>
                  <a:lnTo>
                    <a:pt x="849" y="301"/>
                  </a:lnTo>
                  <a:lnTo>
                    <a:pt x="848" y="301"/>
                  </a:lnTo>
                  <a:lnTo>
                    <a:pt x="847" y="301"/>
                  </a:lnTo>
                  <a:lnTo>
                    <a:pt x="846" y="301"/>
                  </a:lnTo>
                  <a:lnTo>
                    <a:pt x="845" y="301"/>
                  </a:lnTo>
                  <a:lnTo>
                    <a:pt x="844" y="301"/>
                  </a:lnTo>
                  <a:lnTo>
                    <a:pt x="843" y="300"/>
                  </a:lnTo>
                  <a:lnTo>
                    <a:pt x="843" y="300"/>
                  </a:lnTo>
                  <a:lnTo>
                    <a:pt x="842" y="300"/>
                  </a:lnTo>
                  <a:lnTo>
                    <a:pt x="841" y="300"/>
                  </a:lnTo>
                  <a:lnTo>
                    <a:pt x="840" y="300"/>
                  </a:lnTo>
                  <a:lnTo>
                    <a:pt x="838" y="301"/>
                  </a:lnTo>
                  <a:lnTo>
                    <a:pt x="837" y="301"/>
                  </a:lnTo>
                  <a:lnTo>
                    <a:pt x="836" y="301"/>
                  </a:lnTo>
                  <a:lnTo>
                    <a:pt x="835" y="302"/>
                  </a:lnTo>
                  <a:lnTo>
                    <a:pt x="835" y="303"/>
                  </a:lnTo>
                  <a:lnTo>
                    <a:pt x="836" y="304"/>
                  </a:lnTo>
                  <a:lnTo>
                    <a:pt x="836" y="305"/>
                  </a:lnTo>
                  <a:lnTo>
                    <a:pt x="836" y="306"/>
                  </a:lnTo>
                  <a:lnTo>
                    <a:pt x="837" y="307"/>
                  </a:lnTo>
                  <a:lnTo>
                    <a:pt x="837" y="308"/>
                  </a:lnTo>
                  <a:lnTo>
                    <a:pt x="837" y="308"/>
                  </a:lnTo>
                  <a:lnTo>
                    <a:pt x="837" y="309"/>
                  </a:lnTo>
                  <a:lnTo>
                    <a:pt x="837" y="311"/>
                  </a:lnTo>
                  <a:lnTo>
                    <a:pt x="836" y="312"/>
                  </a:lnTo>
                  <a:lnTo>
                    <a:pt x="836" y="313"/>
                  </a:lnTo>
                  <a:lnTo>
                    <a:pt x="835" y="314"/>
                  </a:lnTo>
                  <a:lnTo>
                    <a:pt x="835" y="314"/>
                  </a:lnTo>
                  <a:lnTo>
                    <a:pt x="834" y="316"/>
                  </a:lnTo>
                  <a:lnTo>
                    <a:pt x="833" y="316"/>
                  </a:lnTo>
                  <a:lnTo>
                    <a:pt x="832" y="316"/>
                  </a:lnTo>
                  <a:lnTo>
                    <a:pt x="831" y="316"/>
                  </a:lnTo>
                  <a:lnTo>
                    <a:pt x="830" y="317"/>
                  </a:lnTo>
                  <a:lnTo>
                    <a:pt x="830" y="318"/>
                  </a:lnTo>
                  <a:lnTo>
                    <a:pt x="829" y="318"/>
                  </a:lnTo>
                  <a:lnTo>
                    <a:pt x="830" y="319"/>
                  </a:lnTo>
                  <a:lnTo>
                    <a:pt x="830" y="320"/>
                  </a:lnTo>
                  <a:lnTo>
                    <a:pt x="830" y="320"/>
                  </a:lnTo>
                  <a:lnTo>
                    <a:pt x="829" y="320"/>
                  </a:lnTo>
                  <a:lnTo>
                    <a:pt x="828" y="321"/>
                  </a:lnTo>
                  <a:lnTo>
                    <a:pt x="828" y="322"/>
                  </a:lnTo>
                  <a:lnTo>
                    <a:pt x="827" y="322"/>
                  </a:lnTo>
                  <a:lnTo>
                    <a:pt x="825" y="323"/>
                  </a:lnTo>
                  <a:lnTo>
                    <a:pt x="824" y="324"/>
                  </a:lnTo>
                  <a:lnTo>
                    <a:pt x="822" y="324"/>
                  </a:lnTo>
                  <a:lnTo>
                    <a:pt x="820" y="325"/>
                  </a:lnTo>
                  <a:lnTo>
                    <a:pt x="818" y="327"/>
                  </a:lnTo>
                  <a:lnTo>
                    <a:pt x="817" y="327"/>
                  </a:lnTo>
                  <a:lnTo>
                    <a:pt x="815" y="328"/>
                  </a:lnTo>
                  <a:lnTo>
                    <a:pt x="814" y="329"/>
                  </a:lnTo>
                  <a:lnTo>
                    <a:pt x="813" y="329"/>
                  </a:lnTo>
                  <a:lnTo>
                    <a:pt x="811" y="330"/>
                  </a:lnTo>
                  <a:lnTo>
                    <a:pt x="811" y="331"/>
                  </a:lnTo>
                  <a:lnTo>
                    <a:pt x="811" y="332"/>
                  </a:lnTo>
                  <a:lnTo>
                    <a:pt x="810" y="333"/>
                  </a:lnTo>
                  <a:lnTo>
                    <a:pt x="810" y="334"/>
                  </a:lnTo>
                  <a:lnTo>
                    <a:pt x="810" y="335"/>
                  </a:lnTo>
                  <a:lnTo>
                    <a:pt x="809" y="335"/>
                  </a:lnTo>
                  <a:lnTo>
                    <a:pt x="808" y="336"/>
                  </a:lnTo>
                  <a:lnTo>
                    <a:pt x="808" y="337"/>
                  </a:lnTo>
                  <a:lnTo>
                    <a:pt x="808" y="338"/>
                  </a:lnTo>
                  <a:lnTo>
                    <a:pt x="807" y="339"/>
                  </a:lnTo>
                  <a:lnTo>
                    <a:pt x="807" y="339"/>
                  </a:lnTo>
                  <a:lnTo>
                    <a:pt x="806" y="340"/>
                  </a:lnTo>
                  <a:lnTo>
                    <a:pt x="805" y="340"/>
                  </a:lnTo>
                  <a:lnTo>
                    <a:pt x="805" y="342"/>
                  </a:lnTo>
                  <a:lnTo>
                    <a:pt x="805" y="343"/>
                  </a:lnTo>
                  <a:lnTo>
                    <a:pt x="805" y="344"/>
                  </a:lnTo>
                  <a:lnTo>
                    <a:pt x="805" y="345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5" y="347"/>
                  </a:lnTo>
                  <a:lnTo>
                    <a:pt x="805" y="347"/>
                  </a:lnTo>
                  <a:lnTo>
                    <a:pt x="805" y="348"/>
                  </a:lnTo>
                  <a:lnTo>
                    <a:pt x="804" y="348"/>
                  </a:lnTo>
                  <a:lnTo>
                    <a:pt x="804" y="349"/>
                  </a:lnTo>
                  <a:lnTo>
                    <a:pt x="803" y="349"/>
                  </a:lnTo>
                  <a:lnTo>
                    <a:pt x="802" y="350"/>
                  </a:lnTo>
                  <a:lnTo>
                    <a:pt x="801" y="351"/>
                  </a:lnTo>
                  <a:lnTo>
                    <a:pt x="800" y="352"/>
                  </a:lnTo>
                  <a:lnTo>
                    <a:pt x="800" y="352"/>
                  </a:lnTo>
                  <a:lnTo>
                    <a:pt x="800" y="353"/>
                  </a:lnTo>
                  <a:lnTo>
                    <a:pt x="800" y="354"/>
                  </a:lnTo>
                  <a:lnTo>
                    <a:pt x="799" y="355"/>
                  </a:lnTo>
                  <a:lnTo>
                    <a:pt x="800" y="356"/>
                  </a:lnTo>
                  <a:lnTo>
                    <a:pt x="799" y="357"/>
                  </a:lnTo>
                  <a:lnTo>
                    <a:pt x="799" y="357"/>
                  </a:lnTo>
                  <a:lnTo>
                    <a:pt x="799" y="358"/>
                  </a:lnTo>
                  <a:lnTo>
                    <a:pt x="799" y="359"/>
                  </a:lnTo>
                  <a:lnTo>
                    <a:pt x="798" y="359"/>
                  </a:lnTo>
                  <a:lnTo>
                    <a:pt x="798" y="360"/>
                  </a:lnTo>
                  <a:lnTo>
                    <a:pt x="797" y="360"/>
                  </a:lnTo>
                  <a:lnTo>
                    <a:pt x="798" y="361"/>
                  </a:lnTo>
                  <a:lnTo>
                    <a:pt x="797" y="362"/>
                  </a:lnTo>
                  <a:lnTo>
                    <a:pt x="797" y="363"/>
                  </a:lnTo>
                  <a:lnTo>
                    <a:pt x="797" y="364"/>
                  </a:lnTo>
                  <a:lnTo>
                    <a:pt x="796" y="364"/>
                  </a:lnTo>
                  <a:lnTo>
                    <a:pt x="796" y="365"/>
                  </a:lnTo>
                  <a:lnTo>
                    <a:pt x="795" y="365"/>
                  </a:lnTo>
                  <a:lnTo>
                    <a:pt x="794" y="365"/>
                  </a:lnTo>
                  <a:lnTo>
                    <a:pt x="793" y="365"/>
                  </a:lnTo>
                  <a:lnTo>
                    <a:pt x="793" y="366"/>
                  </a:lnTo>
                  <a:lnTo>
                    <a:pt x="792" y="367"/>
                  </a:lnTo>
                  <a:lnTo>
                    <a:pt x="792" y="368"/>
                  </a:lnTo>
                  <a:lnTo>
                    <a:pt x="791" y="368"/>
                  </a:lnTo>
                  <a:lnTo>
                    <a:pt x="791" y="369"/>
                  </a:lnTo>
                  <a:lnTo>
                    <a:pt x="790" y="370"/>
                  </a:lnTo>
                  <a:lnTo>
                    <a:pt x="789" y="371"/>
                  </a:lnTo>
                  <a:lnTo>
                    <a:pt x="788" y="371"/>
                  </a:lnTo>
                  <a:lnTo>
                    <a:pt x="787" y="371"/>
                  </a:lnTo>
                  <a:lnTo>
                    <a:pt x="786" y="371"/>
                  </a:lnTo>
                  <a:lnTo>
                    <a:pt x="786" y="371"/>
                  </a:lnTo>
                  <a:lnTo>
                    <a:pt x="786" y="372"/>
                  </a:lnTo>
                  <a:lnTo>
                    <a:pt x="785" y="372"/>
                  </a:lnTo>
                  <a:lnTo>
                    <a:pt x="784" y="373"/>
                  </a:lnTo>
                  <a:lnTo>
                    <a:pt x="783" y="373"/>
                  </a:lnTo>
                  <a:lnTo>
                    <a:pt x="783" y="374"/>
                  </a:lnTo>
                  <a:lnTo>
                    <a:pt x="782" y="375"/>
                  </a:lnTo>
                  <a:lnTo>
                    <a:pt x="781" y="376"/>
                  </a:lnTo>
                  <a:lnTo>
                    <a:pt x="781" y="377"/>
                  </a:lnTo>
                  <a:lnTo>
                    <a:pt x="781" y="378"/>
                  </a:lnTo>
                  <a:lnTo>
                    <a:pt x="780" y="378"/>
                  </a:lnTo>
                  <a:lnTo>
                    <a:pt x="780" y="379"/>
                  </a:lnTo>
                  <a:lnTo>
                    <a:pt x="780" y="380"/>
                  </a:lnTo>
                  <a:lnTo>
                    <a:pt x="779" y="381"/>
                  </a:lnTo>
                  <a:lnTo>
                    <a:pt x="778" y="382"/>
                  </a:lnTo>
                  <a:lnTo>
                    <a:pt x="778" y="383"/>
                  </a:lnTo>
                  <a:lnTo>
                    <a:pt x="778" y="384"/>
                  </a:lnTo>
                  <a:lnTo>
                    <a:pt x="777" y="384"/>
                  </a:lnTo>
                  <a:lnTo>
                    <a:pt x="777" y="384"/>
                  </a:lnTo>
                  <a:lnTo>
                    <a:pt x="777" y="385"/>
                  </a:lnTo>
                  <a:lnTo>
                    <a:pt x="777" y="386"/>
                  </a:lnTo>
                  <a:lnTo>
                    <a:pt x="777" y="387"/>
                  </a:lnTo>
                  <a:lnTo>
                    <a:pt x="777" y="389"/>
                  </a:lnTo>
                  <a:lnTo>
                    <a:pt x="777" y="390"/>
                  </a:lnTo>
                  <a:lnTo>
                    <a:pt x="776" y="390"/>
                  </a:lnTo>
                  <a:lnTo>
                    <a:pt x="776" y="390"/>
                  </a:lnTo>
                  <a:lnTo>
                    <a:pt x="776" y="391"/>
                  </a:lnTo>
                  <a:lnTo>
                    <a:pt x="776" y="392"/>
                  </a:lnTo>
                  <a:lnTo>
                    <a:pt x="776" y="393"/>
                  </a:lnTo>
                  <a:lnTo>
                    <a:pt x="775" y="393"/>
                  </a:lnTo>
                  <a:lnTo>
                    <a:pt x="775" y="394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4" y="397"/>
                  </a:lnTo>
                  <a:lnTo>
                    <a:pt x="773" y="397"/>
                  </a:lnTo>
                  <a:lnTo>
                    <a:pt x="773" y="398"/>
                  </a:lnTo>
                  <a:lnTo>
                    <a:pt x="773" y="399"/>
                  </a:lnTo>
                  <a:lnTo>
                    <a:pt x="772" y="399"/>
                  </a:lnTo>
                  <a:lnTo>
                    <a:pt x="772" y="400"/>
                  </a:lnTo>
                  <a:lnTo>
                    <a:pt x="771" y="400"/>
                  </a:lnTo>
                  <a:lnTo>
                    <a:pt x="770" y="401"/>
                  </a:lnTo>
                  <a:lnTo>
                    <a:pt x="769" y="401"/>
                  </a:lnTo>
                  <a:lnTo>
                    <a:pt x="768" y="402"/>
                  </a:lnTo>
                  <a:lnTo>
                    <a:pt x="768" y="403"/>
                  </a:lnTo>
                  <a:lnTo>
                    <a:pt x="767" y="403"/>
                  </a:lnTo>
                  <a:lnTo>
                    <a:pt x="767" y="404"/>
                  </a:lnTo>
                  <a:lnTo>
                    <a:pt x="767" y="405"/>
                  </a:lnTo>
                  <a:lnTo>
                    <a:pt x="767" y="406"/>
                  </a:lnTo>
                  <a:lnTo>
                    <a:pt x="767" y="407"/>
                  </a:lnTo>
                  <a:lnTo>
                    <a:pt x="767" y="408"/>
                  </a:lnTo>
                  <a:lnTo>
                    <a:pt x="767" y="409"/>
                  </a:lnTo>
                  <a:lnTo>
                    <a:pt x="767" y="409"/>
                  </a:lnTo>
                  <a:lnTo>
                    <a:pt x="767" y="410"/>
                  </a:lnTo>
                  <a:lnTo>
                    <a:pt x="766" y="411"/>
                  </a:lnTo>
                  <a:lnTo>
                    <a:pt x="766" y="412"/>
                  </a:lnTo>
                  <a:lnTo>
                    <a:pt x="766" y="413"/>
                  </a:lnTo>
                  <a:lnTo>
                    <a:pt x="767" y="414"/>
                  </a:lnTo>
                  <a:lnTo>
                    <a:pt x="767" y="415"/>
                  </a:lnTo>
                  <a:lnTo>
                    <a:pt x="767" y="416"/>
                  </a:lnTo>
                  <a:lnTo>
                    <a:pt x="767" y="416"/>
                  </a:lnTo>
                  <a:lnTo>
                    <a:pt x="767" y="417"/>
                  </a:lnTo>
                  <a:lnTo>
                    <a:pt x="767" y="418"/>
                  </a:lnTo>
                  <a:lnTo>
                    <a:pt x="767" y="419"/>
                  </a:lnTo>
                  <a:lnTo>
                    <a:pt x="767" y="420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7" y="422"/>
                  </a:lnTo>
                  <a:lnTo>
                    <a:pt x="767" y="423"/>
                  </a:lnTo>
                  <a:lnTo>
                    <a:pt x="766" y="423"/>
                  </a:lnTo>
                  <a:lnTo>
                    <a:pt x="766" y="424"/>
                  </a:lnTo>
                  <a:lnTo>
                    <a:pt x="766" y="426"/>
                  </a:lnTo>
                  <a:lnTo>
                    <a:pt x="765" y="426"/>
                  </a:lnTo>
                  <a:lnTo>
                    <a:pt x="765" y="427"/>
                  </a:lnTo>
                  <a:lnTo>
                    <a:pt x="765" y="428"/>
                  </a:lnTo>
                  <a:lnTo>
                    <a:pt x="765" y="428"/>
                  </a:lnTo>
                  <a:lnTo>
                    <a:pt x="765" y="429"/>
                  </a:lnTo>
                  <a:lnTo>
                    <a:pt x="765" y="430"/>
                  </a:lnTo>
                  <a:lnTo>
                    <a:pt x="766" y="430"/>
                  </a:lnTo>
                  <a:lnTo>
                    <a:pt x="766" y="432"/>
                  </a:lnTo>
                  <a:lnTo>
                    <a:pt x="765" y="432"/>
                  </a:lnTo>
                  <a:lnTo>
                    <a:pt x="765" y="433"/>
                  </a:lnTo>
                  <a:lnTo>
                    <a:pt x="765" y="434"/>
                  </a:lnTo>
                  <a:lnTo>
                    <a:pt x="765" y="435"/>
                  </a:lnTo>
                  <a:lnTo>
                    <a:pt x="765" y="435"/>
                  </a:lnTo>
                  <a:lnTo>
                    <a:pt x="765" y="436"/>
                  </a:lnTo>
                  <a:lnTo>
                    <a:pt x="764" y="436"/>
                  </a:lnTo>
                  <a:lnTo>
                    <a:pt x="764" y="437"/>
                  </a:lnTo>
                  <a:lnTo>
                    <a:pt x="764" y="438"/>
                  </a:lnTo>
                  <a:lnTo>
                    <a:pt x="767" y="447"/>
                  </a:lnTo>
                  <a:lnTo>
                    <a:pt x="777" y="459"/>
                  </a:lnTo>
                  <a:lnTo>
                    <a:pt x="782" y="472"/>
                  </a:lnTo>
                  <a:lnTo>
                    <a:pt x="777" y="481"/>
                  </a:lnTo>
                  <a:lnTo>
                    <a:pt x="775" y="485"/>
                  </a:lnTo>
                  <a:lnTo>
                    <a:pt x="775" y="493"/>
                  </a:lnTo>
                  <a:lnTo>
                    <a:pt x="789" y="502"/>
                  </a:lnTo>
                  <a:lnTo>
                    <a:pt x="800" y="502"/>
                  </a:lnTo>
                  <a:lnTo>
                    <a:pt x="805" y="511"/>
                  </a:lnTo>
                  <a:lnTo>
                    <a:pt x="810" y="518"/>
                  </a:lnTo>
                  <a:lnTo>
                    <a:pt x="822" y="525"/>
                  </a:lnTo>
                  <a:lnTo>
                    <a:pt x="828" y="536"/>
                  </a:lnTo>
                  <a:lnTo>
                    <a:pt x="827" y="536"/>
                  </a:lnTo>
                  <a:lnTo>
                    <a:pt x="827" y="537"/>
                  </a:lnTo>
                  <a:lnTo>
                    <a:pt x="826" y="537"/>
                  </a:lnTo>
                  <a:lnTo>
                    <a:pt x="825" y="537"/>
                  </a:lnTo>
                  <a:lnTo>
                    <a:pt x="824" y="538"/>
                  </a:lnTo>
                  <a:lnTo>
                    <a:pt x="824" y="538"/>
                  </a:lnTo>
                  <a:lnTo>
                    <a:pt x="823" y="539"/>
                  </a:lnTo>
                  <a:lnTo>
                    <a:pt x="822" y="540"/>
                  </a:lnTo>
                  <a:lnTo>
                    <a:pt x="821" y="540"/>
                  </a:lnTo>
                  <a:lnTo>
                    <a:pt x="820" y="541"/>
                  </a:lnTo>
                  <a:lnTo>
                    <a:pt x="819" y="541"/>
                  </a:lnTo>
                  <a:lnTo>
                    <a:pt x="818" y="542"/>
                  </a:lnTo>
                  <a:lnTo>
                    <a:pt x="818" y="543"/>
                  </a:lnTo>
                  <a:lnTo>
                    <a:pt x="818" y="543"/>
                  </a:lnTo>
                  <a:lnTo>
                    <a:pt x="818" y="544"/>
                  </a:lnTo>
                  <a:lnTo>
                    <a:pt x="817" y="544"/>
                  </a:lnTo>
                  <a:lnTo>
                    <a:pt x="817" y="545"/>
                  </a:lnTo>
                  <a:lnTo>
                    <a:pt x="816" y="546"/>
                  </a:lnTo>
                  <a:lnTo>
                    <a:pt x="816" y="547"/>
                  </a:lnTo>
                  <a:lnTo>
                    <a:pt x="815" y="548"/>
                  </a:lnTo>
                  <a:lnTo>
                    <a:pt x="814" y="548"/>
                  </a:lnTo>
                  <a:lnTo>
                    <a:pt x="813" y="549"/>
                  </a:lnTo>
                  <a:lnTo>
                    <a:pt x="812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50"/>
                  </a:lnTo>
                  <a:lnTo>
                    <a:pt x="810" y="551"/>
                  </a:lnTo>
                  <a:lnTo>
                    <a:pt x="809" y="552"/>
                  </a:lnTo>
                  <a:lnTo>
                    <a:pt x="809" y="553"/>
                  </a:lnTo>
                  <a:lnTo>
                    <a:pt x="808" y="553"/>
                  </a:lnTo>
                  <a:lnTo>
                    <a:pt x="808" y="554"/>
                  </a:lnTo>
                  <a:lnTo>
                    <a:pt x="807" y="554"/>
                  </a:lnTo>
                  <a:lnTo>
                    <a:pt x="807" y="555"/>
                  </a:lnTo>
                  <a:lnTo>
                    <a:pt x="806" y="555"/>
                  </a:lnTo>
                  <a:lnTo>
                    <a:pt x="805" y="556"/>
                  </a:lnTo>
                  <a:lnTo>
                    <a:pt x="805" y="557"/>
                  </a:lnTo>
                  <a:lnTo>
                    <a:pt x="804" y="558"/>
                  </a:lnTo>
                  <a:lnTo>
                    <a:pt x="804" y="559"/>
                  </a:lnTo>
                  <a:lnTo>
                    <a:pt x="803" y="559"/>
                  </a:lnTo>
                  <a:lnTo>
                    <a:pt x="802" y="560"/>
                  </a:lnTo>
                  <a:lnTo>
                    <a:pt x="801" y="561"/>
                  </a:lnTo>
                  <a:lnTo>
                    <a:pt x="800" y="562"/>
                  </a:lnTo>
                  <a:lnTo>
                    <a:pt x="800" y="562"/>
                  </a:lnTo>
                  <a:lnTo>
                    <a:pt x="799" y="562"/>
                  </a:lnTo>
                  <a:lnTo>
                    <a:pt x="799" y="563"/>
                  </a:lnTo>
                  <a:lnTo>
                    <a:pt x="799" y="564"/>
                  </a:lnTo>
                  <a:lnTo>
                    <a:pt x="798" y="565"/>
                  </a:lnTo>
                  <a:lnTo>
                    <a:pt x="797" y="566"/>
                  </a:lnTo>
                  <a:lnTo>
                    <a:pt x="796" y="566"/>
                  </a:lnTo>
                  <a:lnTo>
                    <a:pt x="795" y="566"/>
                  </a:lnTo>
                  <a:lnTo>
                    <a:pt x="794" y="566"/>
                  </a:lnTo>
                  <a:lnTo>
                    <a:pt x="793" y="567"/>
                  </a:lnTo>
                  <a:lnTo>
                    <a:pt x="792" y="567"/>
                  </a:lnTo>
                  <a:lnTo>
                    <a:pt x="792" y="567"/>
                  </a:lnTo>
                  <a:lnTo>
                    <a:pt x="792" y="568"/>
                  </a:lnTo>
                  <a:lnTo>
                    <a:pt x="791" y="568"/>
                  </a:lnTo>
                  <a:lnTo>
                    <a:pt x="791" y="569"/>
                  </a:lnTo>
                  <a:lnTo>
                    <a:pt x="791" y="570"/>
                  </a:lnTo>
                  <a:lnTo>
                    <a:pt x="790" y="571"/>
                  </a:lnTo>
                  <a:lnTo>
                    <a:pt x="789" y="571"/>
                  </a:lnTo>
                  <a:lnTo>
                    <a:pt x="788" y="571"/>
                  </a:lnTo>
                  <a:lnTo>
                    <a:pt x="787" y="571"/>
                  </a:lnTo>
                  <a:lnTo>
                    <a:pt x="787" y="572"/>
                  </a:lnTo>
                  <a:lnTo>
                    <a:pt x="788" y="572"/>
                  </a:lnTo>
                  <a:lnTo>
                    <a:pt x="788" y="573"/>
                  </a:lnTo>
                  <a:lnTo>
                    <a:pt x="788" y="574"/>
                  </a:lnTo>
                  <a:lnTo>
                    <a:pt x="788" y="574"/>
                  </a:lnTo>
                  <a:lnTo>
                    <a:pt x="789" y="574"/>
                  </a:lnTo>
                  <a:lnTo>
                    <a:pt x="790" y="575"/>
                  </a:lnTo>
                  <a:lnTo>
                    <a:pt x="790" y="576"/>
                  </a:lnTo>
                  <a:lnTo>
                    <a:pt x="790" y="577"/>
                  </a:lnTo>
                  <a:lnTo>
                    <a:pt x="791" y="577"/>
                  </a:lnTo>
                  <a:lnTo>
                    <a:pt x="791" y="578"/>
                  </a:lnTo>
                  <a:lnTo>
                    <a:pt x="792" y="579"/>
                  </a:lnTo>
                  <a:lnTo>
                    <a:pt x="792" y="580"/>
                  </a:lnTo>
                  <a:lnTo>
                    <a:pt x="792" y="581"/>
                  </a:lnTo>
                  <a:lnTo>
                    <a:pt x="792" y="581"/>
                  </a:lnTo>
                  <a:lnTo>
                    <a:pt x="792" y="582"/>
                  </a:lnTo>
                  <a:lnTo>
                    <a:pt x="793" y="583"/>
                  </a:lnTo>
                  <a:lnTo>
                    <a:pt x="794" y="584"/>
                  </a:lnTo>
                  <a:lnTo>
                    <a:pt x="795" y="585"/>
                  </a:lnTo>
                  <a:lnTo>
                    <a:pt x="796" y="585"/>
                  </a:lnTo>
                  <a:lnTo>
                    <a:pt x="797" y="586"/>
                  </a:lnTo>
                  <a:lnTo>
                    <a:pt x="798" y="586"/>
                  </a:lnTo>
                  <a:lnTo>
                    <a:pt x="797" y="587"/>
                  </a:lnTo>
                  <a:lnTo>
                    <a:pt x="797" y="587"/>
                  </a:lnTo>
                  <a:lnTo>
                    <a:pt x="797" y="588"/>
                  </a:lnTo>
                  <a:lnTo>
                    <a:pt x="797" y="589"/>
                  </a:lnTo>
                  <a:lnTo>
                    <a:pt x="798" y="589"/>
                  </a:lnTo>
                  <a:lnTo>
                    <a:pt x="798" y="590"/>
                  </a:lnTo>
                  <a:lnTo>
                    <a:pt x="798" y="591"/>
                  </a:lnTo>
                  <a:lnTo>
                    <a:pt x="797" y="592"/>
                  </a:lnTo>
                  <a:lnTo>
                    <a:pt x="797" y="593"/>
                  </a:lnTo>
                  <a:lnTo>
                    <a:pt x="797" y="593"/>
                  </a:lnTo>
                  <a:lnTo>
                    <a:pt x="797" y="594"/>
                  </a:lnTo>
                  <a:lnTo>
                    <a:pt x="797" y="595"/>
                  </a:lnTo>
                  <a:lnTo>
                    <a:pt x="798" y="596"/>
                  </a:lnTo>
                  <a:lnTo>
                    <a:pt x="798" y="597"/>
                  </a:lnTo>
                  <a:lnTo>
                    <a:pt x="797" y="598"/>
                  </a:lnTo>
                  <a:lnTo>
                    <a:pt x="797" y="599"/>
                  </a:lnTo>
                  <a:lnTo>
                    <a:pt x="797" y="600"/>
                  </a:lnTo>
                  <a:lnTo>
                    <a:pt x="797" y="600"/>
                  </a:lnTo>
                  <a:lnTo>
                    <a:pt x="797" y="601"/>
                  </a:lnTo>
                  <a:lnTo>
                    <a:pt x="796" y="602"/>
                  </a:lnTo>
                  <a:lnTo>
                    <a:pt x="796" y="603"/>
                  </a:lnTo>
                  <a:lnTo>
                    <a:pt x="796" y="604"/>
                  </a:lnTo>
                  <a:lnTo>
                    <a:pt x="796" y="605"/>
                  </a:lnTo>
                  <a:lnTo>
                    <a:pt x="796" y="606"/>
                  </a:lnTo>
                  <a:lnTo>
                    <a:pt x="796" y="606"/>
                  </a:lnTo>
                  <a:lnTo>
                    <a:pt x="796" y="607"/>
                  </a:lnTo>
                  <a:lnTo>
                    <a:pt x="797" y="607"/>
                  </a:lnTo>
                  <a:lnTo>
                    <a:pt x="797" y="608"/>
                  </a:lnTo>
                  <a:lnTo>
                    <a:pt x="797" y="609"/>
                  </a:lnTo>
                  <a:lnTo>
                    <a:pt x="797" y="610"/>
                  </a:lnTo>
                  <a:lnTo>
                    <a:pt x="797" y="611"/>
                  </a:lnTo>
                  <a:lnTo>
                    <a:pt x="796" y="612"/>
                  </a:lnTo>
                  <a:lnTo>
                    <a:pt x="797" y="612"/>
                  </a:lnTo>
                  <a:lnTo>
                    <a:pt x="798" y="612"/>
                  </a:lnTo>
                  <a:lnTo>
                    <a:pt x="798" y="613"/>
                  </a:lnTo>
                  <a:lnTo>
                    <a:pt x="799" y="614"/>
                  </a:lnTo>
                  <a:lnTo>
                    <a:pt x="799" y="616"/>
                  </a:lnTo>
                  <a:lnTo>
                    <a:pt x="800" y="617"/>
                  </a:lnTo>
                  <a:lnTo>
                    <a:pt x="800" y="618"/>
                  </a:lnTo>
                  <a:lnTo>
                    <a:pt x="801" y="618"/>
                  </a:lnTo>
                  <a:lnTo>
                    <a:pt x="802" y="619"/>
                  </a:lnTo>
                  <a:lnTo>
                    <a:pt x="802" y="619"/>
                  </a:lnTo>
                  <a:lnTo>
                    <a:pt x="802" y="620"/>
                  </a:lnTo>
                  <a:lnTo>
                    <a:pt x="802" y="621"/>
                  </a:lnTo>
                  <a:lnTo>
                    <a:pt x="801" y="622"/>
                  </a:lnTo>
                  <a:lnTo>
                    <a:pt x="801" y="623"/>
                  </a:lnTo>
                  <a:lnTo>
                    <a:pt x="801" y="624"/>
                  </a:lnTo>
                  <a:lnTo>
                    <a:pt x="801" y="625"/>
                  </a:lnTo>
                  <a:lnTo>
                    <a:pt x="801" y="626"/>
                  </a:lnTo>
                  <a:lnTo>
                    <a:pt x="801" y="627"/>
                  </a:lnTo>
                  <a:lnTo>
                    <a:pt x="802" y="628"/>
                  </a:lnTo>
                  <a:lnTo>
                    <a:pt x="802" y="629"/>
                  </a:lnTo>
                  <a:lnTo>
                    <a:pt x="802" y="630"/>
                  </a:lnTo>
                  <a:lnTo>
                    <a:pt x="802" y="631"/>
                  </a:lnTo>
                  <a:lnTo>
                    <a:pt x="801" y="632"/>
                  </a:lnTo>
                  <a:lnTo>
                    <a:pt x="800" y="633"/>
                  </a:lnTo>
                  <a:lnTo>
                    <a:pt x="800" y="634"/>
                  </a:lnTo>
                  <a:lnTo>
                    <a:pt x="799" y="635"/>
                  </a:lnTo>
                  <a:lnTo>
                    <a:pt x="799" y="636"/>
                  </a:lnTo>
                  <a:lnTo>
                    <a:pt x="799" y="637"/>
                  </a:lnTo>
                  <a:lnTo>
                    <a:pt x="799" y="638"/>
                  </a:lnTo>
                  <a:lnTo>
                    <a:pt x="799" y="639"/>
                  </a:lnTo>
                  <a:lnTo>
                    <a:pt x="799" y="640"/>
                  </a:lnTo>
                  <a:lnTo>
                    <a:pt x="799" y="642"/>
                  </a:lnTo>
                  <a:lnTo>
                    <a:pt x="799" y="644"/>
                  </a:lnTo>
                  <a:lnTo>
                    <a:pt x="799" y="644"/>
                  </a:lnTo>
                  <a:lnTo>
                    <a:pt x="799" y="646"/>
                  </a:lnTo>
                  <a:lnTo>
                    <a:pt x="799" y="647"/>
                  </a:lnTo>
                  <a:lnTo>
                    <a:pt x="799" y="649"/>
                  </a:lnTo>
                  <a:lnTo>
                    <a:pt x="799" y="650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6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799" y="661"/>
                  </a:lnTo>
                  <a:lnTo>
                    <a:pt x="799" y="663"/>
                  </a:lnTo>
                  <a:lnTo>
                    <a:pt x="799" y="663"/>
                  </a:lnTo>
                  <a:lnTo>
                    <a:pt x="799" y="666"/>
                  </a:lnTo>
                  <a:lnTo>
                    <a:pt x="799" y="667"/>
                  </a:lnTo>
                  <a:lnTo>
                    <a:pt x="799" y="668"/>
                  </a:lnTo>
                  <a:lnTo>
                    <a:pt x="799" y="669"/>
                  </a:lnTo>
                  <a:lnTo>
                    <a:pt x="799" y="670"/>
                  </a:lnTo>
                  <a:lnTo>
                    <a:pt x="798" y="670"/>
                  </a:lnTo>
                  <a:lnTo>
                    <a:pt x="798" y="670"/>
                  </a:lnTo>
                  <a:lnTo>
                    <a:pt x="797" y="671"/>
                  </a:lnTo>
                  <a:lnTo>
                    <a:pt x="796" y="672"/>
                  </a:lnTo>
                  <a:lnTo>
                    <a:pt x="795" y="672"/>
                  </a:lnTo>
                  <a:lnTo>
                    <a:pt x="794" y="673"/>
                  </a:lnTo>
                  <a:lnTo>
                    <a:pt x="793" y="674"/>
                  </a:lnTo>
                  <a:lnTo>
                    <a:pt x="792" y="674"/>
                  </a:lnTo>
                  <a:lnTo>
                    <a:pt x="792" y="675"/>
                  </a:lnTo>
                  <a:lnTo>
                    <a:pt x="792" y="675"/>
                  </a:lnTo>
                  <a:lnTo>
                    <a:pt x="791" y="675"/>
                  </a:lnTo>
                  <a:lnTo>
                    <a:pt x="790" y="676"/>
                  </a:lnTo>
                  <a:lnTo>
                    <a:pt x="789" y="676"/>
                  </a:lnTo>
                  <a:lnTo>
                    <a:pt x="788" y="676"/>
                  </a:lnTo>
                  <a:lnTo>
                    <a:pt x="787" y="676"/>
                  </a:lnTo>
                  <a:lnTo>
                    <a:pt x="786" y="676"/>
                  </a:lnTo>
                  <a:lnTo>
                    <a:pt x="785" y="677"/>
                  </a:lnTo>
                  <a:lnTo>
                    <a:pt x="784" y="678"/>
                  </a:lnTo>
                  <a:lnTo>
                    <a:pt x="782" y="680"/>
                  </a:lnTo>
                  <a:lnTo>
                    <a:pt x="780" y="681"/>
                  </a:lnTo>
                  <a:lnTo>
                    <a:pt x="780" y="682"/>
                  </a:lnTo>
                  <a:lnTo>
                    <a:pt x="779" y="682"/>
                  </a:lnTo>
                  <a:lnTo>
                    <a:pt x="778" y="683"/>
                  </a:lnTo>
                  <a:lnTo>
                    <a:pt x="778" y="684"/>
                  </a:lnTo>
                  <a:lnTo>
                    <a:pt x="777" y="685"/>
                  </a:lnTo>
                  <a:lnTo>
                    <a:pt x="776" y="686"/>
                  </a:lnTo>
                  <a:lnTo>
                    <a:pt x="774" y="687"/>
                  </a:lnTo>
                  <a:lnTo>
                    <a:pt x="773" y="688"/>
                  </a:lnTo>
                  <a:lnTo>
                    <a:pt x="772" y="689"/>
                  </a:lnTo>
                  <a:lnTo>
                    <a:pt x="771" y="689"/>
                  </a:lnTo>
                  <a:lnTo>
                    <a:pt x="769" y="690"/>
                  </a:lnTo>
                  <a:lnTo>
                    <a:pt x="768" y="691"/>
                  </a:lnTo>
                  <a:lnTo>
                    <a:pt x="767" y="692"/>
                  </a:lnTo>
                  <a:lnTo>
                    <a:pt x="767" y="693"/>
                  </a:lnTo>
                  <a:lnTo>
                    <a:pt x="766" y="694"/>
                  </a:lnTo>
                  <a:lnTo>
                    <a:pt x="765" y="694"/>
                  </a:lnTo>
                  <a:lnTo>
                    <a:pt x="764" y="694"/>
                  </a:lnTo>
                  <a:lnTo>
                    <a:pt x="762" y="695"/>
                  </a:lnTo>
                  <a:lnTo>
                    <a:pt x="761" y="695"/>
                  </a:lnTo>
                  <a:lnTo>
                    <a:pt x="760" y="695"/>
                  </a:lnTo>
                  <a:lnTo>
                    <a:pt x="760" y="695"/>
                  </a:lnTo>
                  <a:lnTo>
                    <a:pt x="758" y="695"/>
                  </a:lnTo>
                  <a:lnTo>
                    <a:pt x="757" y="695"/>
                  </a:lnTo>
                  <a:lnTo>
                    <a:pt x="756" y="695"/>
                  </a:lnTo>
                  <a:lnTo>
                    <a:pt x="755" y="696"/>
                  </a:lnTo>
                  <a:lnTo>
                    <a:pt x="754" y="697"/>
                  </a:lnTo>
                  <a:lnTo>
                    <a:pt x="754" y="699"/>
                  </a:lnTo>
                  <a:lnTo>
                    <a:pt x="753" y="700"/>
                  </a:lnTo>
                  <a:lnTo>
                    <a:pt x="751" y="701"/>
                  </a:lnTo>
                  <a:lnTo>
                    <a:pt x="751" y="702"/>
                  </a:lnTo>
                  <a:lnTo>
                    <a:pt x="750" y="703"/>
                  </a:lnTo>
                  <a:lnTo>
                    <a:pt x="749" y="704"/>
                  </a:lnTo>
                  <a:lnTo>
                    <a:pt x="748" y="705"/>
                  </a:lnTo>
                  <a:lnTo>
                    <a:pt x="748" y="706"/>
                  </a:lnTo>
                  <a:lnTo>
                    <a:pt x="748" y="707"/>
                  </a:lnTo>
                  <a:lnTo>
                    <a:pt x="747" y="707"/>
                  </a:lnTo>
                  <a:lnTo>
                    <a:pt x="747" y="708"/>
                  </a:lnTo>
                  <a:lnTo>
                    <a:pt x="746" y="708"/>
                  </a:lnTo>
                  <a:lnTo>
                    <a:pt x="745" y="708"/>
                  </a:lnTo>
                  <a:lnTo>
                    <a:pt x="744" y="708"/>
                  </a:lnTo>
                  <a:lnTo>
                    <a:pt x="744" y="708"/>
                  </a:lnTo>
                  <a:lnTo>
                    <a:pt x="743" y="708"/>
                  </a:lnTo>
                  <a:lnTo>
                    <a:pt x="742" y="708"/>
                  </a:lnTo>
                  <a:lnTo>
                    <a:pt x="741" y="708"/>
                  </a:lnTo>
                  <a:lnTo>
                    <a:pt x="741" y="708"/>
                  </a:lnTo>
                  <a:lnTo>
                    <a:pt x="741" y="709"/>
                  </a:lnTo>
                  <a:lnTo>
                    <a:pt x="740" y="710"/>
                  </a:lnTo>
                  <a:lnTo>
                    <a:pt x="740" y="712"/>
                  </a:lnTo>
                  <a:lnTo>
                    <a:pt x="738" y="714"/>
                  </a:lnTo>
                  <a:lnTo>
                    <a:pt x="737" y="716"/>
                  </a:lnTo>
                  <a:lnTo>
                    <a:pt x="736" y="717"/>
                  </a:lnTo>
                  <a:lnTo>
                    <a:pt x="735" y="719"/>
                  </a:lnTo>
                  <a:lnTo>
                    <a:pt x="735" y="720"/>
                  </a:lnTo>
                  <a:lnTo>
                    <a:pt x="734" y="721"/>
                  </a:lnTo>
                  <a:lnTo>
                    <a:pt x="733" y="723"/>
                  </a:lnTo>
                  <a:lnTo>
                    <a:pt x="732" y="724"/>
                  </a:lnTo>
                  <a:lnTo>
                    <a:pt x="731" y="726"/>
                  </a:lnTo>
                  <a:lnTo>
                    <a:pt x="730" y="727"/>
                  </a:lnTo>
                  <a:lnTo>
                    <a:pt x="730" y="728"/>
                  </a:lnTo>
                  <a:lnTo>
                    <a:pt x="729" y="729"/>
                  </a:lnTo>
                  <a:lnTo>
                    <a:pt x="729" y="730"/>
                  </a:lnTo>
                  <a:lnTo>
                    <a:pt x="728" y="732"/>
                  </a:lnTo>
                  <a:lnTo>
                    <a:pt x="727" y="733"/>
                  </a:lnTo>
                  <a:lnTo>
                    <a:pt x="727" y="734"/>
                  </a:lnTo>
                  <a:lnTo>
                    <a:pt x="726" y="735"/>
                  </a:lnTo>
                  <a:lnTo>
                    <a:pt x="725" y="736"/>
                  </a:lnTo>
                  <a:lnTo>
                    <a:pt x="724" y="737"/>
                  </a:lnTo>
                  <a:lnTo>
                    <a:pt x="723" y="739"/>
                  </a:lnTo>
                  <a:lnTo>
                    <a:pt x="722" y="739"/>
                  </a:lnTo>
                  <a:lnTo>
                    <a:pt x="722" y="740"/>
                  </a:lnTo>
                  <a:lnTo>
                    <a:pt x="722" y="741"/>
                  </a:lnTo>
                  <a:lnTo>
                    <a:pt x="720" y="742"/>
                  </a:lnTo>
                  <a:lnTo>
                    <a:pt x="719" y="743"/>
                  </a:lnTo>
                  <a:lnTo>
                    <a:pt x="718" y="743"/>
                  </a:lnTo>
                  <a:lnTo>
                    <a:pt x="716" y="744"/>
                  </a:lnTo>
                  <a:lnTo>
                    <a:pt x="715" y="744"/>
                  </a:lnTo>
                  <a:lnTo>
                    <a:pt x="714" y="744"/>
                  </a:lnTo>
                  <a:lnTo>
                    <a:pt x="712" y="745"/>
                  </a:lnTo>
                  <a:lnTo>
                    <a:pt x="709" y="745"/>
                  </a:lnTo>
                  <a:lnTo>
                    <a:pt x="708" y="746"/>
                  </a:lnTo>
                  <a:lnTo>
                    <a:pt x="705" y="746"/>
                  </a:lnTo>
                  <a:lnTo>
                    <a:pt x="703" y="746"/>
                  </a:lnTo>
                  <a:lnTo>
                    <a:pt x="702" y="747"/>
                  </a:lnTo>
                  <a:lnTo>
                    <a:pt x="700" y="747"/>
                  </a:lnTo>
                  <a:lnTo>
                    <a:pt x="698" y="748"/>
                  </a:lnTo>
                  <a:lnTo>
                    <a:pt x="697" y="748"/>
                  </a:lnTo>
                  <a:lnTo>
                    <a:pt x="696" y="749"/>
                  </a:lnTo>
                  <a:lnTo>
                    <a:pt x="704" y="793"/>
                  </a:lnTo>
                  <a:lnTo>
                    <a:pt x="703" y="794"/>
                  </a:lnTo>
                  <a:lnTo>
                    <a:pt x="703" y="795"/>
                  </a:lnTo>
                  <a:lnTo>
                    <a:pt x="703" y="796"/>
                  </a:lnTo>
                  <a:lnTo>
                    <a:pt x="702" y="796"/>
                  </a:lnTo>
                  <a:lnTo>
                    <a:pt x="700" y="797"/>
                  </a:lnTo>
                  <a:lnTo>
                    <a:pt x="699" y="797"/>
                  </a:lnTo>
                  <a:lnTo>
                    <a:pt x="698" y="798"/>
                  </a:lnTo>
                  <a:lnTo>
                    <a:pt x="697" y="798"/>
                  </a:lnTo>
                  <a:lnTo>
                    <a:pt x="697" y="798"/>
                  </a:lnTo>
                  <a:lnTo>
                    <a:pt x="695" y="799"/>
                  </a:lnTo>
                  <a:lnTo>
                    <a:pt x="694" y="799"/>
                  </a:lnTo>
                  <a:lnTo>
                    <a:pt x="693" y="799"/>
                  </a:lnTo>
                  <a:lnTo>
                    <a:pt x="692" y="799"/>
                  </a:lnTo>
                  <a:lnTo>
                    <a:pt x="690" y="800"/>
                  </a:lnTo>
                  <a:lnTo>
                    <a:pt x="689" y="800"/>
                  </a:lnTo>
                  <a:lnTo>
                    <a:pt x="688" y="800"/>
                  </a:lnTo>
                  <a:lnTo>
                    <a:pt x="687" y="800"/>
                  </a:lnTo>
                  <a:lnTo>
                    <a:pt x="685" y="799"/>
                  </a:lnTo>
                  <a:lnTo>
                    <a:pt x="684" y="799"/>
                  </a:lnTo>
                  <a:lnTo>
                    <a:pt x="682" y="799"/>
                  </a:lnTo>
                  <a:lnTo>
                    <a:pt x="680" y="799"/>
                  </a:lnTo>
                  <a:lnTo>
                    <a:pt x="678" y="800"/>
                  </a:lnTo>
                  <a:lnTo>
                    <a:pt x="677" y="800"/>
                  </a:lnTo>
                  <a:lnTo>
                    <a:pt x="676" y="801"/>
                  </a:lnTo>
                  <a:lnTo>
                    <a:pt x="674" y="801"/>
                  </a:lnTo>
                  <a:lnTo>
                    <a:pt x="672" y="802"/>
                  </a:lnTo>
                  <a:lnTo>
                    <a:pt x="671" y="802"/>
                  </a:lnTo>
                  <a:lnTo>
                    <a:pt x="670" y="803"/>
                  </a:lnTo>
                  <a:lnTo>
                    <a:pt x="668" y="803"/>
                  </a:lnTo>
                  <a:lnTo>
                    <a:pt x="666" y="803"/>
                  </a:lnTo>
                  <a:lnTo>
                    <a:pt x="665" y="803"/>
                  </a:lnTo>
                  <a:lnTo>
                    <a:pt x="664" y="803"/>
                  </a:lnTo>
                  <a:lnTo>
                    <a:pt x="662" y="803"/>
                  </a:lnTo>
                  <a:lnTo>
                    <a:pt x="660" y="803"/>
                  </a:lnTo>
                  <a:lnTo>
                    <a:pt x="659" y="803"/>
                  </a:lnTo>
                  <a:lnTo>
                    <a:pt x="658" y="802"/>
                  </a:lnTo>
                  <a:lnTo>
                    <a:pt x="656" y="801"/>
                  </a:lnTo>
                  <a:lnTo>
                    <a:pt x="655" y="800"/>
                  </a:lnTo>
                  <a:lnTo>
                    <a:pt x="653" y="799"/>
                  </a:lnTo>
                  <a:lnTo>
                    <a:pt x="652" y="798"/>
                  </a:lnTo>
                  <a:lnTo>
                    <a:pt x="651" y="796"/>
                  </a:lnTo>
                  <a:lnTo>
                    <a:pt x="649" y="796"/>
                  </a:lnTo>
                  <a:lnTo>
                    <a:pt x="648" y="795"/>
                  </a:lnTo>
                  <a:lnTo>
                    <a:pt x="647" y="794"/>
                  </a:lnTo>
                  <a:lnTo>
                    <a:pt x="646" y="793"/>
                  </a:lnTo>
                  <a:lnTo>
                    <a:pt x="646" y="792"/>
                  </a:lnTo>
                  <a:lnTo>
                    <a:pt x="644" y="791"/>
                  </a:lnTo>
                  <a:lnTo>
                    <a:pt x="643" y="790"/>
                  </a:lnTo>
                  <a:lnTo>
                    <a:pt x="642" y="789"/>
                  </a:lnTo>
                  <a:lnTo>
                    <a:pt x="641" y="788"/>
                  </a:lnTo>
                  <a:lnTo>
                    <a:pt x="639" y="787"/>
                  </a:lnTo>
                  <a:lnTo>
                    <a:pt x="639" y="787"/>
                  </a:lnTo>
                  <a:lnTo>
                    <a:pt x="638" y="786"/>
                  </a:lnTo>
                  <a:lnTo>
                    <a:pt x="636" y="785"/>
                  </a:lnTo>
                  <a:lnTo>
                    <a:pt x="634" y="785"/>
                  </a:lnTo>
                  <a:lnTo>
                    <a:pt x="633" y="784"/>
                  </a:lnTo>
                  <a:lnTo>
                    <a:pt x="632" y="784"/>
                  </a:lnTo>
                  <a:lnTo>
                    <a:pt x="630" y="784"/>
                  </a:lnTo>
                  <a:lnTo>
                    <a:pt x="628" y="784"/>
                  </a:lnTo>
                  <a:lnTo>
                    <a:pt x="627" y="784"/>
                  </a:lnTo>
                  <a:lnTo>
                    <a:pt x="624" y="784"/>
                  </a:lnTo>
                  <a:lnTo>
                    <a:pt x="621" y="784"/>
                  </a:lnTo>
                  <a:lnTo>
                    <a:pt x="620" y="784"/>
                  </a:lnTo>
                  <a:lnTo>
                    <a:pt x="617" y="784"/>
                  </a:lnTo>
                  <a:lnTo>
                    <a:pt x="615" y="784"/>
                  </a:lnTo>
                  <a:lnTo>
                    <a:pt x="614" y="784"/>
                  </a:lnTo>
                  <a:lnTo>
                    <a:pt x="614" y="784"/>
                  </a:lnTo>
                  <a:lnTo>
                    <a:pt x="613" y="785"/>
                  </a:lnTo>
                  <a:lnTo>
                    <a:pt x="612" y="786"/>
                  </a:lnTo>
                  <a:lnTo>
                    <a:pt x="611" y="786"/>
                  </a:lnTo>
                  <a:lnTo>
                    <a:pt x="610" y="786"/>
                  </a:lnTo>
                  <a:lnTo>
                    <a:pt x="610" y="787"/>
                  </a:lnTo>
                  <a:lnTo>
                    <a:pt x="609" y="787"/>
                  </a:lnTo>
                  <a:lnTo>
                    <a:pt x="609" y="788"/>
                  </a:lnTo>
                  <a:lnTo>
                    <a:pt x="608" y="788"/>
                  </a:lnTo>
                  <a:lnTo>
                    <a:pt x="608" y="789"/>
                  </a:lnTo>
                  <a:lnTo>
                    <a:pt x="608" y="789"/>
                  </a:lnTo>
                  <a:lnTo>
                    <a:pt x="607" y="789"/>
                  </a:lnTo>
                  <a:lnTo>
                    <a:pt x="606" y="789"/>
                  </a:lnTo>
                  <a:lnTo>
                    <a:pt x="605" y="789"/>
                  </a:lnTo>
                  <a:lnTo>
                    <a:pt x="604" y="789"/>
                  </a:lnTo>
                  <a:lnTo>
                    <a:pt x="603" y="789"/>
                  </a:lnTo>
                  <a:lnTo>
                    <a:pt x="603" y="790"/>
                  </a:lnTo>
                  <a:lnTo>
                    <a:pt x="602" y="790"/>
                  </a:lnTo>
                  <a:lnTo>
                    <a:pt x="601" y="790"/>
                  </a:lnTo>
                  <a:lnTo>
                    <a:pt x="601" y="790"/>
                  </a:lnTo>
                  <a:lnTo>
                    <a:pt x="601" y="791"/>
                  </a:lnTo>
                  <a:lnTo>
                    <a:pt x="600" y="792"/>
                  </a:lnTo>
                  <a:lnTo>
                    <a:pt x="599" y="794"/>
                  </a:lnTo>
                  <a:lnTo>
                    <a:pt x="599" y="795"/>
                  </a:lnTo>
                  <a:lnTo>
                    <a:pt x="598" y="796"/>
                  </a:lnTo>
                  <a:lnTo>
                    <a:pt x="598" y="796"/>
                  </a:lnTo>
                  <a:lnTo>
                    <a:pt x="596" y="797"/>
                  </a:lnTo>
                  <a:lnTo>
                    <a:pt x="595" y="797"/>
                  </a:lnTo>
                  <a:lnTo>
                    <a:pt x="595" y="797"/>
                  </a:lnTo>
                  <a:lnTo>
                    <a:pt x="594" y="796"/>
                  </a:lnTo>
                  <a:lnTo>
                    <a:pt x="594" y="796"/>
                  </a:lnTo>
                  <a:lnTo>
                    <a:pt x="593" y="796"/>
                  </a:lnTo>
                  <a:lnTo>
                    <a:pt x="592" y="795"/>
                  </a:lnTo>
                  <a:lnTo>
                    <a:pt x="591" y="795"/>
                  </a:lnTo>
                  <a:lnTo>
                    <a:pt x="590" y="795"/>
                  </a:lnTo>
                  <a:lnTo>
                    <a:pt x="589" y="795"/>
                  </a:lnTo>
                  <a:lnTo>
                    <a:pt x="589" y="796"/>
                  </a:lnTo>
                  <a:lnTo>
                    <a:pt x="588" y="796"/>
                  </a:lnTo>
                  <a:lnTo>
                    <a:pt x="588" y="796"/>
                  </a:lnTo>
                  <a:lnTo>
                    <a:pt x="588" y="795"/>
                  </a:lnTo>
                  <a:lnTo>
                    <a:pt x="587" y="796"/>
                  </a:lnTo>
                  <a:lnTo>
                    <a:pt x="586" y="795"/>
                  </a:lnTo>
                  <a:lnTo>
                    <a:pt x="585" y="796"/>
                  </a:lnTo>
                  <a:lnTo>
                    <a:pt x="583" y="796"/>
                  </a:lnTo>
                  <a:lnTo>
                    <a:pt x="582" y="796"/>
                  </a:lnTo>
                  <a:lnTo>
                    <a:pt x="582" y="796"/>
                  </a:lnTo>
                  <a:lnTo>
                    <a:pt x="582" y="796"/>
                  </a:lnTo>
                  <a:lnTo>
                    <a:pt x="582" y="797"/>
                  </a:lnTo>
                  <a:lnTo>
                    <a:pt x="582" y="798"/>
                  </a:lnTo>
                  <a:lnTo>
                    <a:pt x="582" y="799"/>
                  </a:lnTo>
                  <a:lnTo>
                    <a:pt x="582" y="800"/>
                  </a:lnTo>
                  <a:lnTo>
                    <a:pt x="581" y="801"/>
                  </a:lnTo>
                  <a:lnTo>
                    <a:pt x="581" y="802"/>
                  </a:lnTo>
                  <a:lnTo>
                    <a:pt x="581" y="803"/>
                  </a:lnTo>
                  <a:lnTo>
                    <a:pt x="580" y="803"/>
                  </a:lnTo>
                  <a:lnTo>
                    <a:pt x="579" y="804"/>
                  </a:lnTo>
                  <a:lnTo>
                    <a:pt x="578" y="804"/>
                  </a:lnTo>
                  <a:lnTo>
                    <a:pt x="577" y="805"/>
                  </a:lnTo>
                  <a:lnTo>
                    <a:pt x="577" y="806"/>
                  </a:lnTo>
                  <a:lnTo>
                    <a:pt x="576" y="807"/>
                  </a:lnTo>
                  <a:lnTo>
                    <a:pt x="576" y="807"/>
                  </a:lnTo>
                  <a:lnTo>
                    <a:pt x="575" y="807"/>
                  </a:lnTo>
                  <a:lnTo>
                    <a:pt x="574" y="807"/>
                  </a:lnTo>
                  <a:lnTo>
                    <a:pt x="573" y="807"/>
                  </a:lnTo>
                  <a:lnTo>
                    <a:pt x="572" y="807"/>
                  </a:lnTo>
                  <a:lnTo>
                    <a:pt x="571" y="807"/>
                  </a:lnTo>
                  <a:lnTo>
                    <a:pt x="570" y="807"/>
                  </a:lnTo>
                  <a:lnTo>
                    <a:pt x="570" y="808"/>
                  </a:lnTo>
                  <a:lnTo>
                    <a:pt x="569" y="808"/>
                  </a:lnTo>
                  <a:lnTo>
                    <a:pt x="569" y="807"/>
                  </a:lnTo>
                  <a:lnTo>
                    <a:pt x="568" y="807"/>
                  </a:lnTo>
                  <a:lnTo>
                    <a:pt x="566" y="807"/>
                  </a:lnTo>
                  <a:lnTo>
                    <a:pt x="565" y="807"/>
                  </a:lnTo>
                  <a:lnTo>
                    <a:pt x="564" y="807"/>
                  </a:lnTo>
                  <a:lnTo>
                    <a:pt x="563" y="807"/>
                  </a:lnTo>
                  <a:lnTo>
                    <a:pt x="563" y="807"/>
                  </a:lnTo>
                  <a:lnTo>
                    <a:pt x="562" y="806"/>
                  </a:lnTo>
                  <a:lnTo>
                    <a:pt x="561" y="806"/>
                  </a:lnTo>
                  <a:lnTo>
                    <a:pt x="560" y="806"/>
                  </a:lnTo>
                  <a:lnTo>
                    <a:pt x="559" y="806"/>
                  </a:lnTo>
                  <a:lnTo>
                    <a:pt x="558" y="806"/>
                  </a:lnTo>
                  <a:lnTo>
                    <a:pt x="557" y="806"/>
                  </a:lnTo>
                  <a:lnTo>
                    <a:pt x="557" y="806"/>
                  </a:lnTo>
                  <a:lnTo>
                    <a:pt x="556" y="806"/>
                  </a:lnTo>
                  <a:lnTo>
                    <a:pt x="555" y="806"/>
                  </a:lnTo>
                  <a:lnTo>
                    <a:pt x="554" y="807"/>
                  </a:lnTo>
                  <a:lnTo>
                    <a:pt x="553" y="807"/>
                  </a:lnTo>
                  <a:lnTo>
                    <a:pt x="552" y="807"/>
                  </a:lnTo>
                  <a:lnTo>
                    <a:pt x="551" y="807"/>
                  </a:lnTo>
                  <a:lnTo>
                    <a:pt x="550" y="807"/>
                  </a:lnTo>
                  <a:lnTo>
                    <a:pt x="550" y="807"/>
                  </a:lnTo>
                  <a:lnTo>
                    <a:pt x="549" y="807"/>
                  </a:lnTo>
                  <a:lnTo>
                    <a:pt x="548" y="807"/>
                  </a:lnTo>
                  <a:lnTo>
                    <a:pt x="547" y="807"/>
                  </a:lnTo>
                  <a:lnTo>
                    <a:pt x="546" y="807"/>
                  </a:lnTo>
                  <a:lnTo>
                    <a:pt x="546" y="806"/>
                  </a:lnTo>
                  <a:lnTo>
                    <a:pt x="546" y="805"/>
                  </a:lnTo>
                  <a:lnTo>
                    <a:pt x="547" y="805"/>
                  </a:lnTo>
                  <a:lnTo>
                    <a:pt x="547" y="804"/>
                  </a:lnTo>
                  <a:lnTo>
                    <a:pt x="547" y="803"/>
                  </a:lnTo>
                  <a:lnTo>
                    <a:pt x="548" y="802"/>
                  </a:lnTo>
                  <a:lnTo>
                    <a:pt x="548" y="801"/>
                  </a:lnTo>
                  <a:lnTo>
                    <a:pt x="548" y="800"/>
                  </a:lnTo>
                  <a:lnTo>
                    <a:pt x="547" y="799"/>
                  </a:lnTo>
                  <a:lnTo>
                    <a:pt x="548" y="799"/>
                  </a:lnTo>
                  <a:lnTo>
                    <a:pt x="548" y="797"/>
                  </a:lnTo>
                  <a:lnTo>
                    <a:pt x="548" y="796"/>
                  </a:lnTo>
                  <a:lnTo>
                    <a:pt x="548" y="796"/>
                  </a:lnTo>
                  <a:lnTo>
                    <a:pt x="548" y="795"/>
                  </a:lnTo>
                  <a:lnTo>
                    <a:pt x="548" y="794"/>
                  </a:lnTo>
                  <a:lnTo>
                    <a:pt x="548" y="793"/>
                  </a:lnTo>
                  <a:lnTo>
                    <a:pt x="548" y="792"/>
                  </a:lnTo>
                  <a:lnTo>
                    <a:pt x="548" y="791"/>
                  </a:lnTo>
                  <a:lnTo>
                    <a:pt x="548" y="790"/>
                  </a:lnTo>
                  <a:lnTo>
                    <a:pt x="548" y="790"/>
                  </a:lnTo>
                  <a:lnTo>
                    <a:pt x="547" y="789"/>
                  </a:lnTo>
                  <a:lnTo>
                    <a:pt x="547" y="788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7" y="784"/>
                  </a:lnTo>
                  <a:lnTo>
                    <a:pt x="547" y="783"/>
                  </a:lnTo>
                  <a:lnTo>
                    <a:pt x="546" y="781"/>
                  </a:lnTo>
                  <a:lnTo>
                    <a:pt x="546" y="780"/>
                  </a:lnTo>
                  <a:lnTo>
                    <a:pt x="546" y="779"/>
                  </a:lnTo>
                  <a:lnTo>
                    <a:pt x="546" y="778"/>
                  </a:lnTo>
                  <a:lnTo>
                    <a:pt x="546" y="777"/>
                  </a:lnTo>
                  <a:lnTo>
                    <a:pt x="545" y="776"/>
                  </a:lnTo>
                  <a:lnTo>
                    <a:pt x="545" y="774"/>
                  </a:lnTo>
                  <a:lnTo>
                    <a:pt x="545" y="772"/>
                  </a:lnTo>
                  <a:lnTo>
                    <a:pt x="545" y="771"/>
                  </a:lnTo>
                  <a:lnTo>
                    <a:pt x="545" y="771"/>
                  </a:lnTo>
                  <a:lnTo>
                    <a:pt x="545" y="770"/>
                  </a:lnTo>
                  <a:lnTo>
                    <a:pt x="545" y="769"/>
                  </a:lnTo>
                  <a:lnTo>
                    <a:pt x="545" y="768"/>
                  </a:lnTo>
                  <a:lnTo>
                    <a:pt x="545" y="766"/>
                  </a:lnTo>
                  <a:lnTo>
                    <a:pt x="545" y="765"/>
                  </a:lnTo>
                  <a:lnTo>
                    <a:pt x="545" y="765"/>
                  </a:lnTo>
                  <a:lnTo>
                    <a:pt x="546" y="764"/>
                  </a:lnTo>
                  <a:lnTo>
                    <a:pt x="546" y="763"/>
                  </a:lnTo>
                  <a:lnTo>
                    <a:pt x="546" y="761"/>
                  </a:lnTo>
                  <a:lnTo>
                    <a:pt x="547" y="760"/>
                  </a:lnTo>
                  <a:lnTo>
                    <a:pt x="547" y="759"/>
                  </a:lnTo>
                  <a:lnTo>
                    <a:pt x="547" y="758"/>
                  </a:lnTo>
                  <a:lnTo>
                    <a:pt x="547" y="757"/>
                  </a:lnTo>
                  <a:lnTo>
                    <a:pt x="548" y="755"/>
                  </a:lnTo>
                  <a:lnTo>
                    <a:pt x="548" y="754"/>
                  </a:lnTo>
                  <a:lnTo>
                    <a:pt x="548" y="753"/>
                  </a:lnTo>
                  <a:lnTo>
                    <a:pt x="548" y="752"/>
                  </a:lnTo>
                  <a:lnTo>
                    <a:pt x="548" y="752"/>
                  </a:lnTo>
                  <a:lnTo>
                    <a:pt x="548" y="750"/>
                  </a:lnTo>
                  <a:lnTo>
                    <a:pt x="549" y="749"/>
                  </a:lnTo>
                  <a:lnTo>
                    <a:pt x="549" y="748"/>
                  </a:lnTo>
                  <a:lnTo>
                    <a:pt x="549" y="747"/>
                  </a:lnTo>
                  <a:lnTo>
                    <a:pt x="550" y="746"/>
                  </a:lnTo>
                  <a:lnTo>
                    <a:pt x="550" y="746"/>
                  </a:lnTo>
                  <a:lnTo>
                    <a:pt x="550" y="745"/>
                  </a:lnTo>
                  <a:lnTo>
                    <a:pt x="550" y="744"/>
                  </a:lnTo>
                  <a:lnTo>
                    <a:pt x="551" y="743"/>
                  </a:lnTo>
                  <a:lnTo>
                    <a:pt x="552" y="742"/>
                  </a:lnTo>
                  <a:lnTo>
                    <a:pt x="552" y="741"/>
                  </a:lnTo>
                  <a:lnTo>
                    <a:pt x="553" y="740"/>
                  </a:lnTo>
                  <a:lnTo>
                    <a:pt x="553" y="739"/>
                  </a:lnTo>
                  <a:lnTo>
                    <a:pt x="554" y="739"/>
                  </a:lnTo>
                  <a:lnTo>
                    <a:pt x="554" y="738"/>
                  </a:lnTo>
                  <a:lnTo>
                    <a:pt x="554" y="737"/>
                  </a:lnTo>
                  <a:lnTo>
                    <a:pt x="555" y="735"/>
                  </a:lnTo>
                  <a:lnTo>
                    <a:pt x="555" y="734"/>
                  </a:lnTo>
                  <a:lnTo>
                    <a:pt x="556" y="733"/>
                  </a:lnTo>
                  <a:lnTo>
                    <a:pt x="556" y="733"/>
                  </a:lnTo>
                  <a:lnTo>
                    <a:pt x="557" y="732"/>
                  </a:lnTo>
                  <a:lnTo>
                    <a:pt x="557" y="732"/>
                  </a:lnTo>
                  <a:lnTo>
                    <a:pt x="557" y="731"/>
                  </a:lnTo>
                  <a:lnTo>
                    <a:pt x="558" y="730"/>
                  </a:lnTo>
                  <a:lnTo>
                    <a:pt x="559" y="729"/>
                  </a:lnTo>
                  <a:lnTo>
                    <a:pt x="560" y="728"/>
                  </a:lnTo>
                  <a:lnTo>
                    <a:pt x="561" y="727"/>
                  </a:lnTo>
                  <a:lnTo>
                    <a:pt x="563" y="727"/>
                  </a:lnTo>
                  <a:lnTo>
                    <a:pt x="563" y="726"/>
                  </a:lnTo>
                  <a:lnTo>
                    <a:pt x="565" y="725"/>
                  </a:lnTo>
                  <a:lnTo>
                    <a:pt x="566" y="724"/>
                  </a:lnTo>
                  <a:lnTo>
                    <a:pt x="567" y="723"/>
                  </a:lnTo>
                  <a:lnTo>
                    <a:pt x="568" y="722"/>
                  </a:lnTo>
                  <a:lnTo>
                    <a:pt x="569" y="720"/>
                  </a:lnTo>
                  <a:lnTo>
                    <a:pt x="569" y="719"/>
                  </a:lnTo>
                  <a:lnTo>
                    <a:pt x="570" y="718"/>
                  </a:lnTo>
                  <a:lnTo>
                    <a:pt x="570" y="717"/>
                  </a:lnTo>
                  <a:lnTo>
                    <a:pt x="571" y="716"/>
                  </a:lnTo>
                  <a:lnTo>
                    <a:pt x="571" y="715"/>
                  </a:lnTo>
                  <a:lnTo>
                    <a:pt x="571" y="714"/>
                  </a:lnTo>
                  <a:lnTo>
                    <a:pt x="572" y="714"/>
                  </a:lnTo>
                  <a:lnTo>
                    <a:pt x="572" y="713"/>
                  </a:lnTo>
                  <a:lnTo>
                    <a:pt x="572" y="712"/>
                  </a:lnTo>
                  <a:lnTo>
                    <a:pt x="571" y="711"/>
                  </a:lnTo>
                  <a:lnTo>
                    <a:pt x="571" y="710"/>
                  </a:lnTo>
                  <a:lnTo>
                    <a:pt x="570" y="709"/>
                  </a:lnTo>
                  <a:lnTo>
                    <a:pt x="570" y="708"/>
                  </a:lnTo>
                  <a:lnTo>
                    <a:pt x="569" y="708"/>
                  </a:lnTo>
                  <a:lnTo>
                    <a:pt x="569" y="707"/>
                  </a:lnTo>
                  <a:lnTo>
                    <a:pt x="569" y="706"/>
                  </a:lnTo>
                  <a:lnTo>
                    <a:pt x="570" y="705"/>
                  </a:lnTo>
                  <a:lnTo>
                    <a:pt x="569" y="704"/>
                  </a:lnTo>
                  <a:lnTo>
                    <a:pt x="569" y="703"/>
                  </a:lnTo>
                  <a:lnTo>
                    <a:pt x="568" y="703"/>
                  </a:lnTo>
                  <a:lnTo>
                    <a:pt x="567" y="703"/>
                  </a:lnTo>
                  <a:lnTo>
                    <a:pt x="566" y="703"/>
                  </a:lnTo>
                  <a:lnTo>
                    <a:pt x="565" y="702"/>
                  </a:lnTo>
                  <a:lnTo>
                    <a:pt x="564" y="701"/>
                  </a:lnTo>
                  <a:lnTo>
                    <a:pt x="563" y="701"/>
                  </a:lnTo>
                  <a:lnTo>
                    <a:pt x="563" y="700"/>
                  </a:lnTo>
                  <a:lnTo>
                    <a:pt x="562" y="699"/>
                  </a:lnTo>
                  <a:lnTo>
                    <a:pt x="561" y="699"/>
                  </a:lnTo>
                  <a:lnTo>
                    <a:pt x="560" y="698"/>
                  </a:lnTo>
                  <a:lnTo>
                    <a:pt x="560" y="697"/>
                  </a:lnTo>
                  <a:lnTo>
                    <a:pt x="559" y="696"/>
                  </a:lnTo>
                  <a:lnTo>
                    <a:pt x="558" y="695"/>
                  </a:lnTo>
                  <a:lnTo>
                    <a:pt x="558" y="695"/>
                  </a:lnTo>
                  <a:lnTo>
                    <a:pt x="557" y="695"/>
                  </a:lnTo>
                  <a:lnTo>
                    <a:pt x="557" y="694"/>
                  </a:lnTo>
                  <a:lnTo>
                    <a:pt x="557" y="694"/>
                  </a:lnTo>
                  <a:lnTo>
                    <a:pt x="556" y="693"/>
                  </a:lnTo>
                  <a:lnTo>
                    <a:pt x="555" y="693"/>
                  </a:lnTo>
                  <a:lnTo>
                    <a:pt x="554" y="693"/>
                  </a:lnTo>
                  <a:lnTo>
                    <a:pt x="553" y="693"/>
                  </a:lnTo>
                  <a:lnTo>
                    <a:pt x="552" y="693"/>
                  </a:lnTo>
                  <a:lnTo>
                    <a:pt x="551" y="693"/>
                  </a:lnTo>
                  <a:lnTo>
                    <a:pt x="550" y="693"/>
                  </a:lnTo>
                  <a:lnTo>
                    <a:pt x="550" y="693"/>
                  </a:lnTo>
                  <a:lnTo>
                    <a:pt x="550" y="694"/>
                  </a:lnTo>
                  <a:lnTo>
                    <a:pt x="549" y="694"/>
                  </a:lnTo>
                  <a:lnTo>
                    <a:pt x="548" y="694"/>
                  </a:lnTo>
                  <a:lnTo>
                    <a:pt x="547" y="694"/>
                  </a:lnTo>
                  <a:lnTo>
                    <a:pt x="546" y="694"/>
                  </a:lnTo>
                  <a:lnTo>
                    <a:pt x="546" y="693"/>
                  </a:lnTo>
                  <a:lnTo>
                    <a:pt x="545" y="692"/>
                  </a:lnTo>
                  <a:lnTo>
                    <a:pt x="544" y="692"/>
                  </a:lnTo>
                  <a:lnTo>
                    <a:pt x="544" y="692"/>
                  </a:lnTo>
                  <a:lnTo>
                    <a:pt x="544" y="691"/>
                  </a:lnTo>
                  <a:lnTo>
                    <a:pt x="543" y="691"/>
                  </a:lnTo>
                  <a:lnTo>
                    <a:pt x="542" y="691"/>
                  </a:lnTo>
                  <a:lnTo>
                    <a:pt x="541" y="691"/>
                  </a:lnTo>
                  <a:lnTo>
                    <a:pt x="540" y="690"/>
                  </a:lnTo>
                  <a:lnTo>
                    <a:pt x="539" y="690"/>
                  </a:lnTo>
                  <a:lnTo>
                    <a:pt x="538" y="690"/>
                  </a:lnTo>
                  <a:lnTo>
                    <a:pt x="537" y="690"/>
                  </a:lnTo>
                  <a:lnTo>
                    <a:pt x="537" y="690"/>
                  </a:lnTo>
                  <a:lnTo>
                    <a:pt x="536" y="690"/>
                  </a:lnTo>
                  <a:lnTo>
                    <a:pt x="535" y="690"/>
                  </a:lnTo>
                  <a:lnTo>
                    <a:pt x="534" y="690"/>
                  </a:lnTo>
                  <a:lnTo>
                    <a:pt x="533" y="689"/>
                  </a:lnTo>
                  <a:lnTo>
                    <a:pt x="532" y="689"/>
                  </a:lnTo>
                  <a:lnTo>
                    <a:pt x="531" y="689"/>
                  </a:lnTo>
                  <a:lnTo>
                    <a:pt x="531" y="689"/>
                  </a:lnTo>
                  <a:lnTo>
                    <a:pt x="530" y="689"/>
                  </a:lnTo>
                  <a:lnTo>
                    <a:pt x="529" y="689"/>
                  </a:lnTo>
                  <a:lnTo>
                    <a:pt x="528" y="689"/>
                  </a:lnTo>
                  <a:lnTo>
                    <a:pt x="528" y="689"/>
                  </a:lnTo>
                  <a:lnTo>
                    <a:pt x="527" y="689"/>
                  </a:lnTo>
                  <a:lnTo>
                    <a:pt x="526" y="689"/>
                  </a:lnTo>
                  <a:lnTo>
                    <a:pt x="525" y="689"/>
                  </a:lnTo>
                  <a:lnTo>
                    <a:pt x="525" y="689"/>
                  </a:lnTo>
                  <a:lnTo>
                    <a:pt x="524" y="689"/>
                  </a:lnTo>
                  <a:lnTo>
                    <a:pt x="523" y="689"/>
                  </a:lnTo>
                  <a:lnTo>
                    <a:pt x="522" y="689"/>
                  </a:lnTo>
                  <a:lnTo>
                    <a:pt x="522" y="688"/>
                  </a:lnTo>
                  <a:lnTo>
                    <a:pt x="521" y="687"/>
                  </a:lnTo>
                  <a:lnTo>
                    <a:pt x="521" y="686"/>
                  </a:lnTo>
                  <a:lnTo>
                    <a:pt x="520" y="687"/>
                  </a:lnTo>
                  <a:lnTo>
                    <a:pt x="520" y="686"/>
                  </a:lnTo>
                  <a:lnTo>
                    <a:pt x="519" y="686"/>
                  </a:lnTo>
                  <a:lnTo>
                    <a:pt x="518" y="685"/>
                  </a:lnTo>
                  <a:lnTo>
                    <a:pt x="518" y="685"/>
                  </a:lnTo>
                  <a:lnTo>
                    <a:pt x="518" y="684"/>
                  </a:lnTo>
                  <a:lnTo>
                    <a:pt x="517" y="684"/>
                  </a:lnTo>
                  <a:lnTo>
                    <a:pt x="516" y="683"/>
                  </a:lnTo>
                  <a:lnTo>
                    <a:pt x="516" y="682"/>
                  </a:lnTo>
                  <a:lnTo>
                    <a:pt x="515" y="682"/>
                  </a:lnTo>
                  <a:lnTo>
                    <a:pt x="515" y="681"/>
                  </a:lnTo>
                  <a:lnTo>
                    <a:pt x="514" y="681"/>
                  </a:lnTo>
                  <a:lnTo>
                    <a:pt x="513" y="680"/>
                  </a:lnTo>
                  <a:lnTo>
                    <a:pt x="512" y="680"/>
                  </a:lnTo>
                  <a:lnTo>
                    <a:pt x="512" y="680"/>
                  </a:lnTo>
                  <a:lnTo>
                    <a:pt x="511" y="679"/>
                  </a:lnTo>
                  <a:lnTo>
                    <a:pt x="510" y="678"/>
                  </a:lnTo>
                  <a:lnTo>
                    <a:pt x="509" y="679"/>
                  </a:lnTo>
                  <a:lnTo>
                    <a:pt x="508" y="678"/>
                  </a:lnTo>
                  <a:lnTo>
                    <a:pt x="508" y="677"/>
                  </a:lnTo>
                  <a:lnTo>
                    <a:pt x="507" y="676"/>
                  </a:lnTo>
                  <a:lnTo>
                    <a:pt x="506" y="676"/>
                  </a:lnTo>
                  <a:lnTo>
                    <a:pt x="506" y="676"/>
                  </a:lnTo>
                  <a:lnTo>
                    <a:pt x="505" y="676"/>
                  </a:lnTo>
                  <a:lnTo>
                    <a:pt x="504" y="676"/>
                  </a:lnTo>
                  <a:lnTo>
                    <a:pt x="503" y="676"/>
                  </a:lnTo>
                  <a:lnTo>
                    <a:pt x="502" y="676"/>
                  </a:lnTo>
                  <a:lnTo>
                    <a:pt x="501" y="676"/>
                  </a:lnTo>
                  <a:lnTo>
                    <a:pt x="500" y="676"/>
                  </a:lnTo>
                  <a:lnTo>
                    <a:pt x="499" y="676"/>
                  </a:lnTo>
                  <a:lnTo>
                    <a:pt x="499" y="676"/>
                  </a:lnTo>
                  <a:lnTo>
                    <a:pt x="498" y="677"/>
                  </a:lnTo>
                  <a:lnTo>
                    <a:pt x="497" y="677"/>
                  </a:lnTo>
                  <a:lnTo>
                    <a:pt x="496" y="677"/>
                  </a:lnTo>
                  <a:lnTo>
                    <a:pt x="495" y="676"/>
                  </a:lnTo>
                  <a:lnTo>
                    <a:pt x="494" y="676"/>
                  </a:lnTo>
                  <a:lnTo>
                    <a:pt x="494" y="676"/>
                  </a:lnTo>
                  <a:lnTo>
                    <a:pt x="493" y="675"/>
                  </a:lnTo>
                  <a:lnTo>
                    <a:pt x="493" y="675"/>
                  </a:lnTo>
                  <a:lnTo>
                    <a:pt x="493" y="674"/>
                  </a:lnTo>
                  <a:lnTo>
                    <a:pt x="492" y="674"/>
                  </a:lnTo>
                  <a:lnTo>
                    <a:pt x="491" y="675"/>
                  </a:lnTo>
                  <a:lnTo>
                    <a:pt x="491" y="674"/>
                  </a:lnTo>
                  <a:lnTo>
                    <a:pt x="490" y="673"/>
                  </a:lnTo>
                  <a:lnTo>
                    <a:pt x="489" y="673"/>
                  </a:lnTo>
                  <a:lnTo>
                    <a:pt x="488" y="672"/>
                  </a:lnTo>
                  <a:lnTo>
                    <a:pt x="489" y="671"/>
                  </a:lnTo>
                  <a:lnTo>
                    <a:pt x="488" y="671"/>
                  </a:lnTo>
                  <a:lnTo>
                    <a:pt x="487" y="670"/>
                  </a:lnTo>
                  <a:lnTo>
                    <a:pt x="487" y="670"/>
                  </a:lnTo>
                  <a:lnTo>
                    <a:pt x="486" y="670"/>
                  </a:lnTo>
                  <a:lnTo>
                    <a:pt x="485" y="670"/>
                  </a:lnTo>
                  <a:lnTo>
                    <a:pt x="484" y="670"/>
                  </a:lnTo>
                  <a:lnTo>
                    <a:pt x="483" y="670"/>
                  </a:lnTo>
                  <a:lnTo>
                    <a:pt x="483" y="669"/>
                  </a:lnTo>
                  <a:lnTo>
                    <a:pt x="482" y="669"/>
                  </a:lnTo>
                  <a:lnTo>
                    <a:pt x="482" y="668"/>
                  </a:lnTo>
                  <a:lnTo>
                    <a:pt x="481" y="667"/>
                  </a:lnTo>
                  <a:lnTo>
                    <a:pt x="482" y="667"/>
                  </a:lnTo>
                  <a:lnTo>
                    <a:pt x="481" y="666"/>
                  </a:lnTo>
                  <a:lnTo>
                    <a:pt x="480" y="665"/>
                  </a:lnTo>
                  <a:lnTo>
                    <a:pt x="481" y="665"/>
                  </a:lnTo>
                  <a:lnTo>
                    <a:pt x="480" y="664"/>
                  </a:lnTo>
                  <a:lnTo>
                    <a:pt x="480" y="663"/>
                  </a:lnTo>
                  <a:lnTo>
                    <a:pt x="480" y="663"/>
                  </a:lnTo>
                  <a:lnTo>
                    <a:pt x="479" y="662"/>
                  </a:lnTo>
                  <a:lnTo>
                    <a:pt x="478" y="662"/>
                  </a:lnTo>
                  <a:lnTo>
                    <a:pt x="477" y="661"/>
                  </a:lnTo>
                  <a:lnTo>
                    <a:pt x="478" y="660"/>
                  </a:lnTo>
                  <a:lnTo>
                    <a:pt x="478" y="659"/>
                  </a:lnTo>
                  <a:lnTo>
                    <a:pt x="479" y="659"/>
                  </a:lnTo>
                  <a:lnTo>
                    <a:pt x="479" y="658"/>
                  </a:lnTo>
                  <a:lnTo>
                    <a:pt x="478" y="657"/>
                  </a:lnTo>
                  <a:lnTo>
                    <a:pt x="478" y="657"/>
                  </a:lnTo>
                  <a:lnTo>
                    <a:pt x="477" y="657"/>
                  </a:lnTo>
                  <a:lnTo>
                    <a:pt x="477" y="656"/>
                  </a:lnTo>
                  <a:lnTo>
                    <a:pt x="477" y="655"/>
                  </a:lnTo>
                  <a:lnTo>
                    <a:pt x="476" y="655"/>
                  </a:lnTo>
                  <a:lnTo>
                    <a:pt x="475" y="655"/>
                  </a:lnTo>
                  <a:lnTo>
                    <a:pt x="475" y="654"/>
                  </a:lnTo>
                  <a:lnTo>
                    <a:pt x="475" y="653"/>
                  </a:lnTo>
                  <a:lnTo>
                    <a:pt x="475" y="652"/>
                  </a:lnTo>
                  <a:lnTo>
                    <a:pt x="476" y="651"/>
                  </a:lnTo>
                  <a:lnTo>
                    <a:pt x="474" y="650"/>
                  </a:lnTo>
                  <a:lnTo>
                    <a:pt x="475" y="650"/>
                  </a:lnTo>
                  <a:lnTo>
                    <a:pt x="475" y="650"/>
                  </a:lnTo>
                  <a:lnTo>
                    <a:pt x="475" y="649"/>
                  </a:lnTo>
                  <a:lnTo>
                    <a:pt x="475" y="648"/>
                  </a:lnTo>
                  <a:lnTo>
                    <a:pt x="474" y="648"/>
                  </a:lnTo>
                  <a:lnTo>
                    <a:pt x="474" y="647"/>
                  </a:lnTo>
                  <a:lnTo>
                    <a:pt x="473" y="646"/>
                  </a:lnTo>
                  <a:lnTo>
                    <a:pt x="473" y="645"/>
                  </a:lnTo>
                  <a:lnTo>
                    <a:pt x="472" y="644"/>
                  </a:lnTo>
                  <a:lnTo>
                    <a:pt x="472" y="644"/>
                  </a:lnTo>
                  <a:lnTo>
                    <a:pt x="471" y="644"/>
                  </a:lnTo>
                  <a:lnTo>
                    <a:pt x="471" y="643"/>
                  </a:lnTo>
                  <a:lnTo>
                    <a:pt x="472" y="643"/>
                  </a:lnTo>
                  <a:lnTo>
                    <a:pt x="472" y="642"/>
                  </a:lnTo>
                  <a:lnTo>
                    <a:pt x="471" y="641"/>
                  </a:lnTo>
                  <a:lnTo>
                    <a:pt x="470" y="641"/>
                  </a:lnTo>
                  <a:lnTo>
                    <a:pt x="469" y="641"/>
                  </a:lnTo>
                  <a:lnTo>
                    <a:pt x="469" y="640"/>
                  </a:lnTo>
                  <a:lnTo>
                    <a:pt x="470" y="640"/>
                  </a:lnTo>
                  <a:lnTo>
                    <a:pt x="470" y="639"/>
                  </a:lnTo>
                  <a:lnTo>
                    <a:pt x="469" y="638"/>
                  </a:lnTo>
                  <a:lnTo>
                    <a:pt x="469" y="638"/>
                  </a:lnTo>
                  <a:lnTo>
                    <a:pt x="468" y="638"/>
                  </a:lnTo>
                  <a:lnTo>
                    <a:pt x="468" y="637"/>
                  </a:lnTo>
                  <a:lnTo>
                    <a:pt x="467" y="637"/>
                  </a:lnTo>
                  <a:lnTo>
                    <a:pt x="467" y="636"/>
                  </a:lnTo>
                  <a:lnTo>
                    <a:pt x="466" y="636"/>
                  </a:lnTo>
                  <a:lnTo>
                    <a:pt x="467" y="636"/>
                  </a:lnTo>
                  <a:lnTo>
                    <a:pt x="467" y="635"/>
                  </a:lnTo>
                  <a:lnTo>
                    <a:pt x="467" y="634"/>
                  </a:lnTo>
                  <a:lnTo>
                    <a:pt x="467" y="633"/>
                  </a:lnTo>
                  <a:lnTo>
                    <a:pt x="466" y="632"/>
                  </a:lnTo>
                  <a:lnTo>
                    <a:pt x="466" y="631"/>
                  </a:lnTo>
                  <a:lnTo>
                    <a:pt x="466" y="631"/>
                  </a:lnTo>
                  <a:lnTo>
                    <a:pt x="467" y="630"/>
                  </a:lnTo>
                  <a:lnTo>
                    <a:pt x="466" y="629"/>
                  </a:lnTo>
                  <a:lnTo>
                    <a:pt x="465" y="630"/>
                  </a:lnTo>
                  <a:lnTo>
                    <a:pt x="464" y="629"/>
                  </a:lnTo>
                  <a:lnTo>
                    <a:pt x="464" y="628"/>
                  </a:lnTo>
                  <a:lnTo>
                    <a:pt x="463" y="629"/>
                  </a:lnTo>
                  <a:lnTo>
                    <a:pt x="462" y="629"/>
                  </a:lnTo>
                  <a:lnTo>
                    <a:pt x="462" y="628"/>
                  </a:lnTo>
                  <a:lnTo>
                    <a:pt x="463" y="627"/>
                  </a:lnTo>
                  <a:lnTo>
                    <a:pt x="463" y="626"/>
                  </a:lnTo>
                  <a:lnTo>
                    <a:pt x="463" y="625"/>
                  </a:lnTo>
                  <a:lnTo>
                    <a:pt x="462" y="625"/>
                  </a:lnTo>
                  <a:lnTo>
                    <a:pt x="462" y="624"/>
                  </a:lnTo>
                  <a:lnTo>
                    <a:pt x="461" y="624"/>
                  </a:lnTo>
                  <a:lnTo>
                    <a:pt x="461" y="623"/>
                  </a:lnTo>
                  <a:lnTo>
                    <a:pt x="461" y="622"/>
                  </a:lnTo>
                  <a:lnTo>
                    <a:pt x="462" y="622"/>
                  </a:lnTo>
                  <a:lnTo>
                    <a:pt x="462" y="621"/>
                  </a:lnTo>
                  <a:lnTo>
                    <a:pt x="461" y="621"/>
                  </a:lnTo>
                  <a:lnTo>
                    <a:pt x="461" y="620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61" y="618"/>
                  </a:lnTo>
                  <a:lnTo>
                    <a:pt x="461" y="617"/>
                  </a:lnTo>
                  <a:lnTo>
                    <a:pt x="461" y="616"/>
                  </a:lnTo>
                  <a:lnTo>
                    <a:pt x="461" y="615"/>
                  </a:lnTo>
                  <a:lnTo>
                    <a:pt x="462" y="615"/>
                  </a:lnTo>
                  <a:lnTo>
                    <a:pt x="462" y="614"/>
                  </a:lnTo>
                  <a:lnTo>
                    <a:pt x="461" y="613"/>
                  </a:lnTo>
                  <a:lnTo>
                    <a:pt x="461" y="612"/>
                  </a:lnTo>
                  <a:lnTo>
                    <a:pt x="461" y="612"/>
                  </a:lnTo>
                  <a:lnTo>
                    <a:pt x="461" y="612"/>
                  </a:lnTo>
                  <a:lnTo>
                    <a:pt x="461" y="611"/>
                  </a:lnTo>
                  <a:lnTo>
                    <a:pt x="460" y="611"/>
                  </a:lnTo>
                  <a:lnTo>
                    <a:pt x="460" y="610"/>
                  </a:lnTo>
                  <a:lnTo>
                    <a:pt x="459" y="609"/>
                  </a:lnTo>
                  <a:lnTo>
                    <a:pt x="458" y="609"/>
                  </a:lnTo>
                  <a:lnTo>
                    <a:pt x="458" y="608"/>
                  </a:lnTo>
                  <a:lnTo>
                    <a:pt x="458" y="607"/>
                  </a:lnTo>
                  <a:lnTo>
                    <a:pt x="457" y="608"/>
                  </a:lnTo>
                  <a:lnTo>
                    <a:pt x="456" y="608"/>
                  </a:lnTo>
                  <a:lnTo>
                    <a:pt x="455" y="607"/>
                  </a:lnTo>
                  <a:lnTo>
                    <a:pt x="455" y="606"/>
                  </a:lnTo>
                  <a:lnTo>
                    <a:pt x="454" y="606"/>
                  </a:lnTo>
                  <a:lnTo>
                    <a:pt x="454" y="604"/>
                  </a:lnTo>
                  <a:lnTo>
                    <a:pt x="453" y="604"/>
                  </a:lnTo>
                  <a:lnTo>
                    <a:pt x="453" y="603"/>
                  </a:lnTo>
                  <a:lnTo>
                    <a:pt x="453" y="602"/>
                  </a:lnTo>
                  <a:lnTo>
                    <a:pt x="453" y="601"/>
                  </a:lnTo>
                  <a:lnTo>
                    <a:pt x="452" y="601"/>
                  </a:lnTo>
                  <a:lnTo>
                    <a:pt x="452" y="600"/>
                  </a:lnTo>
                  <a:lnTo>
                    <a:pt x="453" y="600"/>
                  </a:lnTo>
                  <a:lnTo>
                    <a:pt x="452" y="600"/>
                  </a:lnTo>
                  <a:lnTo>
                    <a:pt x="451" y="599"/>
                  </a:lnTo>
                  <a:lnTo>
                    <a:pt x="451" y="598"/>
                  </a:lnTo>
                  <a:lnTo>
                    <a:pt x="450" y="598"/>
                  </a:lnTo>
                  <a:lnTo>
                    <a:pt x="450" y="597"/>
                  </a:lnTo>
                  <a:lnTo>
                    <a:pt x="450" y="596"/>
                  </a:lnTo>
                  <a:lnTo>
                    <a:pt x="450" y="595"/>
                  </a:lnTo>
                  <a:lnTo>
                    <a:pt x="449" y="595"/>
                  </a:lnTo>
                  <a:lnTo>
                    <a:pt x="448" y="595"/>
                  </a:lnTo>
                  <a:lnTo>
                    <a:pt x="448" y="595"/>
                  </a:lnTo>
                  <a:lnTo>
                    <a:pt x="447" y="595"/>
                  </a:lnTo>
                  <a:lnTo>
                    <a:pt x="447" y="596"/>
                  </a:lnTo>
                  <a:lnTo>
                    <a:pt x="446" y="596"/>
                  </a:lnTo>
                  <a:lnTo>
                    <a:pt x="445" y="596"/>
                  </a:lnTo>
                  <a:lnTo>
                    <a:pt x="444" y="596"/>
                  </a:lnTo>
                  <a:lnTo>
                    <a:pt x="444" y="595"/>
                  </a:lnTo>
                  <a:lnTo>
                    <a:pt x="445" y="595"/>
                  </a:lnTo>
                  <a:lnTo>
                    <a:pt x="444" y="594"/>
                  </a:lnTo>
                  <a:lnTo>
                    <a:pt x="443" y="594"/>
                  </a:lnTo>
                  <a:lnTo>
                    <a:pt x="442" y="594"/>
                  </a:lnTo>
                  <a:lnTo>
                    <a:pt x="442" y="594"/>
                  </a:lnTo>
                  <a:lnTo>
                    <a:pt x="441" y="594"/>
                  </a:lnTo>
                  <a:lnTo>
                    <a:pt x="440" y="594"/>
                  </a:lnTo>
                  <a:lnTo>
                    <a:pt x="440" y="595"/>
                  </a:lnTo>
                  <a:lnTo>
                    <a:pt x="439" y="594"/>
                  </a:lnTo>
                  <a:lnTo>
                    <a:pt x="438" y="594"/>
                  </a:lnTo>
                  <a:lnTo>
                    <a:pt x="437" y="594"/>
                  </a:lnTo>
                  <a:lnTo>
                    <a:pt x="436" y="593"/>
                  </a:lnTo>
                  <a:lnTo>
                    <a:pt x="436" y="593"/>
                  </a:lnTo>
                  <a:lnTo>
                    <a:pt x="435" y="594"/>
                  </a:lnTo>
                  <a:lnTo>
                    <a:pt x="435" y="593"/>
                  </a:lnTo>
                  <a:lnTo>
                    <a:pt x="434" y="594"/>
                  </a:lnTo>
                  <a:lnTo>
                    <a:pt x="433" y="593"/>
                  </a:lnTo>
                  <a:lnTo>
                    <a:pt x="432" y="593"/>
                  </a:lnTo>
                  <a:lnTo>
                    <a:pt x="431" y="593"/>
                  </a:lnTo>
                  <a:lnTo>
                    <a:pt x="430" y="593"/>
                  </a:lnTo>
                  <a:lnTo>
                    <a:pt x="429" y="593"/>
                  </a:lnTo>
                  <a:lnTo>
                    <a:pt x="429" y="593"/>
                  </a:lnTo>
                  <a:lnTo>
                    <a:pt x="428" y="593"/>
                  </a:lnTo>
                  <a:lnTo>
                    <a:pt x="428" y="592"/>
                  </a:lnTo>
                  <a:lnTo>
                    <a:pt x="428" y="591"/>
                  </a:lnTo>
                  <a:lnTo>
                    <a:pt x="427" y="591"/>
                  </a:lnTo>
                  <a:lnTo>
                    <a:pt x="426" y="591"/>
                  </a:lnTo>
                  <a:lnTo>
                    <a:pt x="425" y="591"/>
                  </a:lnTo>
                  <a:lnTo>
                    <a:pt x="424" y="591"/>
                  </a:lnTo>
                  <a:lnTo>
                    <a:pt x="423" y="591"/>
                  </a:lnTo>
                  <a:lnTo>
                    <a:pt x="423" y="591"/>
                  </a:lnTo>
                  <a:lnTo>
                    <a:pt x="422" y="591"/>
                  </a:lnTo>
                  <a:lnTo>
                    <a:pt x="421" y="591"/>
                  </a:lnTo>
                  <a:lnTo>
                    <a:pt x="420" y="591"/>
                  </a:lnTo>
                  <a:lnTo>
                    <a:pt x="419" y="591"/>
                  </a:lnTo>
                  <a:lnTo>
                    <a:pt x="418" y="590"/>
                  </a:lnTo>
                  <a:lnTo>
                    <a:pt x="418" y="589"/>
                  </a:lnTo>
                  <a:lnTo>
                    <a:pt x="418" y="588"/>
                  </a:lnTo>
                  <a:lnTo>
                    <a:pt x="417" y="588"/>
                  </a:lnTo>
                  <a:lnTo>
                    <a:pt x="416" y="588"/>
                  </a:lnTo>
                  <a:lnTo>
                    <a:pt x="416" y="588"/>
                  </a:lnTo>
                  <a:lnTo>
                    <a:pt x="415" y="588"/>
                  </a:lnTo>
                  <a:lnTo>
                    <a:pt x="414" y="588"/>
                  </a:lnTo>
                  <a:lnTo>
                    <a:pt x="413" y="588"/>
                  </a:lnTo>
                  <a:lnTo>
                    <a:pt x="413" y="589"/>
                  </a:lnTo>
                  <a:lnTo>
                    <a:pt x="413" y="590"/>
                  </a:lnTo>
                  <a:lnTo>
                    <a:pt x="412" y="590"/>
                  </a:lnTo>
                  <a:lnTo>
                    <a:pt x="411" y="590"/>
                  </a:lnTo>
                  <a:lnTo>
                    <a:pt x="410" y="590"/>
                  </a:lnTo>
                  <a:lnTo>
                    <a:pt x="405" y="593"/>
                  </a:lnTo>
                  <a:lnTo>
                    <a:pt x="404" y="595"/>
                  </a:lnTo>
                  <a:lnTo>
                    <a:pt x="404" y="597"/>
                  </a:lnTo>
                  <a:lnTo>
                    <a:pt x="403" y="598"/>
                  </a:lnTo>
                  <a:lnTo>
                    <a:pt x="402" y="600"/>
                  </a:lnTo>
                  <a:lnTo>
                    <a:pt x="399" y="600"/>
                  </a:lnTo>
                  <a:lnTo>
                    <a:pt x="398" y="600"/>
                  </a:lnTo>
                  <a:lnTo>
                    <a:pt x="397" y="600"/>
                  </a:lnTo>
                  <a:lnTo>
                    <a:pt x="397" y="600"/>
                  </a:lnTo>
                  <a:lnTo>
                    <a:pt x="396" y="600"/>
                  </a:lnTo>
                  <a:lnTo>
                    <a:pt x="396" y="601"/>
                  </a:lnTo>
                  <a:lnTo>
                    <a:pt x="397" y="601"/>
                  </a:lnTo>
                  <a:lnTo>
                    <a:pt x="397" y="602"/>
                  </a:lnTo>
                  <a:lnTo>
                    <a:pt x="396" y="603"/>
                  </a:lnTo>
                  <a:lnTo>
                    <a:pt x="396" y="604"/>
                  </a:lnTo>
                  <a:lnTo>
                    <a:pt x="395" y="605"/>
                  </a:lnTo>
                  <a:lnTo>
                    <a:pt x="394" y="605"/>
                  </a:lnTo>
                  <a:lnTo>
                    <a:pt x="394" y="606"/>
                  </a:lnTo>
                  <a:lnTo>
                    <a:pt x="394" y="606"/>
                  </a:lnTo>
                  <a:lnTo>
                    <a:pt x="393" y="606"/>
                  </a:lnTo>
                  <a:lnTo>
                    <a:pt x="392" y="605"/>
                  </a:lnTo>
                  <a:lnTo>
                    <a:pt x="392" y="606"/>
                  </a:lnTo>
                  <a:lnTo>
                    <a:pt x="391" y="606"/>
                  </a:lnTo>
                  <a:lnTo>
                    <a:pt x="391" y="606"/>
                  </a:lnTo>
                  <a:lnTo>
                    <a:pt x="391" y="606"/>
                  </a:lnTo>
                  <a:lnTo>
                    <a:pt x="390" y="607"/>
                  </a:lnTo>
                  <a:lnTo>
                    <a:pt x="389" y="607"/>
                  </a:lnTo>
                  <a:lnTo>
                    <a:pt x="388" y="607"/>
                  </a:lnTo>
                  <a:lnTo>
                    <a:pt x="387" y="606"/>
                  </a:lnTo>
                  <a:lnTo>
                    <a:pt x="386" y="606"/>
                  </a:lnTo>
                  <a:lnTo>
                    <a:pt x="385" y="606"/>
                  </a:lnTo>
                  <a:lnTo>
                    <a:pt x="385" y="606"/>
                  </a:lnTo>
                  <a:lnTo>
                    <a:pt x="385" y="607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09"/>
                  </a:lnTo>
                  <a:lnTo>
                    <a:pt x="383" y="609"/>
                  </a:lnTo>
                  <a:lnTo>
                    <a:pt x="382" y="609"/>
                  </a:lnTo>
                  <a:lnTo>
                    <a:pt x="381" y="607"/>
                  </a:lnTo>
                  <a:lnTo>
                    <a:pt x="382" y="606"/>
                  </a:lnTo>
                  <a:lnTo>
                    <a:pt x="381" y="606"/>
                  </a:lnTo>
                  <a:lnTo>
                    <a:pt x="380" y="606"/>
                  </a:lnTo>
                  <a:lnTo>
                    <a:pt x="379" y="606"/>
                  </a:lnTo>
                  <a:lnTo>
                    <a:pt x="378" y="606"/>
                  </a:lnTo>
                  <a:lnTo>
                    <a:pt x="378" y="606"/>
                  </a:lnTo>
                  <a:lnTo>
                    <a:pt x="378" y="607"/>
                  </a:lnTo>
                  <a:lnTo>
                    <a:pt x="378" y="608"/>
                  </a:lnTo>
                  <a:lnTo>
                    <a:pt x="377" y="608"/>
                  </a:lnTo>
                  <a:lnTo>
                    <a:pt x="376" y="608"/>
                  </a:lnTo>
                  <a:lnTo>
                    <a:pt x="376" y="607"/>
                  </a:lnTo>
                  <a:lnTo>
                    <a:pt x="375" y="607"/>
                  </a:lnTo>
                  <a:lnTo>
                    <a:pt x="375" y="606"/>
                  </a:lnTo>
                  <a:lnTo>
                    <a:pt x="375" y="606"/>
                  </a:lnTo>
                  <a:lnTo>
                    <a:pt x="374" y="606"/>
                  </a:lnTo>
                  <a:lnTo>
                    <a:pt x="373" y="606"/>
                  </a:lnTo>
                  <a:lnTo>
                    <a:pt x="373" y="605"/>
                  </a:lnTo>
                  <a:lnTo>
                    <a:pt x="372" y="604"/>
                  </a:lnTo>
                  <a:lnTo>
                    <a:pt x="372" y="605"/>
                  </a:lnTo>
                  <a:lnTo>
                    <a:pt x="372" y="605"/>
                  </a:lnTo>
                  <a:lnTo>
                    <a:pt x="372" y="604"/>
                  </a:lnTo>
                  <a:lnTo>
                    <a:pt x="371" y="604"/>
                  </a:lnTo>
                  <a:lnTo>
                    <a:pt x="370" y="604"/>
                  </a:lnTo>
                  <a:lnTo>
                    <a:pt x="369" y="605"/>
                  </a:lnTo>
                  <a:lnTo>
                    <a:pt x="368" y="605"/>
                  </a:lnTo>
                  <a:lnTo>
                    <a:pt x="367" y="605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7"/>
                  </a:lnTo>
                  <a:lnTo>
                    <a:pt x="365" y="606"/>
                  </a:lnTo>
                  <a:lnTo>
                    <a:pt x="364" y="606"/>
                  </a:lnTo>
                  <a:lnTo>
                    <a:pt x="363" y="606"/>
                  </a:lnTo>
                  <a:lnTo>
                    <a:pt x="362" y="606"/>
                  </a:lnTo>
                  <a:lnTo>
                    <a:pt x="361" y="606"/>
                  </a:lnTo>
                  <a:lnTo>
                    <a:pt x="360" y="607"/>
                  </a:lnTo>
                  <a:lnTo>
                    <a:pt x="360" y="608"/>
                  </a:lnTo>
                  <a:lnTo>
                    <a:pt x="361" y="608"/>
                  </a:lnTo>
                  <a:lnTo>
                    <a:pt x="360" y="608"/>
                  </a:lnTo>
                  <a:lnTo>
                    <a:pt x="359" y="608"/>
                  </a:lnTo>
                  <a:lnTo>
                    <a:pt x="359" y="607"/>
                  </a:lnTo>
                  <a:lnTo>
                    <a:pt x="358" y="607"/>
                  </a:lnTo>
                  <a:lnTo>
                    <a:pt x="357" y="608"/>
                  </a:lnTo>
                  <a:lnTo>
                    <a:pt x="356" y="607"/>
                  </a:lnTo>
                  <a:lnTo>
                    <a:pt x="355" y="607"/>
                  </a:lnTo>
                  <a:lnTo>
                    <a:pt x="354" y="607"/>
                  </a:lnTo>
                  <a:lnTo>
                    <a:pt x="353" y="607"/>
                  </a:lnTo>
                  <a:lnTo>
                    <a:pt x="353" y="607"/>
                  </a:lnTo>
                  <a:lnTo>
                    <a:pt x="352" y="607"/>
                  </a:lnTo>
                  <a:lnTo>
                    <a:pt x="351" y="607"/>
                  </a:lnTo>
                  <a:lnTo>
                    <a:pt x="350" y="607"/>
                  </a:lnTo>
                  <a:lnTo>
                    <a:pt x="349" y="607"/>
                  </a:lnTo>
                  <a:lnTo>
                    <a:pt x="348" y="607"/>
                  </a:lnTo>
                  <a:lnTo>
                    <a:pt x="347" y="607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6" y="606"/>
                  </a:lnTo>
                  <a:lnTo>
                    <a:pt x="346" y="605"/>
                  </a:lnTo>
                  <a:lnTo>
                    <a:pt x="346" y="605"/>
                  </a:lnTo>
                  <a:lnTo>
                    <a:pt x="345" y="605"/>
                  </a:lnTo>
                  <a:lnTo>
                    <a:pt x="344" y="604"/>
                  </a:lnTo>
                  <a:lnTo>
                    <a:pt x="343" y="604"/>
                  </a:lnTo>
                  <a:lnTo>
                    <a:pt x="343" y="603"/>
                  </a:lnTo>
                  <a:lnTo>
                    <a:pt x="342" y="603"/>
                  </a:lnTo>
                  <a:lnTo>
                    <a:pt x="342" y="602"/>
                  </a:lnTo>
                  <a:lnTo>
                    <a:pt x="341" y="602"/>
                  </a:lnTo>
                  <a:lnTo>
                    <a:pt x="340" y="601"/>
                  </a:lnTo>
                  <a:lnTo>
                    <a:pt x="340" y="602"/>
                  </a:lnTo>
                  <a:lnTo>
                    <a:pt x="340" y="602"/>
                  </a:lnTo>
                  <a:lnTo>
                    <a:pt x="339" y="603"/>
                  </a:lnTo>
                  <a:lnTo>
                    <a:pt x="338" y="603"/>
                  </a:lnTo>
                  <a:lnTo>
                    <a:pt x="337" y="603"/>
                  </a:lnTo>
                  <a:lnTo>
                    <a:pt x="336" y="603"/>
                  </a:lnTo>
                  <a:lnTo>
                    <a:pt x="335" y="602"/>
                  </a:lnTo>
                  <a:lnTo>
                    <a:pt x="334" y="602"/>
                  </a:lnTo>
                  <a:lnTo>
                    <a:pt x="334" y="602"/>
                  </a:lnTo>
                  <a:lnTo>
                    <a:pt x="334" y="601"/>
                  </a:lnTo>
                  <a:lnTo>
                    <a:pt x="333" y="601"/>
                  </a:lnTo>
                  <a:lnTo>
                    <a:pt x="332" y="601"/>
                  </a:lnTo>
                  <a:lnTo>
                    <a:pt x="331" y="600"/>
                  </a:lnTo>
                  <a:lnTo>
                    <a:pt x="330" y="600"/>
                  </a:lnTo>
                  <a:lnTo>
                    <a:pt x="329" y="600"/>
                  </a:lnTo>
                  <a:lnTo>
                    <a:pt x="329" y="601"/>
                  </a:lnTo>
                  <a:lnTo>
                    <a:pt x="328" y="601"/>
                  </a:lnTo>
                  <a:lnTo>
                    <a:pt x="328" y="602"/>
                  </a:lnTo>
                  <a:lnTo>
                    <a:pt x="328" y="603"/>
                  </a:lnTo>
                  <a:lnTo>
                    <a:pt x="327" y="603"/>
                  </a:lnTo>
                  <a:lnTo>
                    <a:pt x="327" y="604"/>
                  </a:lnTo>
                  <a:lnTo>
                    <a:pt x="326" y="604"/>
                  </a:lnTo>
                  <a:lnTo>
                    <a:pt x="325" y="604"/>
                  </a:lnTo>
                  <a:lnTo>
                    <a:pt x="324" y="604"/>
                  </a:lnTo>
                  <a:lnTo>
                    <a:pt x="324" y="603"/>
                  </a:lnTo>
                  <a:lnTo>
                    <a:pt x="323" y="602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1" y="601"/>
                  </a:lnTo>
                  <a:lnTo>
                    <a:pt x="321" y="600"/>
                  </a:lnTo>
                  <a:lnTo>
                    <a:pt x="320" y="600"/>
                  </a:lnTo>
                  <a:lnTo>
                    <a:pt x="320" y="600"/>
                  </a:lnTo>
                  <a:lnTo>
                    <a:pt x="320" y="599"/>
                  </a:lnTo>
                  <a:lnTo>
                    <a:pt x="320" y="598"/>
                  </a:lnTo>
                  <a:lnTo>
                    <a:pt x="319" y="597"/>
                  </a:lnTo>
                  <a:lnTo>
                    <a:pt x="319" y="596"/>
                  </a:lnTo>
                  <a:lnTo>
                    <a:pt x="319" y="595"/>
                  </a:lnTo>
                  <a:lnTo>
                    <a:pt x="318" y="594"/>
                  </a:lnTo>
                  <a:lnTo>
                    <a:pt x="317" y="595"/>
                  </a:lnTo>
                  <a:lnTo>
                    <a:pt x="316" y="595"/>
                  </a:lnTo>
                  <a:lnTo>
                    <a:pt x="315" y="596"/>
                  </a:lnTo>
                  <a:lnTo>
                    <a:pt x="315" y="596"/>
                  </a:lnTo>
                  <a:lnTo>
                    <a:pt x="315" y="595"/>
                  </a:lnTo>
                  <a:lnTo>
                    <a:pt x="314" y="595"/>
                  </a:lnTo>
                  <a:lnTo>
                    <a:pt x="314" y="594"/>
                  </a:lnTo>
                  <a:lnTo>
                    <a:pt x="313" y="594"/>
                  </a:lnTo>
                  <a:lnTo>
                    <a:pt x="313" y="593"/>
                  </a:lnTo>
                  <a:lnTo>
                    <a:pt x="312" y="593"/>
                  </a:lnTo>
                  <a:lnTo>
                    <a:pt x="311" y="593"/>
                  </a:lnTo>
                  <a:lnTo>
                    <a:pt x="310" y="593"/>
                  </a:lnTo>
                  <a:lnTo>
                    <a:pt x="309" y="593"/>
                  </a:lnTo>
                  <a:lnTo>
                    <a:pt x="308" y="593"/>
                  </a:lnTo>
                  <a:lnTo>
                    <a:pt x="308" y="594"/>
                  </a:lnTo>
                  <a:lnTo>
                    <a:pt x="307" y="595"/>
                  </a:lnTo>
                  <a:lnTo>
                    <a:pt x="306" y="596"/>
                  </a:lnTo>
                  <a:lnTo>
                    <a:pt x="305" y="596"/>
                  </a:lnTo>
                  <a:lnTo>
                    <a:pt x="304" y="596"/>
                  </a:lnTo>
                  <a:lnTo>
                    <a:pt x="304" y="597"/>
                  </a:lnTo>
                  <a:lnTo>
                    <a:pt x="303" y="597"/>
                  </a:lnTo>
                  <a:lnTo>
                    <a:pt x="302" y="598"/>
                  </a:lnTo>
                  <a:lnTo>
                    <a:pt x="302" y="598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2" y="595"/>
                  </a:lnTo>
                  <a:lnTo>
                    <a:pt x="303" y="594"/>
                  </a:lnTo>
                  <a:lnTo>
                    <a:pt x="303" y="593"/>
                  </a:lnTo>
                  <a:lnTo>
                    <a:pt x="303" y="593"/>
                  </a:lnTo>
                  <a:lnTo>
                    <a:pt x="303" y="592"/>
                  </a:lnTo>
                  <a:lnTo>
                    <a:pt x="303" y="591"/>
                  </a:lnTo>
                  <a:lnTo>
                    <a:pt x="303" y="590"/>
                  </a:lnTo>
                  <a:lnTo>
                    <a:pt x="303" y="589"/>
                  </a:lnTo>
                  <a:lnTo>
                    <a:pt x="302" y="588"/>
                  </a:lnTo>
                  <a:lnTo>
                    <a:pt x="302" y="587"/>
                  </a:lnTo>
                  <a:lnTo>
                    <a:pt x="302" y="587"/>
                  </a:lnTo>
                  <a:lnTo>
                    <a:pt x="301" y="587"/>
                  </a:lnTo>
                  <a:lnTo>
                    <a:pt x="301" y="586"/>
                  </a:lnTo>
                  <a:lnTo>
                    <a:pt x="302" y="585"/>
                  </a:lnTo>
                  <a:lnTo>
                    <a:pt x="302" y="584"/>
                  </a:lnTo>
                  <a:lnTo>
                    <a:pt x="303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3" y="582"/>
                  </a:lnTo>
                  <a:lnTo>
                    <a:pt x="302" y="582"/>
                  </a:lnTo>
                  <a:lnTo>
                    <a:pt x="302" y="581"/>
                  </a:lnTo>
                  <a:lnTo>
                    <a:pt x="302" y="581"/>
                  </a:lnTo>
                  <a:lnTo>
                    <a:pt x="301" y="581"/>
                  </a:lnTo>
                  <a:lnTo>
                    <a:pt x="301" y="581"/>
                  </a:lnTo>
                  <a:lnTo>
                    <a:pt x="301" y="580"/>
                  </a:lnTo>
                  <a:lnTo>
                    <a:pt x="302" y="580"/>
                  </a:lnTo>
                  <a:lnTo>
                    <a:pt x="302" y="579"/>
                  </a:lnTo>
                  <a:lnTo>
                    <a:pt x="302" y="578"/>
                  </a:lnTo>
                  <a:lnTo>
                    <a:pt x="302" y="577"/>
                  </a:lnTo>
                  <a:lnTo>
                    <a:pt x="303" y="576"/>
                  </a:lnTo>
                  <a:lnTo>
                    <a:pt x="303" y="575"/>
                  </a:lnTo>
                  <a:lnTo>
                    <a:pt x="303" y="574"/>
                  </a:lnTo>
                  <a:lnTo>
                    <a:pt x="303" y="574"/>
                  </a:lnTo>
                  <a:lnTo>
                    <a:pt x="303" y="573"/>
                  </a:lnTo>
                  <a:lnTo>
                    <a:pt x="302" y="573"/>
                  </a:lnTo>
                  <a:lnTo>
                    <a:pt x="302" y="573"/>
                  </a:lnTo>
                  <a:lnTo>
                    <a:pt x="302" y="574"/>
                  </a:lnTo>
                  <a:lnTo>
                    <a:pt x="301" y="574"/>
                  </a:lnTo>
                  <a:lnTo>
                    <a:pt x="300" y="574"/>
                  </a:lnTo>
                  <a:lnTo>
                    <a:pt x="299" y="575"/>
                  </a:lnTo>
                  <a:lnTo>
                    <a:pt x="298" y="575"/>
                  </a:lnTo>
                  <a:lnTo>
                    <a:pt x="297" y="575"/>
                  </a:lnTo>
                  <a:lnTo>
                    <a:pt x="296" y="574"/>
                  </a:lnTo>
                  <a:lnTo>
                    <a:pt x="296" y="574"/>
                  </a:lnTo>
                  <a:lnTo>
                    <a:pt x="296" y="573"/>
                  </a:lnTo>
                  <a:lnTo>
                    <a:pt x="295" y="572"/>
                  </a:lnTo>
                  <a:lnTo>
                    <a:pt x="295" y="571"/>
                  </a:lnTo>
                  <a:lnTo>
                    <a:pt x="294" y="571"/>
                  </a:lnTo>
                  <a:lnTo>
                    <a:pt x="293" y="570"/>
                  </a:lnTo>
                  <a:lnTo>
                    <a:pt x="292" y="570"/>
                  </a:lnTo>
                  <a:lnTo>
                    <a:pt x="291" y="569"/>
                  </a:lnTo>
                  <a:lnTo>
                    <a:pt x="290" y="569"/>
                  </a:lnTo>
                  <a:lnTo>
                    <a:pt x="290" y="568"/>
                  </a:lnTo>
                  <a:lnTo>
                    <a:pt x="289" y="568"/>
                  </a:lnTo>
                  <a:lnTo>
                    <a:pt x="287" y="567"/>
                  </a:lnTo>
                  <a:lnTo>
                    <a:pt x="286" y="567"/>
                  </a:lnTo>
                  <a:lnTo>
                    <a:pt x="286" y="566"/>
                  </a:lnTo>
                  <a:lnTo>
                    <a:pt x="285" y="565"/>
                  </a:lnTo>
                  <a:lnTo>
                    <a:pt x="284" y="564"/>
                  </a:lnTo>
                  <a:lnTo>
                    <a:pt x="284" y="563"/>
                  </a:lnTo>
                  <a:lnTo>
                    <a:pt x="283" y="562"/>
                  </a:lnTo>
                  <a:lnTo>
                    <a:pt x="283" y="562"/>
                  </a:lnTo>
                  <a:lnTo>
                    <a:pt x="283" y="561"/>
                  </a:lnTo>
                  <a:lnTo>
                    <a:pt x="284" y="560"/>
                  </a:lnTo>
                  <a:lnTo>
                    <a:pt x="285" y="559"/>
                  </a:lnTo>
                  <a:lnTo>
                    <a:pt x="285" y="558"/>
                  </a:lnTo>
                  <a:lnTo>
                    <a:pt x="286" y="558"/>
                  </a:lnTo>
                  <a:lnTo>
                    <a:pt x="286" y="557"/>
                  </a:lnTo>
                  <a:lnTo>
                    <a:pt x="287" y="557"/>
                  </a:lnTo>
                  <a:lnTo>
                    <a:pt x="288" y="556"/>
                  </a:lnTo>
                  <a:lnTo>
                    <a:pt x="289" y="555"/>
                  </a:lnTo>
                  <a:lnTo>
                    <a:pt x="289" y="555"/>
                  </a:lnTo>
                  <a:lnTo>
                    <a:pt x="289" y="554"/>
                  </a:lnTo>
                  <a:lnTo>
                    <a:pt x="289" y="553"/>
                  </a:lnTo>
                  <a:lnTo>
                    <a:pt x="220" y="515"/>
                  </a:lnTo>
                  <a:lnTo>
                    <a:pt x="198" y="507"/>
                  </a:lnTo>
                  <a:lnTo>
                    <a:pt x="174" y="502"/>
                  </a:lnTo>
                  <a:lnTo>
                    <a:pt x="158" y="520"/>
                  </a:lnTo>
                  <a:lnTo>
                    <a:pt x="95" y="524"/>
                  </a:lnTo>
                  <a:lnTo>
                    <a:pt x="123" y="546"/>
                  </a:lnTo>
                  <a:lnTo>
                    <a:pt x="136" y="622"/>
                  </a:lnTo>
                  <a:lnTo>
                    <a:pt x="139" y="629"/>
                  </a:lnTo>
                  <a:lnTo>
                    <a:pt x="143" y="636"/>
                  </a:lnTo>
                  <a:lnTo>
                    <a:pt x="160" y="673"/>
                  </a:lnTo>
                  <a:lnTo>
                    <a:pt x="164" y="672"/>
                  </a:lnTo>
                  <a:lnTo>
                    <a:pt x="165" y="672"/>
                  </a:lnTo>
                  <a:lnTo>
                    <a:pt x="166" y="672"/>
                  </a:lnTo>
                  <a:lnTo>
                    <a:pt x="167" y="672"/>
                  </a:lnTo>
                  <a:lnTo>
                    <a:pt x="168" y="672"/>
                  </a:lnTo>
                  <a:lnTo>
                    <a:pt x="168" y="671"/>
                  </a:lnTo>
                  <a:lnTo>
                    <a:pt x="169" y="671"/>
                  </a:lnTo>
                  <a:lnTo>
                    <a:pt x="170" y="671"/>
                  </a:lnTo>
                  <a:lnTo>
                    <a:pt x="171" y="670"/>
                  </a:lnTo>
                  <a:lnTo>
                    <a:pt x="172" y="670"/>
                  </a:lnTo>
                  <a:lnTo>
                    <a:pt x="173" y="671"/>
                  </a:lnTo>
                  <a:lnTo>
                    <a:pt x="173" y="672"/>
                  </a:lnTo>
                  <a:lnTo>
                    <a:pt x="174" y="672"/>
                  </a:lnTo>
                  <a:lnTo>
                    <a:pt x="174" y="673"/>
                  </a:lnTo>
                  <a:lnTo>
                    <a:pt x="174" y="674"/>
                  </a:lnTo>
                  <a:lnTo>
                    <a:pt x="175" y="675"/>
                  </a:lnTo>
                  <a:lnTo>
                    <a:pt x="176" y="675"/>
                  </a:lnTo>
                  <a:lnTo>
                    <a:pt x="176" y="676"/>
                  </a:lnTo>
                  <a:lnTo>
                    <a:pt x="176" y="676"/>
                  </a:lnTo>
                  <a:lnTo>
                    <a:pt x="176" y="677"/>
                  </a:lnTo>
                  <a:lnTo>
                    <a:pt x="176" y="678"/>
                  </a:lnTo>
                  <a:lnTo>
                    <a:pt x="175" y="679"/>
                  </a:lnTo>
                  <a:lnTo>
                    <a:pt x="175" y="680"/>
                  </a:lnTo>
                  <a:lnTo>
                    <a:pt x="174" y="681"/>
                  </a:lnTo>
                  <a:lnTo>
                    <a:pt x="174" y="682"/>
                  </a:lnTo>
                  <a:lnTo>
                    <a:pt x="174" y="682"/>
                  </a:lnTo>
                  <a:lnTo>
                    <a:pt x="174" y="683"/>
                  </a:lnTo>
                  <a:lnTo>
                    <a:pt x="173" y="683"/>
                  </a:lnTo>
                  <a:lnTo>
                    <a:pt x="173" y="684"/>
                  </a:lnTo>
                  <a:lnTo>
                    <a:pt x="172" y="684"/>
                  </a:lnTo>
                  <a:lnTo>
                    <a:pt x="172" y="685"/>
                  </a:lnTo>
                  <a:lnTo>
                    <a:pt x="171" y="685"/>
                  </a:lnTo>
                  <a:lnTo>
                    <a:pt x="171" y="686"/>
                  </a:lnTo>
                  <a:lnTo>
                    <a:pt x="171" y="687"/>
                  </a:lnTo>
                  <a:lnTo>
                    <a:pt x="171" y="688"/>
                  </a:lnTo>
                  <a:lnTo>
                    <a:pt x="171" y="689"/>
                  </a:lnTo>
                  <a:lnTo>
                    <a:pt x="171" y="689"/>
                  </a:lnTo>
                  <a:lnTo>
                    <a:pt x="170" y="689"/>
                  </a:lnTo>
                  <a:lnTo>
                    <a:pt x="170" y="690"/>
                  </a:lnTo>
                  <a:lnTo>
                    <a:pt x="170" y="691"/>
                  </a:lnTo>
                  <a:lnTo>
                    <a:pt x="171" y="692"/>
                  </a:lnTo>
                  <a:lnTo>
                    <a:pt x="172" y="692"/>
                  </a:lnTo>
                  <a:lnTo>
                    <a:pt x="172" y="693"/>
                  </a:lnTo>
                  <a:lnTo>
                    <a:pt x="173" y="693"/>
                  </a:lnTo>
                  <a:lnTo>
                    <a:pt x="173" y="694"/>
                  </a:lnTo>
                  <a:lnTo>
                    <a:pt x="174" y="694"/>
                  </a:lnTo>
                  <a:lnTo>
                    <a:pt x="174" y="695"/>
                  </a:lnTo>
                  <a:lnTo>
                    <a:pt x="174" y="695"/>
                  </a:lnTo>
                  <a:lnTo>
                    <a:pt x="174" y="696"/>
                  </a:lnTo>
                  <a:lnTo>
                    <a:pt x="174" y="697"/>
                  </a:lnTo>
                  <a:lnTo>
                    <a:pt x="173" y="697"/>
                  </a:lnTo>
                  <a:lnTo>
                    <a:pt x="173" y="698"/>
                  </a:lnTo>
                  <a:lnTo>
                    <a:pt x="173" y="700"/>
                  </a:lnTo>
                  <a:lnTo>
                    <a:pt x="173" y="701"/>
                  </a:lnTo>
                  <a:lnTo>
                    <a:pt x="173" y="703"/>
                  </a:lnTo>
                  <a:lnTo>
                    <a:pt x="173" y="704"/>
                  </a:lnTo>
                  <a:lnTo>
                    <a:pt x="173" y="705"/>
                  </a:lnTo>
                  <a:lnTo>
                    <a:pt x="173" y="706"/>
                  </a:lnTo>
                  <a:lnTo>
                    <a:pt x="173" y="707"/>
                  </a:lnTo>
                  <a:lnTo>
                    <a:pt x="172" y="708"/>
                  </a:lnTo>
                  <a:lnTo>
                    <a:pt x="171" y="708"/>
                  </a:lnTo>
                  <a:lnTo>
                    <a:pt x="170" y="708"/>
                  </a:lnTo>
                  <a:lnTo>
                    <a:pt x="170" y="707"/>
                  </a:lnTo>
                  <a:lnTo>
                    <a:pt x="169" y="707"/>
                  </a:lnTo>
                  <a:lnTo>
                    <a:pt x="168" y="706"/>
                  </a:lnTo>
                  <a:lnTo>
                    <a:pt x="168" y="707"/>
                  </a:lnTo>
                  <a:lnTo>
                    <a:pt x="168" y="708"/>
                  </a:lnTo>
                  <a:lnTo>
                    <a:pt x="167" y="708"/>
                  </a:lnTo>
                  <a:lnTo>
                    <a:pt x="167" y="709"/>
                  </a:lnTo>
                  <a:lnTo>
                    <a:pt x="167" y="710"/>
                  </a:lnTo>
                  <a:lnTo>
                    <a:pt x="167" y="711"/>
                  </a:lnTo>
                  <a:lnTo>
                    <a:pt x="167" y="712"/>
                  </a:lnTo>
                  <a:lnTo>
                    <a:pt x="166" y="712"/>
                  </a:lnTo>
                  <a:lnTo>
                    <a:pt x="165" y="712"/>
                  </a:lnTo>
                  <a:lnTo>
                    <a:pt x="164" y="712"/>
                  </a:lnTo>
                  <a:lnTo>
                    <a:pt x="163" y="712"/>
                  </a:lnTo>
                  <a:lnTo>
                    <a:pt x="162" y="712"/>
                  </a:lnTo>
                  <a:lnTo>
                    <a:pt x="162" y="713"/>
                  </a:lnTo>
                  <a:lnTo>
                    <a:pt x="161" y="713"/>
                  </a:lnTo>
                  <a:lnTo>
                    <a:pt x="160" y="713"/>
                  </a:lnTo>
                  <a:lnTo>
                    <a:pt x="159" y="713"/>
                  </a:lnTo>
                  <a:lnTo>
                    <a:pt x="159" y="714"/>
                  </a:lnTo>
                  <a:lnTo>
                    <a:pt x="158" y="714"/>
                  </a:lnTo>
                  <a:lnTo>
                    <a:pt x="157" y="715"/>
                  </a:lnTo>
                  <a:lnTo>
                    <a:pt x="158" y="715"/>
                  </a:lnTo>
                  <a:lnTo>
                    <a:pt x="158" y="716"/>
                  </a:lnTo>
                  <a:lnTo>
                    <a:pt x="158" y="717"/>
                  </a:lnTo>
                  <a:lnTo>
                    <a:pt x="157" y="717"/>
                  </a:lnTo>
                  <a:lnTo>
                    <a:pt x="156" y="718"/>
                  </a:lnTo>
                  <a:lnTo>
                    <a:pt x="155" y="719"/>
                  </a:lnTo>
                  <a:lnTo>
                    <a:pt x="155" y="719"/>
                  </a:lnTo>
                  <a:lnTo>
                    <a:pt x="155" y="720"/>
                  </a:lnTo>
                  <a:lnTo>
                    <a:pt x="154" y="720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5" y="722"/>
                  </a:lnTo>
                  <a:lnTo>
                    <a:pt x="155" y="723"/>
                  </a:lnTo>
                  <a:lnTo>
                    <a:pt x="154" y="724"/>
                  </a:lnTo>
                  <a:lnTo>
                    <a:pt x="154" y="725"/>
                  </a:lnTo>
                  <a:lnTo>
                    <a:pt x="153" y="726"/>
                  </a:lnTo>
                  <a:lnTo>
                    <a:pt x="153" y="727"/>
                  </a:lnTo>
                  <a:lnTo>
                    <a:pt x="153" y="727"/>
                  </a:lnTo>
                  <a:lnTo>
                    <a:pt x="153" y="728"/>
                  </a:lnTo>
                  <a:lnTo>
                    <a:pt x="153" y="729"/>
                  </a:lnTo>
                  <a:lnTo>
                    <a:pt x="152" y="730"/>
                  </a:lnTo>
                  <a:lnTo>
                    <a:pt x="151" y="730"/>
                  </a:lnTo>
                  <a:lnTo>
                    <a:pt x="151" y="732"/>
                  </a:lnTo>
                  <a:lnTo>
                    <a:pt x="151" y="733"/>
                  </a:lnTo>
                  <a:lnTo>
                    <a:pt x="151" y="733"/>
                  </a:lnTo>
                  <a:lnTo>
                    <a:pt x="150" y="733"/>
                  </a:lnTo>
                  <a:lnTo>
                    <a:pt x="149" y="734"/>
                  </a:lnTo>
                  <a:lnTo>
                    <a:pt x="149" y="734"/>
                  </a:lnTo>
                  <a:lnTo>
                    <a:pt x="106" y="771"/>
                  </a:lnTo>
                  <a:lnTo>
                    <a:pt x="103" y="769"/>
                  </a:lnTo>
                  <a:lnTo>
                    <a:pt x="101" y="767"/>
                  </a:lnTo>
                  <a:lnTo>
                    <a:pt x="99" y="766"/>
                  </a:lnTo>
                  <a:lnTo>
                    <a:pt x="97" y="765"/>
                  </a:lnTo>
                  <a:lnTo>
                    <a:pt x="94" y="763"/>
                  </a:lnTo>
                  <a:lnTo>
                    <a:pt x="92" y="761"/>
                  </a:lnTo>
                  <a:lnTo>
                    <a:pt x="89" y="760"/>
                  </a:lnTo>
                  <a:lnTo>
                    <a:pt x="87" y="758"/>
                  </a:lnTo>
                  <a:lnTo>
                    <a:pt x="85" y="758"/>
                  </a:lnTo>
                  <a:lnTo>
                    <a:pt x="85" y="758"/>
                  </a:lnTo>
                  <a:lnTo>
                    <a:pt x="84" y="757"/>
                  </a:lnTo>
                  <a:lnTo>
                    <a:pt x="83" y="756"/>
                  </a:lnTo>
                  <a:lnTo>
                    <a:pt x="80" y="755"/>
                  </a:lnTo>
                  <a:lnTo>
                    <a:pt x="79" y="754"/>
                  </a:lnTo>
                  <a:lnTo>
                    <a:pt x="77" y="752"/>
                  </a:lnTo>
                  <a:lnTo>
                    <a:pt x="76" y="752"/>
                  </a:lnTo>
                  <a:lnTo>
                    <a:pt x="72" y="749"/>
                  </a:lnTo>
                  <a:lnTo>
                    <a:pt x="70" y="747"/>
                  </a:lnTo>
                  <a:lnTo>
                    <a:pt x="67" y="745"/>
                  </a:lnTo>
                  <a:lnTo>
                    <a:pt x="66" y="742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0" y="733"/>
                  </a:lnTo>
                  <a:lnTo>
                    <a:pt x="59" y="730"/>
                  </a:lnTo>
                  <a:lnTo>
                    <a:pt x="57" y="727"/>
                  </a:lnTo>
                  <a:lnTo>
                    <a:pt x="53" y="722"/>
                  </a:lnTo>
                  <a:lnTo>
                    <a:pt x="51" y="717"/>
                  </a:lnTo>
                  <a:lnTo>
                    <a:pt x="47" y="711"/>
                  </a:lnTo>
                  <a:lnTo>
                    <a:pt x="42" y="704"/>
                  </a:lnTo>
                  <a:lnTo>
                    <a:pt x="39" y="700"/>
                  </a:lnTo>
                  <a:lnTo>
                    <a:pt x="36" y="695"/>
                  </a:lnTo>
                  <a:lnTo>
                    <a:pt x="34" y="690"/>
                  </a:lnTo>
                  <a:lnTo>
                    <a:pt x="30" y="685"/>
                  </a:lnTo>
                  <a:lnTo>
                    <a:pt x="26" y="674"/>
                  </a:lnTo>
                  <a:lnTo>
                    <a:pt x="24" y="670"/>
                  </a:lnTo>
                  <a:lnTo>
                    <a:pt x="24" y="663"/>
                  </a:lnTo>
                  <a:lnTo>
                    <a:pt x="23" y="657"/>
                  </a:lnTo>
                  <a:lnTo>
                    <a:pt x="23" y="654"/>
                  </a:lnTo>
                  <a:lnTo>
                    <a:pt x="24" y="648"/>
                  </a:lnTo>
                  <a:lnTo>
                    <a:pt x="25" y="644"/>
                  </a:lnTo>
                  <a:lnTo>
                    <a:pt x="28" y="638"/>
                  </a:lnTo>
                  <a:lnTo>
                    <a:pt x="29" y="631"/>
                  </a:lnTo>
                  <a:lnTo>
                    <a:pt x="32" y="627"/>
                  </a:lnTo>
                  <a:lnTo>
                    <a:pt x="34" y="623"/>
                  </a:lnTo>
                  <a:lnTo>
                    <a:pt x="38" y="619"/>
                  </a:lnTo>
                  <a:lnTo>
                    <a:pt x="41" y="612"/>
                  </a:lnTo>
                  <a:lnTo>
                    <a:pt x="42" y="607"/>
                  </a:lnTo>
                  <a:lnTo>
                    <a:pt x="44" y="601"/>
                  </a:lnTo>
                  <a:lnTo>
                    <a:pt x="45" y="596"/>
                  </a:lnTo>
                  <a:lnTo>
                    <a:pt x="46" y="589"/>
                  </a:lnTo>
                  <a:lnTo>
                    <a:pt x="45" y="581"/>
                  </a:lnTo>
                  <a:lnTo>
                    <a:pt x="45" y="576"/>
                  </a:lnTo>
                  <a:lnTo>
                    <a:pt x="43" y="570"/>
                  </a:lnTo>
                  <a:lnTo>
                    <a:pt x="42" y="562"/>
                  </a:lnTo>
                  <a:lnTo>
                    <a:pt x="41" y="557"/>
                  </a:lnTo>
                  <a:lnTo>
                    <a:pt x="39" y="551"/>
                  </a:lnTo>
                  <a:lnTo>
                    <a:pt x="37" y="545"/>
                  </a:lnTo>
                  <a:lnTo>
                    <a:pt x="33" y="537"/>
                  </a:lnTo>
                  <a:lnTo>
                    <a:pt x="30" y="531"/>
                  </a:lnTo>
                  <a:lnTo>
                    <a:pt x="28" y="524"/>
                  </a:lnTo>
                  <a:lnTo>
                    <a:pt x="25" y="518"/>
                  </a:lnTo>
                  <a:lnTo>
                    <a:pt x="22" y="509"/>
                  </a:lnTo>
                  <a:lnTo>
                    <a:pt x="18" y="499"/>
                  </a:lnTo>
                  <a:lnTo>
                    <a:pt x="15" y="493"/>
                  </a:lnTo>
                  <a:lnTo>
                    <a:pt x="13" y="485"/>
                  </a:lnTo>
                  <a:lnTo>
                    <a:pt x="11" y="479"/>
                  </a:lnTo>
                  <a:lnTo>
                    <a:pt x="9" y="473"/>
                  </a:lnTo>
                  <a:lnTo>
                    <a:pt x="7" y="466"/>
                  </a:lnTo>
                  <a:lnTo>
                    <a:pt x="3" y="457"/>
                  </a:lnTo>
                  <a:lnTo>
                    <a:pt x="1" y="450"/>
                  </a:lnTo>
                  <a:lnTo>
                    <a:pt x="0" y="444"/>
                  </a:lnTo>
                  <a:lnTo>
                    <a:pt x="1" y="437"/>
                  </a:lnTo>
                  <a:lnTo>
                    <a:pt x="1" y="429"/>
                  </a:lnTo>
                  <a:lnTo>
                    <a:pt x="2" y="425"/>
                  </a:lnTo>
                  <a:lnTo>
                    <a:pt x="3" y="420"/>
                  </a:lnTo>
                  <a:lnTo>
                    <a:pt x="5" y="414"/>
                  </a:lnTo>
                  <a:lnTo>
                    <a:pt x="7" y="408"/>
                  </a:lnTo>
                  <a:lnTo>
                    <a:pt x="9" y="403"/>
                  </a:lnTo>
                  <a:lnTo>
                    <a:pt x="11" y="397"/>
                  </a:lnTo>
                  <a:lnTo>
                    <a:pt x="15" y="387"/>
                  </a:lnTo>
                  <a:lnTo>
                    <a:pt x="17" y="382"/>
                  </a:lnTo>
                  <a:lnTo>
                    <a:pt x="20" y="377"/>
                  </a:lnTo>
                  <a:lnTo>
                    <a:pt x="23" y="372"/>
                  </a:lnTo>
                  <a:lnTo>
                    <a:pt x="50" y="372"/>
                  </a:lnTo>
                  <a:lnTo>
                    <a:pt x="51" y="373"/>
                  </a:lnTo>
                  <a:lnTo>
                    <a:pt x="52" y="373"/>
                  </a:lnTo>
                  <a:lnTo>
                    <a:pt x="53" y="373"/>
                  </a:lnTo>
                  <a:lnTo>
                    <a:pt x="53" y="374"/>
                  </a:lnTo>
                  <a:lnTo>
                    <a:pt x="53" y="375"/>
                  </a:lnTo>
                  <a:lnTo>
                    <a:pt x="54" y="374"/>
                  </a:lnTo>
                  <a:lnTo>
                    <a:pt x="55" y="373"/>
                  </a:lnTo>
                  <a:lnTo>
                    <a:pt x="56" y="373"/>
                  </a:lnTo>
                  <a:lnTo>
                    <a:pt x="56" y="374"/>
                  </a:lnTo>
                  <a:lnTo>
                    <a:pt x="57" y="374"/>
                  </a:lnTo>
                  <a:lnTo>
                    <a:pt x="57" y="373"/>
                  </a:lnTo>
                  <a:lnTo>
                    <a:pt x="58" y="373"/>
                  </a:lnTo>
                  <a:lnTo>
                    <a:pt x="59" y="373"/>
                  </a:lnTo>
                  <a:lnTo>
                    <a:pt x="60" y="374"/>
                  </a:lnTo>
                  <a:lnTo>
                    <a:pt x="60" y="375"/>
                  </a:lnTo>
                  <a:lnTo>
                    <a:pt x="60" y="375"/>
                  </a:lnTo>
                  <a:lnTo>
                    <a:pt x="61" y="375"/>
                  </a:lnTo>
                  <a:lnTo>
                    <a:pt x="62" y="375"/>
                  </a:lnTo>
                  <a:lnTo>
                    <a:pt x="63" y="376"/>
                  </a:lnTo>
                  <a:lnTo>
                    <a:pt x="64" y="377"/>
                  </a:lnTo>
                  <a:lnTo>
                    <a:pt x="66" y="377"/>
                  </a:lnTo>
                  <a:lnTo>
                    <a:pt x="66" y="376"/>
                  </a:lnTo>
                  <a:lnTo>
                    <a:pt x="67" y="375"/>
                  </a:lnTo>
                  <a:lnTo>
                    <a:pt x="68" y="374"/>
                  </a:lnTo>
                  <a:lnTo>
                    <a:pt x="68" y="373"/>
                  </a:lnTo>
                  <a:lnTo>
                    <a:pt x="67" y="372"/>
                  </a:lnTo>
                  <a:lnTo>
                    <a:pt x="67" y="371"/>
                  </a:lnTo>
                  <a:lnTo>
                    <a:pt x="67" y="371"/>
                  </a:lnTo>
                  <a:lnTo>
                    <a:pt x="67" y="370"/>
                  </a:lnTo>
                  <a:lnTo>
                    <a:pt x="68" y="369"/>
                  </a:lnTo>
                  <a:lnTo>
                    <a:pt x="68" y="368"/>
                  </a:lnTo>
                  <a:lnTo>
                    <a:pt x="69" y="367"/>
                  </a:lnTo>
                  <a:lnTo>
                    <a:pt x="70" y="366"/>
                  </a:lnTo>
                  <a:lnTo>
                    <a:pt x="71" y="366"/>
                  </a:lnTo>
                  <a:lnTo>
                    <a:pt x="72" y="366"/>
                  </a:lnTo>
                  <a:lnTo>
                    <a:pt x="72" y="365"/>
                  </a:lnTo>
                  <a:lnTo>
                    <a:pt x="72" y="365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3" y="362"/>
                  </a:lnTo>
                  <a:lnTo>
                    <a:pt x="74" y="362"/>
                  </a:lnTo>
                  <a:lnTo>
                    <a:pt x="74" y="361"/>
                  </a:lnTo>
                  <a:lnTo>
                    <a:pt x="74" y="360"/>
                  </a:lnTo>
                  <a:lnTo>
                    <a:pt x="75" y="359"/>
                  </a:lnTo>
                  <a:lnTo>
                    <a:pt x="76" y="359"/>
                  </a:lnTo>
                  <a:lnTo>
                    <a:pt x="77" y="359"/>
                  </a:lnTo>
                  <a:lnTo>
                    <a:pt x="78" y="358"/>
                  </a:lnTo>
                  <a:lnTo>
                    <a:pt x="79" y="359"/>
                  </a:lnTo>
                  <a:lnTo>
                    <a:pt x="79" y="359"/>
                  </a:lnTo>
                  <a:lnTo>
                    <a:pt x="79" y="359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2" y="360"/>
                  </a:lnTo>
                  <a:lnTo>
                    <a:pt x="82" y="361"/>
                  </a:lnTo>
                  <a:lnTo>
                    <a:pt x="83" y="361"/>
                  </a:lnTo>
                  <a:lnTo>
                    <a:pt x="84" y="361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6" y="359"/>
                  </a:lnTo>
                  <a:lnTo>
                    <a:pt x="87" y="359"/>
                  </a:lnTo>
                  <a:lnTo>
                    <a:pt x="88" y="359"/>
                  </a:lnTo>
                  <a:lnTo>
                    <a:pt x="88" y="358"/>
                  </a:lnTo>
                  <a:lnTo>
                    <a:pt x="89" y="357"/>
                  </a:lnTo>
                  <a:lnTo>
                    <a:pt x="90" y="357"/>
                  </a:lnTo>
                  <a:lnTo>
                    <a:pt x="91" y="357"/>
                  </a:lnTo>
                  <a:lnTo>
                    <a:pt x="92" y="357"/>
                  </a:lnTo>
                  <a:lnTo>
                    <a:pt x="92" y="356"/>
                  </a:lnTo>
                  <a:lnTo>
                    <a:pt x="92" y="356"/>
                  </a:lnTo>
                  <a:lnTo>
                    <a:pt x="93" y="356"/>
                  </a:lnTo>
                  <a:lnTo>
                    <a:pt x="94" y="356"/>
                  </a:lnTo>
                  <a:lnTo>
                    <a:pt x="94" y="355"/>
                  </a:lnTo>
                  <a:lnTo>
                    <a:pt x="95" y="355"/>
                  </a:lnTo>
                  <a:lnTo>
                    <a:pt x="96" y="354"/>
                  </a:lnTo>
                  <a:lnTo>
                    <a:pt x="97" y="354"/>
                  </a:lnTo>
                  <a:lnTo>
                    <a:pt x="98" y="354"/>
                  </a:lnTo>
                  <a:lnTo>
                    <a:pt x="98" y="353"/>
                  </a:lnTo>
                  <a:lnTo>
                    <a:pt x="99" y="352"/>
                  </a:lnTo>
                  <a:lnTo>
                    <a:pt x="100" y="352"/>
                  </a:lnTo>
                  <a:lnTo>
                    <a:pt x="100" y="351"/>
                  </a:lnTo>
                  <a:lnTo>
                    <a:pt x="101" y="351"/>
                  </a:lnTo>
                  <a:lnTo>
                    <a:pt x="101" y="350"/>
                  </a:lnTo>
                  <a:lnTo>
                    <a:pt x="102" y="349"/>
                  </a:lnTo>
                  <a:lnTo>
                    <a:pt x="103" y="348"/>
                  </a:lnTo>
                  <a:lnTo>
                    <a:pt x="103" y="347"/>
                  </a:lnTo>
                  <a:lnTo>
                    <a:pt x="104" y="347"/>
                  </a:lnTo>
                  <a:lnTo>
                    <a:pt x="104" y="347"/>
                  </a:lnTo>
                  <a:lnTo>
                    <a:pt x="105" y="347"/>
                  </a:lnTo>
                  <a:lnTo>
                    <a:pt x="106" y="346"/>
                  </a:lnTo>
                  <a:lnTo>
                    <a:pt x="105" y="346"/>
                  </a:lnTo>
                  <a:lnTo>
                    <a:pt x="106" y="345"/>
                  </a:lnTo>
                  <a:lnTo>
                    <a:pt x="106" y="344"/>
                  </a:lnTo>
                  <a:lnTo>
                    <a:pt x="107" y="344"/>
                  </a:lnTo>
                  <a:lnTo>
                    <a:pt x="107" y="343"/>
                  </a:lnTo>
                  <a:lnTo>
                    <a:pt x="107" y="342"/>
                  </a:lnTo>
                  <a:lnTo>
                    <a:pt x="108" y="342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1" y="341"/>
                  </a:lnTo>
                  <a:lnTo>
                    <a:pt x="111" y="341"/>
                  </a:lnTo>
                  <a:lnTo>
                    <a:pt x="112" y="340"/>
                  </a:lnTo>
                  <a:lnTo>
                    <a:pt x="112" y="339"/>
                  </a:lnTo>
                  <a:lnTo>
                    <a:pt x="113" y="339"/>
                  </a:lnTo>
                  <a:lnTo>
                    <a:pt x="114" y="339"/>
                  </a:lnTo>
                  <a:lnTo>
                    <a:pt x="115" y="338"/>
                  </a:lnTo>
                  <a:lnTo>
                    <a:pt x="116" y="338"/>
                  </a:lnTo>
                  <a:lnTo>
                    <a:pt x="117" y="337"/>
                  </a:lnTo>
                  <a:lnTo>
                    <a:pt x="117" y="336"/>
                  </a:lnTo>
                  <a:lnTo>
                    <a:pt x="117" y="335"/>
                  </a:lnTo>
                  <a:lnTo>
                    <a:pt x="117" y="334"/>
                  </a:lnTo>
                  <a:lnTo>
                    <a:pt x="117" y="333"/>
                  </a:lnTo>
                  <a:lnTo>
                    <a:pt x="117" y="333"/>
                  </a:lnTo>
                  <a:lnTo>
                    <a:pt x="117" y="332"/>
                  </a:lnTo>
                  <a:lnTo>
                    <a:pt x="118" y="331"/>
                  </a:lnTo>
                  <a:lnTo>
                    <a:pt x="118" y="330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6"/>
                  </a:lnTo>
                  <a:lnTo>
                    <a:pt x="121" y="325"/>
                  </a:lnTo>
                  <a:lnTo>
                    <a:pt x="122" y="324"/>
                  </a:lnTo>
                  <a:lnTo>
                    <a:pt x="123" y="324"/>
                  </a:lnTo>
                  <a:lnTo>
                    <a:pt x="123" y="324"/>
                  </a:lnTo>
                  <a:lnTo>
                    <a:pt x="123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7" y="321"/>
                  </a:lnTo>
                  <a:lnTo>
                    <a:pt x="129" y="320"/>
                  </a:lnTo>
                  <a:lnTo>
                    <a:pt x="130" y="320"/>
                  </a:lnTo>
                  <a:lnTo>
                    <a:pt x="130" y="320"/>
                  </a:lnTo>
                  <a:lnTo>
                    <a:pt x="130" y="319"/>
                  </a:lnTo>
                  <a:lnTo>
                    <a:pt x="131" y="319"/>
                  </a:lnTo>
                  <a:lnTo>
                    <a:pt x="132" y="318"/>
                  </a:lnTo>
                  <a:lnTo>
                    <a:pt x="132" y="317"/>
                  </a:lnTo>
                  <a:lnTo>
                    <a:pt x="133" y="317"/>
                  </a:lnTo>
                  <a:lnTo>
                    <a:pt x="134" y="316"/>
                  </a:lnTo>
                  <a:lnTo>
                    <a:pt x="134" y="315"/>
                  </a:lnTo>
                  <a:lnTo>
                    <a:pt x="135" y="314"/>
                  </a:lnTo>
                  <a:lnTo>
                    <a:pt x="136" y="314"/>
                  </a:lnTo>
                  <a:lnTo>
                    <a:pt x="136" y="314"/>
                  </a:lnTo>
                  <a:lnTo>
                    <a:pt x="136" y="313"/>
                  </a:lnTo>
                  <a:lnTo>
                    <a:pt x="137" y="312"/>
                  </a:lnTo>
                  <a:lnTo>
                    <a:pt x="138" y="311"/>
                  </a:lnTo>
                  <a:lnTo>
                    <a:pt x="138" y="310"/>
                  </a:lnTo>
                  <a:lnTo>
                    <a:pt x="139" y="311"/>
                  </a:lnTo>
                  <a:lnTo>
                    <a:pt x="139" y="310"/>
                  </a:lnTo>
                  <a:lnTo>
                    <a:pt x="138" y="310"/>
                  </a:lnTo>
                  <a:lnTo>
                    <a:pt x="138" y="309"/>
                  </a:lnTo>
                  <a:lnTo>
                    <a:pt x="138" y="308"/>
                  </a:lnTo>
                  <a:lnTo>
                    <a:pt x="139" y="308"/>
                  </a:lnTo>
                  <a:lnTo>
                    <a:pt x="139" y="307"/>
                  </a:lnTo>
                  <a:lnTo>
                    <a:pt x="139" y="306"/>
                  </a:lnTo>
                  <a:lnTo>
                    <a:pt x="140" y="305"/>
                  </a:lnTo>
                  <a:lnTo>
                    <a:pt x="142" y="305"/>
                  </a:lnTo>
                  <a:lnTo>
                    <a:pt x="143" y="305"/>
                  </a:lnTo>
                  <a:lnTo>
                    <a:pt x="143" y="304"/>
                  </a:lnTo>
                  <a:lnTo>
                    <a:pt x="144" y="303"/>
                  </a:lnTo>
                  <a:lnTo>
                    <a:pt x="144" y="302"/>
                  </a:lnTo>
                  <a:lnTo>
                    <a:pt x="145" y="301"/>
                  </a:lnTo>
                  <a:lnTo>
                    <a:pt x="145" y="301"/>
                  </a:lnTo>
                  <a:lnTo>
                    <a:pt x="146" y="300"/>
                  </a:lnTo>
                  <a:lnTo>
                    <a:pt x="146" y="299"/>
                  </a:lnTo>
                  <a:lnTo>
                    <a:pt x="145" y="298"/>
                  </a:lnTo>
                  <a:lnTo>
                    <a:pt x="145" y="297"/>
                  </a:lnTo>
                  <a:lnTo>
                    <a:pt x="145" y="296"/>
                  </a:lnTo>
                  <a:lnTo>
                    <a:pt x="145" y="295"/>
                  </a:lnTo>
                  <a:lnTo>
                    <a:pt x="144" y="294"/>
                  </a:lnTo>
                  <a:lnTo>
                    <a:pt x="145" y="294"/>
                  </a:lnTo>
                  <a:lnTo>
                    <a:pt x="145" y="293"/>
                  </a:lnTo>
                  <a:lnTo>
                    <a:pt x="145" y="292"/>
                  </a:lnTo>
                  <a:lnTo>
                    <a:pt x="145" y="291"/>
                  </a:lnTo>
                  <a:lnTo>
                    <a:pt x="146" y="290"/>
                  </a:lnTo>
                  <a:lnTo>
                    <a:pt x="146" y="289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7" y="287"/>
                  </a:lnTo>
                  <a:lnTo>
                    <a:pt x="147" y="286"/>
                  </a:lnTo>
                  <a:lnTo>
                    <a:pt x="147" y="285"/>
                  </a:lnTo>
                  <a:lnTo>
                    <a:pt x="148" y="285"/>
                  </a:lnTo>
                  <a:lnTo>
                    <a:pt x="148" y="284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49" y="282"/>
                  </a:lnTo>
                  <a:lnTo>
                    <a:pt x="150" y="281"/>
                  </a:lnTo>
                  <a:lnTo>
                    <a:pt x="150" y="280"/>
                  </a:lnTo>
                  <a:lnTo>
                    <a:pt x="150" y="279"/>
                  </a:lnTo>
                  <a:lnTo>
                    <a:pt x="150" y="278"/>
                  </a:lnTo>
                  <a:lnTo>
                    <a:pt x="151" y="276"/>
                  </a:lnTo>
                  <a:lnTo>
                    <a:pt x="152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4" y="275"/>
                  </a:lnTo>
                  <a:lnTo>
                    <a:pt x="155" y="275"/>
                  </a:lnTo>
                  <a:lnTo>
                    <a:pt x="155" y="274"/>
                  </a:lnTo>
                  <a:lnTo>
                    <a:pt x="156" y="273"/>
                  </a:lnTo>
                  <a:lnTo>
                    <a:pt x="157" y="273"/>
                  </a:lnTo>
                  <a:lnTo>
                    <a:pt x="157" y="272"/>
                  </a:lnTo>
                  <a:lnTo>
                    <a:pt x="158" y="271"/>
                  </a:lnTo>
                  <a:lnTo>
                    <a:pt x="158" y="270"/>
                  </a:lnTo>
                  <a:lnTo>
                    <a:pt x="159" y="270"/>
                  </a:lnTo>
                  <a:lnTo>
                    <a:pt x="159" y="270"/>
                  </a:lnTo>
                  <a:lnTo>
                    <a:pt x="160" y="269"/>
                  </a:lnTo>
                  <a:lnTo>
                    <a:pt x="160" y="268"/>
                  </a:lnTo>
                  <a:lnTo>
                    <a:pt x="160" y="267"/>
                  </a:lnTo>
                  <a:lnTo>
                    <a:pt x="161" y="266"/>
                  </a:lnTo>
                  <a:lnTo>
                    <a:pt x="162" y="265"/>
                  </a:lnTo>
                  <a:lnTo>
                    <a:pt x="162" y="263"/>
                  </a:lnTo>
                  <a:lnTo>
                    <a:pt x="162" y="263"/>
                  </a:lnTo>
                  <a:lnTo>
                    <a:pt x="162" y="262"/>
                  </a:lnTo>
                  <a:lnTo>
                    <a:pt x="162" y="261"/>
                  </a:lnTo>
                  <a:lnTo>
                    <a:pt x="162" y="260"/>
                  </a:lnTo>
                  <a:lnTo>
                    <a:pt x="163" y="260"/>
                  </a:lnTo>
                  <a:lnTo>
                    <a:pt x="163" y="259"/>
                  </a:lnTo>
                  <a:lnTo>
                    <a:pt x="164" y="258"/>
                  </a:lnTo>
                  <a:lnTo>
                    <a:pt x="165" y="258"/>
                  </a:lnTo>
                  <a:lnTo>
                    <a:pt x="166" y="258"/>
                  </a:lnTo>
                  <a:lnTo>
                    <a:pt x="167" y="257"/>
                  </a:lnTo>
                  <a:lnTo>
                    <a:pt x="168" y="257"/>
                  </a:lnTo>
                  <a:lnTo>
                    <a:pt x="168" y="257"/>
                  </a:lnTo>
                  <a:lnTo>
                    <a:pt x="169" y="257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3" y="258"/>
                  </a:lnTo>
                  <a:lnTo>
                    <a:pt x="173" y="259"/>
                  </a:lnTo>
                  <a:lnTo>
                    <a:pt x="174" y="259"/>
                  </a:lnTo>
                  <a:lnTo>
                    <a:pt x="174" y="260"/>
                  </a:lnTo>
                  <a:lnTo>
                    <a:pt x="174" y="260"/>
                  </a:lnTo>
                  <a:lnTo>
                    <a:pt x="175" y="259"/>
                  </a:lnTo>
                  <a:lnTo>
                    <a:pt x="175" y="258"/>
                  </a:lnTo>
                  <a:lnTo>
                    <a:pt x="175" y="257"/>
                  </a:lnTo>
                  <a:lnTo>
                    <a:pt x="175" y="257"/>
                  </a:lnTo>
                  <a:lnTo>
                    <a:pt x="175" y="256"/>
                  </a:lnTo>
                  <a:lnTo>
                    <a:pt x="175" y="255"/>
                  </a:lnTo>
                  <a:lnTo>
                    <a:pt x="175" y="254"/>
                  </a:lnTo>
                  <a:lnTo>
                    <a:pt x="175" y="253"/>
                  </a:lnTo>
                  <a:lnTo>
                    <a:pt x="174" y="252"/>
                  </a:lnTo>
                  <a:lnTo>
                    <a:pt x="174" y="251"/>
                  </a:lnTo>
                  <a:lnTo>
                    <a:pt x="174" y="251"/>
                  </a:lnTo>
                  <a:lnTo>
                    <a:pt x="174" y="251"/>
                  </a:lnTo>
                  <a:lnTo>
                    <a:pt x="174" y="250"/>
                  </a:lnTo>
                  <a:lnTo>
                    <a:pt x="174" y="249"/>
                  </a:lnTo>
                  <a:lnTo>
                    <a:pt x="174" y="248"/>
                  </a:lnTo>
                  <a:lnTo>
                    <a:pt x="174" y="247"/>
                  </a:lnTo>
                  <a:lnTo>
                    <a:pt x="174" y="246"/>
                  </a:lnTo>
                  <a:lnTo>
                    <a:pt x="174" y="245"/>
                  </a:lnTo>
                  <a:lnTo>
                    <a:pt x="174" y="244"/>
                  </a:lnTo>
                  <a:lnTo>
                    <a:pt x="175" y="244"/>
                  </a:lnTo>
                  <a:lnTo>
                    <a:pt x="175" y="243"/>
                  </a:lnTo>
                  <a:lnTo>
                    <a:pt x="176" y="243"/>
                  </a:lnTo>
                  <a:lnTo>
                    <a:pt x="176" y="241"/>
                  </a:lnTo>
                  <a:lnTo>
                    <a:pt x="176" y="240"/>
                  </a:lnTo>
                  <a:lnTo>
                    <a:pt x="176" y="239"/>
                  </a:lnTo>
                  <a:lnTo>
                    <a:pt x="177" y="239"/>
                  </a:lnTo>
                  <a:lnTo>
                    <a:pt x="177" y="238"/>
                  </a:lnTo>
                  <a:lnTo>
                    <a:pt x="177" y="238"/>
                  </a:lnTo>
                  <a:lnTo>
                    <a:pt x="178" y="238"/>
                  </a:lnTo>
                  <a:lnTo>
                    <a:pt x="178" y="237"/>
                  </a:lnTo>
                  <a:lnTo>
                    <a:pt x="178" y="236"/>
                  </a:lnTo>
                  <a:lnTo>
                    <a:pt x="179" y="235"/>
                  </a:lnTo>
                  <a:lnTo>
                    <a:pt x="180" y="234"/>
                  </a:lnTo>
                  <a:lnTo>
                    <a:pt x="180" y="233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1" y="231"/>
                  </a:lnTo>
                  <a:lnTo>
                    <a:pt x="182" y="231"/>
                  </a:lnTo>
                  <a:lnTo>
                    <a:pt x="182" y="230"/>
                  </a:lnTo>
                  <a:lnTo>
                    <a:pt x="183" y="229"/>
                  </a:lnTo>
                  <a:lnTo>
                    <a:pt x="183" y="228"/>
                  </a:lnTo>
                  <a:lnTo>
                    <a:pt x="183" y="227"/>
                  </a:lnTo>
                  <a:lnTo>
                    <a:pt x="183" y="226"/>
                  </a:lnTo>
                  <a:lnTo>
                    <a:pt x="183" y="225"/>
                  </a:lnTo>
                  <a:lnTo>
                    <a:pt x="182" y="225"/>
                  </a:lnTo>
                  <a:lnTo>
                    <a:pt x="182" y="224"/>
                  </a:lnTo>
                  <a:lnTo>
                    <a:pt x="182" y="223"/>
                  </a:lnTo>
                  <a:lnTo>
                    <a:pt x="182" y="222"/>
                  </a:lnTo>
                  <a:lnTo>
                    <a:pt x="183" y="221"/>
                  </a:lnTo>
                  <a:lnTo>
                    <a:pt x="183" y="220"/>
                  </a:lnTo>
                  <a:lnTo>
                    <a:pt x="185" y="220"/>
                  </a:lnTo>
                  <a:lnTo>
                    <a:pt x="185" y="219"/>
                  </a:lnTo>
                  <a:lnTo>
                    <a:pt x="186" y="219"/>
                  </a:lnTo>
                  <a:lnTo>
                    <a:pt x="187" y="219"/>
                  </a:lnTo>
                  <a:lnTo>
                    <a:pt x="187" y="218"/>
                  </a:lnTo>
                  <a:lnTo>
                    <a:pt x="187" y="217"/>
                  </a:lnTo>
                  <a:lnTo>
                    <a:pt x="188" y="216"/>
                  </a:lnTo>
                  <a:lnTo>
                    <a:pt x="189" y="215"/>
                  </a:lnTo>
                  <a:lnTo>
                    <a:pt x="190" y="214"/>
                  </a:lnTo>
                  <a:lnTo>
                    <a:pt x="191" y="214"/>
                  </a:lnTo>
                  <a:lnTo>
                    <a:pt x="192" y="213"/>
                  </a:lnTo>
                  <a:lnTo>
                    <a:pt x="193" y="213"/>
                  </a:lnTo>
                  <a:lnTo>
                    <a:pt x="194" y="214"/>
                  </a:lnTo>
                  <a:lnTo>
                    <a:pt x="194" y="215"/>
                  </a:lnTo>
                  <a:lnTo>
                    <a:pt x="195" y="215"/>
                  </a:lnTo>
                  <a:lnTo>
                    <a:pt x="195" y="214"/>
                  </a:lnTo>
                  <a:lnTo>
                    <a:pt x="196" y="213"/>
                  </a:lnTo>
                  <a:lnTo>
                    <a:pt x="197" y="213"/>
                  </a:lnTo>
                  <a:lnTo>
                    <a:pt x="198" y="212"/>
                  </a:lnTo>
                  <a:lnTo>
                    <a:pt x="199" y="212"/>
                  </a:lnTo>
                  <a:lnTo>
                    <a:pt x="200" y="212"/>
                  </a:lnTo>
                  <a:lnTo>
                    <a:pt x="200" y="211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3" y="210"/>
                  </a:lnTo>
                  <a:lnTo>
                    <a:pt x="205" y="209"/>
                  </a:lnTo>
                  <a:lnTo>
                    <a:pt x="206" y="209"/>
                  </a:lnTo>
                  <a:lnTo>
                    <a:pt x="206" y="208"/>
                  </a:lnTo>
                  <a:lnTo>
                    <a:pt x="206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8" y="207"/>
                  </a:lnTo>
                  <a:lnTo>
                    <a:pt x="209" y="206"/>
                  </a:lnTo>
                  <a:lnTo>
                    <a:pt x="210" y="206"/>
                  </a:lnTo>
                  <a:lnTo>
                    <a:pt x="211" y="206"/>
                  </a:lnTo>
                  <a:lnTo>
                    <a:pt x="212" y="206"/>
                  </a:lnTo>
                  <a:lnTo>
                    <a:pt x="213" y="205"/>
                  </a:lnTo>
                  <a:lnTo>
                    <a:pt x="214" y="204"/>
                  </a:lnTo>
                  <a:lnTo>
                    <a:pt x="215" y="203"/>
                  </a:lnTo>
                  <a:lnTo>
                    <a:pt x="216" y="202"/>
                  </a:lnTo>
                  <a:lnTo>
                    <a:pt x="217" y="201"/>
                  </a:lnTo>
                  <a:lnTo>
                    <a:pt x="218" y="201"/>
                  </a:lnTo>
                  <a:lnTo>
                    <a:pt x="219" y="200"/>
                  </a:lnTo>
                  <a:lnTo>
                    <a:pt x="219" y="200"/>
                  </a:lnTo>
                  <a:lnTo>
                    <a:pt x="220" y="199"/>
                  </a:lnTo>
                  <a:lnTo>
                    <a:pt x="221" y="198"/>
                  </a:lnTo>
                  <a:lnTo>
                    <a:pt x="221" y="197"/>
                  </a:lnTo>
                  <a:lnTo>
                    <a:pt x="221" y="196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1" y="193"/>
                  </a:lnTo>
                  <a:lnTo>
                    <a:pt x="220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18" y="192"/>
                  </a:lnTo>
                  <a:lnTo>
                    <a:pt x="217" y="191"/>
                  </a:lnTo>
                  <a:lnTo>
                    <a:pt x="216" y="190"/>
                  </a:lnTo>
                  <a:lnTo>
                    <a:pt x="216" y="189"/>
                  </a:lnTo>
                  <a:lnTo>
                    <a:pt x="215" y="188"/>
                  </a:lnTo>
                  <a:lnTo>
                    <a:pt x="215" y="187"/>
                  </a:lnTo>
                  <a:lnTo>
                    <a:pt x="216" y="187"/>
                  </a:lnTo>
                  <a:lnTo>
                    <a:pt x="216" y="186"/>
                  </a:lnTo>
                  <a:lnTo>
                    <a:pt x="216" y="185"/>
                  </a:lnTo>
                  <a:lnTo>
                    <a:pt x="217" y="185"/>
                  </a:lnTo>
                  <a:lnTo>
                    <a:pt x="217" y="184"/>
                  </a:lnTo>
                  <a:lnTo>
                    <a:pt x="218" y="183"/>
                  </a:lnTo>
                  <a:lnTo>
                    <a:pt x="219" y="183"/>
                  </a:lnTo>
                  <a:lnTo>
                    <a:pt x="219" y="182"/>
                  </a:lnTo>
                  <a:lnTo>
                    <a:pt x="220" y="181"/>
                  </a:lnTo>
                  <a:lnTo>
                    <a:pt x="221" y="181"/>
                  </a:lnTo>
                  <a:lnTo>
                    <a:pt x="221" y="181"/>
                  </a:lnTo>
                  <a:lnTo>
                    <a:pt x="222" y="181"/>
                  </a:lnTo>
                  <a:lnTo>
                    <a:pt x="223" y="181"/>
                  </a:lnTo>
                  <a:lnTo>
                    <a:pt x="224" y="180"/>
                  </a:lnTo>
                  <a:lnTo>
                    <a:pt x="225" y="180"/>
                  </a:lnTo>
                  <a:lnTo>
                    <a:pt x="225" y="180"/>
                  </a:lnTo>
                  <a:lnTo>
                    <a:pt x="226" y="179"/>
                  </a:lnTo>
                  <a:lnTo>
                    <a:pt x="227" y="179"/>
                  </a:lnTo>
                  <a:lnTo>
                    <a:pt x="228" y="178"/>
                  </a:lnTo>
                  <a:lnTo>
                    <a:pt x="229" y="178"/>
                  </a:lnTo>
                  <a:lnTo>
                    <a:pt x="230" y="177"/>
                  </a:lnTo>
                  <a:lnTo>
                    <a:pt x="231" y="176"/>
                  </a:lnTo>
                  <a:lnTo>
                    <a:pt x="232" y="176"/>
                  </a:lnTo>
                  <a:lnTo>
                    <a:pt x="232" y="175"/>
                  </a:lnTo>
                  <a:lnTo>
                    <a:pt x="233" y="175"/>
                  </a:lnTo>
                  <a:lnTo>
                    <a:pt x="234" y="175"/>
                  </a:lnTo>
                  <a:lnTo>
                    <a:pt x="235" y="175"/>
                  </a:lnTo>
                  <a:lnTo>
                    <a:pt x="236" y="175"/>
                  </a:lnTo>
                  <a:lnTo>
                    <a:pt x="237" y="176"/>
                  </a:lnTo>
                  <a:lnTo>
                    <a:pt x="237" y="175"/>
                  </a:lnTo>
                  <a:lnTo>
                    <a:pt x="238" y="175"/>
                  </a:lnTo>
                  <a:lnTo>
                    <a:pt x="238" y="174"/>
                  </a:lnTo>
                  <a:lnTo>
                    <a:pt x="239" y="174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3" y="174"/>
                  </a:lnTo>
                  <a:lnTo>
                    <a:pt x="244" y="174"/>
                  </a:lnTo>
                  <a:lnTo>
                    <a:pt x="244" y="173"/>
                  </a:lnTo>
                  <a:lnTo>
                    <a:pt x="245" y="173"/>
                  </a:lnTo>
                  <a:lnTo>
                    <a:pt x="246" y="172"/>
                  </a:lnTo>
                  <a:lnTo>
                    <a:pt x="247" y="172"/>
                  </a:lnTo>
                  <a:lnTo>
                    <a:pt x="248" y="171"/>
                  </a:lnTo>
                  <a:lnTo>
                    <a:pt x="249" y="171"/>
                  </a:lnTo>
                  <a:lnTo>
                    <a:pt x="249" y="170"/>
                  </a:lnTo>
                  <a:lnTo>
                    <a:pt x="248" y="169"/>
                  </a:lnTo>
                  <a:lnTo>
                    <a:pt x="247" y="169"/>
                  </a:lnTo>
                  <a:lnTo>
                    <a:pt x="247" y="168"/>
                  </a:lnTo>
                  <a:lnTo>
                    <a:pt x="246" y="168"/>
                  </a:lnTo>
                  <a:lnTo>
                    <a:pt x="246" y="168"/>
                  </a:lnTo>
                  <a:lnTo>
                    <a:pt x="245" y="167"/>
                  </a:lnTo>
                  <a:lnTo>
                    <a:pt x="245" y="166"/>
                  </a:lnTo>
                  <a:lnTo>
                    <a:pt x="246" y="165"/>
                  </a:lnTo>
                  <a:lnTo>
                    <a:pt x="246" y="164"/>
                  </a:lnTo>
                  <a:lnTo>
                    <a:pt x="247" y="164"/>
                  </a:lnTo>
                  <a:lnTo>
                    <a:pt x="247" y="163"/>
                  </a:lnTo>
                  <a:lnTo>
                    <a:pt x="248" y="162"/>
                  </a:lnTo>
                  <a:lnTo>
                    <a:pt x="249" y="162"/>
                  </a:lnTo>
                  <a:lnTo>
                    <a:pt x="250" y="162"/>
                  </a:lnTo>
                  <a:lnTo>
                    <a:pt x="250" y="161"/>
                  </a:lnTo>
                  <a:lnTo>
                    <a:pt x="251" y="160"/>
                  </a:lnTo>
                  <a:lnTo>
                    <a:pt x="251" y="159"/>
                  </a:lnTo>
                  <a:lnTo>
                    <a:pt x="251" y="158"/>
                  </a:lnTo>
                  <a:lnTo>
                    <a:pt x="251" y="157"/>
                  </a:lnTo>
                  <a:lnTo>
                    <a:pt x="251" y="156"/>
                  </a:lnTo>
                  <a:lnTo>
                    <a:pt x="251" y="155"/>
                  </a:lnTo>
                  <a:lnTo>
                    <a:pt x="251" y="155"/>
                  </a:lnTo>
                  <a:lnTo>
                    <a:pt x="251" y="154"/>
                  </a:lnTo>
                  <a:lnTo>
                    <a:pt x="251" y="153"/>
                  </a:lnTo>
                  <a:lnTo>
                    <a:pt x="251" y="152"/>
                  </a:lnTo>
                  <a:lnTo>
                    <a:pt x="250" y="152"/>
                  </a:lnTo>
                  <a:lnTo>
                    <a:pt x="249" y="151"/>
                  </a:lnTo>
                  <a:lnTo>
                    <a:pt x="248" y="150"/>
                  </a:lnTo>
                  <a:lnTo>
                    <a:pt x="248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8" y="148"/>
                  </a:lnTo>
                  <a:lnTo>
                    <a:pt x="248" y="147"/>
                  </a:lnTo>
                  <a:lnTo>
                    <a:pt x="248" y="146"/>
                  </a:lnTo>
                  <a:lnTo>
                    <a:pt x="248" y="145"/>
                  </a:lnTo>
                  <a:lnTo>
                    <a:pt x="249" y="145"/>
                  </a:lnTo>
                  <a:lnTo>
                    <a:pt x="249" y="144"/>
                  </a:lnTo>
                  <a:lnTo>
                    <a:pt x="249" y="143"/>
                  </a:lnTo>
                  <a:lnTo>
                    <a:pt x="248" y="143"/>
                  </a:lnTo>
                  <a:lnTo>
                    <a:pt x="247" y="142"/>
                  </a:lnTo>
                  <a:lnTo>
                    <a:pt x="246" y="142"/>
                  </a:lnTo>
                  <a:lnTo>
                    <a:pt x="246" y="141"/>
                  </a:lnTo>
                  <a:lnTo>
                    <a:pt x="245" y="141"/>
                  </a:lnTo>
                  <a:lnTo>
                    <a:pt x="244" y="141"/>
                  </a:lnTo>
                  <a:lnTo>
                    <a:pt x="244" y="140"/>
                  </a:lnTo>
                  <a:lnTo>
                    <a:pt x="244" y="139"/>
                  </a:lnTo>
                  <a:lnTo>
                    <a:pt x="244" y="138"/>
                  </a:lnTo>
                  <a:lnTo>
                    <a:pt x="243" y="138"/>
                  </a:lnTo>
                  <a:lnTo>
                    <a:pt x="243" y="137"/>
                  </a:lnTo>
                  <a:lnTo>
                    <a:pt x="242" y="137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3" y="136"/>
                  </a:lnTo>
                  <a:lnTo>
                    <a:pt x="244" y="135"/>
                  </a:lnTo>
                  <a:lnTo>
                    <a:pt x="244" y="134"/>
                  </a:lnTo>
                  <a:lnTo>
                    <a:pt x="244" y="133"/>
                  </a:lnTo>
                  <a:lnTo>
                    <a:pt x="245" y="132"/>
                  </a:lnTo>
                  <a:lnTo>
                    <a:pt x="245" y="131"/>
                  </a:lnTo>
                  <a:lnTo>
                    <a:pt x="246" y="130"/>
                  </a:lnTo>
                  <a:lnTo>
                    <a:pt x="247" y="130"/>
                  </a:lnTo>
                  <a:lnTo>
                    <a:pt x="247" y="129"/>
                  </a:lnTo>
                  <a:lnTo>
                    <a:pt x="248" y="128"/>
                  </a:lnTo>
                  <a:lnTo>
                    <a:pt x="248" y="127"/>
                  </a:lnTo>
                  <a:lnTo>
                    <a:pt x="249" y="126"/>
                  </a:lnTo>
                  <a:lnTo>
                    <a:pt x="249" y="125"/>
                  </a:lnTo>
                  <a:lnTo>
                    <a:pt x="250" y="124"/>
                  </a:lnTo>
                  <a:lnTo>
                    <a:pt x="251" y="124"/>
                  </a:lnTo>
                  <a:lnTo>
                    <a:pt x="251" y="123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8"/>
                  </a:lnTo>
                  <a:lnTo>
                    <a:pt x="254" y="118"/>
                  </a:lnTo>
                  <a:lnTo>
                    <a:pt x="254" y="117"/>
                  </a:lnTo>
                  <a:lnTo>
                    <a:pt x="255" y="117"/>
                  </a:lnTo>
                  <a:lnTo>
                    <a:pt x="255" y="117"/>
                  </a:lnTo>
                  <a:lnTo>
                    <a:pt x="256" y="117"/>
                  </a:lnTo>
                  <a:lnTo>
                    <a:pt x="256" y="116"/>
                  </a:lnTo>
                  <a:lnTo>
                    <a:pt x="257" y="115"/>
                  </a:lnTo>
                  <a:lnTo>
                    <a:pt x="257" y="115"/>
                  </a:lnTo>
                  <a:lnTo>
                    <a:pt x="257" y="114"/>
                  </a:lnTo>
                  <a:lnTo>
                    <a:pt x="258" y="113"/>
                  </a:lnTo>
                  <a:lnTo>
                    <a:pt x="259" y="112"/>
                  </a:lnTo>
                  <a:lnTo>
                    <a:pt x="260" y="112"/>
                  </a:lnTo>
                  <a:lnTo>
                    <a:pt x="260" y="111"/>
                  </a:lnTo>
                  <a:lnTo>
                    <a:pt x="261" y="111"/>
                  </a:lnTo>
                  <a:lnTo>
                    <a:pt x="262" y="110"/>
                  </a:lnTo>
                  <a:lnTo>
                    <a:pt x="263" y="109"/>
                  </a:lnTo>
                  <a:lnTo>
                    <a:pt x="263" y="108"/>
                  </a:lnTo>
                  <a:lnTo>
                    <a:pt x="264" y="108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5" y="106"/>
                  </a:lnTo>
                  <a:lnTo>
                    <a:pt x="266" y="106"/>
                  </a:lnTo>
                  <a:lnTo>
                    <a:pt x="267" y="105"/>
                  </a:lnTo>
                  <a:lnTo>
                    <a:pt x="268" y="105"/>
                  </a:lnTo>
                  <a:lnTo>
                    <a:pt x="269" y="104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1" y="102"/>
                  </a:lnTo>
                  <a:lnTo>
                    <a:pt x="272" y="101"/>
                  </a:lnTo>
                  <a:lnTo>
                    <a:pt x="273" y="101"/>
                  </a:lnTo>
                  <a:lnTo>
                    <a:pt x="274" y="100"/>
                  </a:lnTo>
                  <a:lnTo>
                    <a:pt x="275" y="99"/>
                  </a:lnTo>
                  <a:lnTo>
                    <a:pt x="276" y="98"/>
                  </a:lnTo>
                  <a:lnTo>
                    <a:pt x="276" y="98"/>
                  </a:lnTo>
                  <a:lnTo>
                    <a:pt x="277" y="98"/>
                  </a:lnTo>
                  <a:lnTo>
                    <a:pt x="278" y="98"/>
                  </a:lnTo>
                  <a:lnTo>
                    <a:pt x="279" y="99"/>
                  </a:lnTo>
                  <a:lnTo>
                    <a:pt x="280" y="100"/>
                  </a:lnTo>
                  <a:lnTo>
                    <a:pt x="281" y="101"/>
                  </a:lnTo>
                  <a:lnTo>
                    <a:pt x="281" y="102"/>
                  </a:lnTo>
                  <a:lnTo>
                    <a:pt x="282" y="102"/>
                  </a:lnTo>
                  <a:lnTo>
                    <a:pt x="282" y="103"/>
                  </a:lnTo>
                  <a:lnTo>
                    <a:pt x="282" y="104"/>
                  </a:lnTo>
                  <a:lnTo>
                    <a:pt x="282" y="105"/>
                  </a:lnTo>
                  <a:lnTo>
                    <a:pt x="283" y="105"/>
                  </a:lnTo>
                  <a:lnTo>
                    <a:pt x="283" y="106"/>
                  </a:lnTo>
                  <a:lnTo>
                    <a:pt x="283" y="107"/>
                  </a:lnTo>
                  <a:lnTo>
                    <a:pt x="284" y="108"/>
                  </a:lnTo>
                  <a:lnTo>
                    <a:pt x="285" y="109"/>
                  </a:lnTo>
                  <a:lnTo>
                    <a:pt x="285" y="110"/>
                  </a:lnTo>
                  <a:lnTo>
                    <a:pt x="285" y="111"/>
                  </a:lnTo>
                  <a:lnTo>
                    <a:pt x="285" y="111"/>
                  </a:lnTo>
                  <a:lnTo>
                    <a:pt x="285" y="112"/>
                  </a:lnTo>
                  <a:lnTo>
                    <a:pt x="285" y="113"/>
                  </a:lnTo>
                  <a:lnTo>
                    <a:pt x="285" y="114"/>
                  </a:lnTo>
                  <a:lnTo>
                    <a:pt x="286" y="115"/>
                  </a:lnTo>
                  <a:lnTo>
                    <a:pt x="288" y="114"/>
                  </a:lnTo>
                  <a:lnTo>
                    <a:pt x="288" y="115"/>
                  </a:lnTo>
                  <a:lnTo>
                    <a:pt x="288" y="116"/>
                  </a:lnTo>
                  <a:lnTo>
                    <a:pt x="289" y="117"/>
                  </a:lnTo>
                  <a:lnTo>
                    <a:pt x="289" y="117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9"/>
                  </a:lnTo>
                  <a:lnTo>
                    <a:pt x="289" y="120"/>
                  </a:lnTo>
                  <a:lnTo>
                    <a:pt x="290" y="121"/>
                  </a:lnTo>
                  <a:lnTo>
                    <a:pt x="290" y="122"/>
                  </a:lnTo>
                  <a:lnTo>
                    <a:pt x="290" y="123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290" y="125"/>
                  </a:lnTo>
                  <a:lnTo>
                    <a:pt x="289" y="126"/>
                  </a:lnTo>
                  <a:lnTo>
                    <a:pt x="289" y="127"/>
                  </a:lnTo>
                  <a:lnTo>
                    <a:pt x="289" y="128"/>
                  </a:lnTo>
                  <a:lnTo>
                    <a:pt x="289" y="129"/>
                  </a:lnTo>
                  <a:lnTo>
                    <a:pt x="289" y="130"/>
                  </a:lnTo>
                  <a:lnTo>
                    <a:pt x="289" y="130"/>
                  </a:lnTo>
                  <a:lnTo>
                    <a:pt x="289" y="131"/>
                  </a:lnTo>
                  <a:lnTo>
                    <a:pt x="289" y="132"/>
                  </a:lnTo>
                  <a:lnTo>
                    <a:pt x="289" y="133"/>
                  </a:lnTo>
                  <a:lnTo>
                    <a:pt x="288" y="133"/>
                  </a:lnTo>
                  <a:lnTo>
                    <a:pt x="288" y="134"/>
                  </a:lnTo>
                  <a:lnTo>
                    <a:pt x="288" y="135"/>
                  </a:lnTo>
                  <a:lnTo>
                    <a:pt x="287" y="136"/>
                  </a:lnTo>
                  <a:lnTo>
                    <a:pt x="287" y="136"/>
                  </a:lnTo>
                  <a:lnTo>
                    <a:pt x="286" y="137"/>
                  </a:lnTo>
                  <a:lnTo>
                    <a:pt x="285" y="138"/>
                  </a:lnTo>
                  <a:lnTo>
                    <a:pt x="285" y="139"/>
                  </a:lnTo>
                  <a:lnTo>
                    <a:pt x="285" y="140"/>
                  </a:lnTo>
                  <a:lnTo>
                    <a:pt x="284" y="140"/>
                  </a:lnTo>
                  <a:lnTo>
                    <a:pt x="283" y="141"/>
                  </a:lnTo>
                  <a:lnTo>
                    <a:pt x="283" y="142"/>
                  </a:lnTo>
                  <a:lnTo>
                    <a:pt x="283" y="143"/>
                  </a:lnTo>
                  <a:lnTo>
                    <a:pt x="283" y="143"/>
                  </a:lnTo>
                  <a:lnTo>
                    <a:pt x="283" y="144"/>
                  </a:lnTo>
                  <a:lnTo>
                    <a:pt x="282" y="145"/>
                  </a:lnTo>
                  <a:lnTo>
                    <a:pt x="282" y="146"/>
                  </a:lnTo>
                  <a:lnTo>
                    <a:pt x="282" y="147"/>
                  </a:lnTo>
                  <a:lnTo>
                    <a:pt x="281" y="148"/>
                  </a:lnTo>
                  <a:lnTo>
                    <a:pt x="280" y="149"/>
                  </a:lnTo>
                  <a:lnTo>
                    <a:pt x="280" y="149"/>
                  </a:lnTo>
                  <a:lnTo>
                    <a:pt x="279" y="150"/>
                  </a:lnTo>
                  <a:lnTo>
                    <a:pt x="279" y="151"/>
                  </a:lnTo>
                  <a:lnTo>
                    <a:pt x="279" y="152"/>
                  </a:lnTo>
                  <a:lnTo>
                    <a:pt x="279" y="153"/>
                  </a:lnTo>
                  <a:lnTo>
                    <a:pt x="278" y="154"/>
                  </a:lnTo>
                  <a:lnTo>
                    <a:pt x="278" y="155"/>
                  </a:lnTo>
                  <a:lnTo>
                    <a:pt x="277" y="155"/>
                  </a:lnTo>
                  <a:lnTo>
                    <a:pt x="277" y="155"/>
                  </a:lnTo>
                  <a:lnTo>
                    <a:pt x="276" y="155"/>
                  </a:lnTo>
                  <a:lnTo>
                    <a:pt x="276" y="156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5" y="158"/>
                  </a:lnTo>
                  <a:lnTo>
                    <a:pt x="275" y="159"/>
                  </a:lnTo>
                  <a:lnTo>
                    <a:pt x="276" y="159"/>
                  </a:lnTo>
                  <a:lnTo>
                    <a:pt x="276" y="160"/>
                  </a:lnTo>
                  <a:lnTo>
                    <a:pt x="276" y="160"/>
                  </a:lnTo>
                  <a:lnTo>
                    <a:pt x="277" y="160"/>
                  </a:lnTo>
                  <a:lnTo>
                    <a:pt x="277" y="161"/>
                  </a:lnTo>
                  <a:lnTo>
                    <a:pt x="278" y="161"/>
                  </a:lnTo>
                  <a:lnTo>
                    <a:pt x="279" y="161"/>
                  </a:lnTo>
                  <a:lnTo>
                    <a:pt x="279" y="162"/>
                  </a:lnTo>
                  <a:lnTo>
                    <a:pt x="278" y="162"/>
                  </a:lnTo>
                  <a:lnTo>
                    <a:pt x="278" y="162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1" y="162"/>
                  </a:lnTo>
                  <a:lnTo>
                    <a:pt x="282" y="162"/>
                  </a:lnTo>
                  <a:lnTo>
                    <a:pt x="282" y="162"/>
                  </a:lnTo>
                  <a:lnTo>
                    <a:pt x="282" y="161"/>
                  </a:lnTo>
                  <a:lnTo>
                    <a:pt x="283" y="161"/>
                  </a:lnTo>
                  <a:lnTo>
                    <a:pt x="283" y="160"/>
                  </a:lnTo>
                  <a:lnTo>
                    <a:pt x="283" y="159"/>
                  </a:lnTo>
                  <a:lnTo>
                    <a:pt x="283" y="158"/>
                  </a:lnTo>
                  <a:lnTo>
                    <a:pt x="284" y="159"/>
                  </a:lnTo>
                  <a:lnTo>
                    <a:pt x="285" y="158"/>
                  </a:lnTo>
                  <a:lnTo>
                    <a:pt x="286" y="158"/>
                  </a:lnTo>
                  <a:lnTo>
                    <a:pt x="287" y="158"/>
                  </a:lnTo>
                  <a:lnTo>
                    <a:pt x="288" y="158"/>
                  </a:lnTo>
                  <a:lnTo>
                    <a:pt x="288" y="157"/>
                  </a:lnTo>
                  <a:lnTo>
                    <a:pt x="289" y="158"/>
                  </a:lnTo>
                  <a:lnTo>
                    <a:pt x="289" y="158"/>
                  </a:lnTo>
                  <a:lnTo>
                    <a:pt x="290" y="158"/>
                  </a:lnTo>
                  <a:lnTo>
                    <a:pt x="291" y="159"/>
                  </a:lnTo>
                  <a:lnTo>
                    <a:pt x="292" y="159"/>
                  </a:lnTo>
                  <a:lnTo>
                    <a:pt x="292" y="160"/>
                  </a:lnTo>
                  <a:lnTo>
                    <a:pt x="293" y="160"/>
                  </a:lnTo>
                  <a:lnTo>
                    <a:pt x="293" y="161"/>
                  </a:lnTo>
                  <a:lnTo>
                    <a:pt x="294" y="161"/>
                  </a:lnTo>
                  <a:lnTo>
                    <a:pt x="294" y="162"/>
                  </a:lnTo>
                  <a:lnTo>
                    <a:pt x="295" y="162"/>
                  </a:lnTo>
                  <a:lnTo>
                    <a:pt x="295" y="162"/>
                  </a:lnTo>
                  <a:lnTo>
                    <a:pt x="295" y="162"/>
                  </a:lnTo>
                  <a:lnTo>
                    <a:pt x="296" y="163"/>
                  </a:lnTo>
                  <a:lnTo>
                    <a:pt x="296" y="164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7"/>
                  </a:lnTo>
                  <a:lnTo>
                    <a:pt x="297" y="168"/>
                  </a:lnTo>
                  <a:lnTo>
                    <a:pt x="297" y="168"/>
                  </a:lnTo>
                  <a:lnTo>
                    <a:pt x="297" y="170"/>
                  </a:lnTo>
                  <a:lnTo>
                    <a:pt x="296" y="171"/>
                  </a:lnTo>
                  <a:lnTo>
                    <a:pt x="296" y="172"/>
                  </a:lnTo>
                  <a:lnTo>
                    <a:pt x="296" y="174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178"/>
                  </a:lnTo>
                  <a:lnTo>
                    <a:pt x="297" y="179"/>
                  </a:lnTo>
                  <a:lnTo>
                    <a:pt x="298" y="179"/>
                  </a:lnTo>
                  <a:lnTo>
                    <a:pt x="298" y="180"/>
                  </a:lnTo>
                  <a:lnTo>
                    <a:pt x="299" y="181"/>
                  </a:lnTo>
                  <a:lnTo>
                    <a:pt x="299" y="181"/>
                  </a:lnTo>
                  <a:lnTo>
                    <a:pt x="299" y="182"/>
                  </a:lnTo>
                  <a:lnTo>
                    <a:pt x="300" y="183"/>
                  </a:lnTo>
                  <a:lnTo>
                    <a:pt x="300" y="184"/>
                  </a:lnTo>
                  <a:lnTo>
                    <a:pt x="301" y="185"/>
                  </a:lnTo>
                  <a:lnTo>
                    <a:pt x="301" y="186"/>
                  </a:lnTo>
                  <a:lnTo>
                    <a:pt x="302" y="187"/>
                  </a:lnTo>
                  <a:lnTo>
                    <a:pt x="302" y="185"/>
                  </a:lnTo>
                  <a:lnTo>
                    <a:pt x="303" y="184"/>
                  </a:lnTo>
                  <a:lnTo>
                    <a:pt x="303" y="183"/>
                  </a:lnTo>
                  <a:lnTo>
                    <a:pt x="304" y="181"/>
                  </a:lnTo>
                  <a:lnTo>
                    <a:pt x="305" y="180"/>
                  </a:lnTo>
                  <a:lnTo>
                    <a:pt x="305" y="179"/>
                  </a:lnTo>
                  <a:lnTo>
                    <a:pt x="306" y="178"/>
                  </a:lnTo>
                  <a:lnTo>
                    <a:pt x="308" y="177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11" y="175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5" y="173"/>
                  </a:lnTo>
                  <a:lnTo>
                    <a:pt x="318" y="170"/>
                  </a:lnTo>
                  <a:lnTo>
                    <a:pt x="319" y="169"/>
                  </a:lnTo>
                  <a:lnTo>
                    <a:pt x="320" y="168"/>
                  </a:lnTo>
                  <a:lnTo>
                    <a:pt x="321" y="166"/>
                  </a:lnTo>
                  <a:lnTo>
                    <a:pt x="322" y="165"/>
                  </a:lnTo>
                  <a:lnTo>
                    <a:pt x="324" y="164"/>
                  </a:lnTo>
                  <a:lnTo>
                    <a:pt x="327" y="164"/>
                  </a:lnTo>
                  <a:lnTo>
                    <a:pt x="328" y="163"/>
                  </a:lnTo>
                  <a:lnTo>
                    <a:pt x="329" y="163"/>
                  </a:lnTo>
                  <a:lnTo>
                    <a:pt x="331" y="164"/>
                  </a:lnTo>
                  <a:lnTo>
                    <a:pt x="332" y="164"/>
                  </a:lnTo>
                  <a:lnTo>
                    <a:pt x="334" y="163"/>
                  </a:lnTo>
                  <a:lnTo>
                    <a:pt x="334" y="163"/>
                  </a:lnTo>
                  <a:lnTo>
                    <a:pt x="335" y="162"/>
                  </a:lnTo>
                  <a:lnTo>
                    <a:pt x="337" y="162"/>
                  </a:lnTo>
                  <a:lnTo>
                    <a:pt x="338" y="162"/>
                  </a:lnTo>
                  <a:lnTo>
                    <a:pt x="339" y="162"/>
                  </a:lnTo>
                  <a:lnTo>
                    <a:pt x="340" y="163"/>
                  </a:lnTo>
                  <a:lnTo>
                    <a:pt x="340" y="164"/>
                  </a:lnTo>
                  <a:lnTo>
                    <a:pt x="340" y="165"/>
                  </a:lnTo>
                  <a:lnTo>
                    <a:pt x="341" y="166"/>
                  </a:lnTo>
                  <a:lnTo>
                    <a:pt x="342" y="167"/>
                  </a:lnTo>
                  <a:lnTo>
                    <a:pt x="343" y="168"/>
                  </a:lnTo>
                  <a:lnTo>
                    <a:pt x="344" y="169"/>
                  </a:lnTo>
                  <a:lnTo>
                    <a:pt x="345" y="170"/>
                  </a:lnTo>
                  <a:lnTo>
                    <a:pt x="346" y="171"/>
                  </a:lnTo>
                  <a:lnTo>
                    <a:pt x="346" y="172"/>
                  </a:lnTo>
                  <a:lnTo>
                    <a:pt x="347" y="173"/>
                  </a:lnTo>
                  <a:lnTo>
                    <a:pt x="347" y="174"/>
                  </a:lnTo>
                  <a:lnTo>
                    <a:pt x="348" y="175"/>
                  </a:lnTo>
                  <a:lnTo>
                    <a:pt x="350" y="175"/>
                  </a:lnTo>
                  <a:lnTo>
                    <a:pt x="350" y="174"/>
                  </a:lnTo>
                  <a:lnTo>
                    <a:pt x="350" y="174"/>
                  </a:lnTo>
                  <a:lnTo>
                    <a:pt x="351" y="173"/>
                  </a:lnTo>
                  <a:lnTo>
                    <a:pt x="351" y="171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2" y="169"/>
                  </a:lnTo>
                  <a:lnTo>
                    <a:pt x="352" y="168"/>
                  </a:lnTo>
                  <a:lnTo>
                    <a:pt x="352" y="167"/>
                  </a:lnTo>
                  <a:lnTo>
                    <a:pt x="353" y="167"/>
                  </a:lnTo>
                  <a:lnTo>
                    <a:pt x="353" y="166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4" y="163"/>
                  </a:lnTo>
                  <a:lnTo>
                    <a:pt x="354" y="162"/>
                  </a:lnTo>
                  <a:lnTo>
                    <a:pt x="355" y="162"/>
                  </a:lnTo>
                  <a:lnTo>
                    <a:pt x="355" y="162"/>
                  </a:lnTo>
                  <a:lnTo>
                    <a:pt x="356" y="162"/>
                  </a:lnTo>
                  <a:lnTo>
                    <a:pt x="356" y="161"/>
                  </a:lnTo>
                  <a:lnTo>
                    <a:pt x="357" y="160"/>
                  </a:lnTo>
                  <a:lnTo>
                    <a:pt x="357" y="159"/>
                  </a:lnTo>
                  <a:lnTo>
                    <a:pt x="357" y="158"/>
                  </a:lnTo>
                  <a:lnTo>
                    <a:pt x="358" y="157"/>
                  </a:lnTo>
                  <a:lnTo>
                    <a:pt x="358" y="156"/>
                  </a:lnTo>
                  <a:lnTo>
                    <a:pt x="358" y="155"/>
                  </a:lnTo>
                  <a:lnTo>
                    <a:pt x="359" y="154"/>
                  </a:lnTo>
                  <a:lnTo>
                    <a:pt x="359" y="153"/>
                  </a:lnTo>
                  <a:lnTo>
                    <a:pt x="359" y="153"/>
                  </a:lnTo>
                  <a:lnTo>
                    <a:pt x="360" y="152"/>
                  </a:lnTo>
                  <a:lnTo>
                    <a:pt x="362" y="152"/>
                  </a:lnTo>
                  <a:lnTo>
                    <a:pt x="363" y="152"/>
                  </a:lnTo>
                  <a:lnTo>
                    <a:pt x="364" y="152"/>
                  </a:lnTo>
                  <a:lnTo>
                    <a:pt x="365" y="152"/>
                  </a:lnTo>
                  <a:lnTo>
                    <a:pt x="365" y="151"/>
                  </a:lnTo>
                  <a:lnTo>
                    <a:pt x="366" y="151"/>
                  </a:lnTo>
                  <a:lnTo>
                    <a:pt x="366" y="150"/>
                  </a:lnTo>
                  <a:lnTo>
                    <a:pt x="366" y="149"/>
                  </a:lnTo>
                  <a:lnTo>
                    <a:pt x="366" y="148"/>
                  </a:lnTo>
                  <a:lnTo>
                    <a:pt x="366" y="146"/>
                  </a:lnTo>
                  <a:lnTo>
                    <a:pt x="366" y="145"/>
                  </a:lnTo>
                  <a:lnTo>
                    <a:pt x="366" y="144"/>
                  </a:lnTo>
                  <a:lnTo>
                    <a:pt x="366" y="143"/>
                  </a:lnTo>
                  <a:lnTo>
                    <a:pt x="366" y="142"/>
                  </a:lnTo>
                  <a:lnTo>
                    <a:pt x="366" y="141"/>
                  </a:lnTo>
                  <a:lnTo>
                    <a:pt x="366" y="140"/>
                  </a:lnTo>
                  <a:lnTo>
                    <a:pt x="366" y="139"/>
                  </a:lnTo>
                  <a:lnTo>
                    <a:pt x="366" y="139"/>
                  </a:lnTo>
                  <a:lnTo>
                    <a:pt x="368" y="139"/>
                  </a:lnTo>
                  <a:lnTo>
                    <a:pt x="370" y="139"/>
                  </a:lnTo>
                  <a:lnTo>
                    <a:pt x="371" y="139"/>
                  </a:lnTo>
                  <a:lnTo>
                    <a:pt x="372" y="140"/>
                  </a:lnTo>
                  <a:lnTo>
                    <a:pt x="374" y="140"/>
                  </a:lnTo>
                  <a:lnTo>
                    <a:pt x="376" y="141"/>
                  </a:lnTo>
                  <a:lnTo>
                    <a:pt x="378" y="141"/>
                  </a:lnTo>
                  <a:lnTo>
                    <a:pt x="378" y="141"/>
                  </a:lnTo>
                  <a:lnTo>
                    <a:pt x="379" y="142"/>
                  </a:lnTo>
                  <a:lnTo>
                    <a:pt x="380" y="143"/>
                  </a:lnTo>
                  <a:lnTo>
                    <a:pt x="381" y="144"/>
                  </a:lnTo>
                  <a:lnTo>
                    <a:pt x="382" y="145"/>
                  </a:lnTo>
                  <a:lnTo>
                    <a:pt x="383" y="147"/>
                  </a:lnTo>
                  <a:lnTo>
                    <a:pt x="383" y="148"/>
                  </a:lnTo>
                  <a:lnTo>
                    <a:pt x="385" y="149"/>
                  </a:lnTo>
                  <a:lnTo>
                    <a:pt x="385" y="150"/>
                  </a:lnTo>
                  <a:lnTo>
                    <a:pt x="386" y="151"/>
                  </a:lnTo>
                  <a:lnTo>
                    <a:pt x="388" y="152"/>
                  </a:lnTo>
                  <a:lnTo>
                    <a:pt x="389" y="153"/>
                  </a:lnTo>
                  <a:lnTo>
                    <a:pt x="391" y="154"/>
                  </a:lnTo>
                  <a:lnTo>
                    <a:pt x="391" y="155"/>
                  </a:lnTo>
                  <a:lnTo>
                    <a:pt x="393" y="155"/>
                  </a:lnTo>
                  <a:lnTo>
                    <a:pt x="395" y="156"/>
                  </a:lnTo>
                  <a:lnTo>
                    <a:pt x="397" y="157"/>
                  </a:lnTo>
                  <a:lnTo>
                    <a:pt x="397" y="157"/>
                  </a:lnTo>
                  <a:lnTo>
                    <a:pt x="398" y="157"/>
                  </a:lnTo>
                  <a:lnTo>
                    <a:pt x="398" y="159"/>
                  </a:lnTo>
                  <a:lnTo>
                    <a:pt x="397" y="160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6" y="162"/>
                  </a:lnTo>
                  <a:lnTo>
                    <a:pt x="395" y="163"/>
                  </a:lnTo>
                  <a:lnTo>
                    <a:pt x="394" y="163"/>
                  </a:lnTo>
                  <a:lnTo>
                    <a:pt x="393" y="164"/>
                  </a:lnTo>
                  <a:lnTo>
                    <a:pt x="391" y="165"/>
                  </a:lnTo>
                  <a:lnTo>
                    <a:pt x="391" y="166"/>
                  </a:lnTo>
                  <a:lnTo>
                    <a:pt x="390" y="166"/>
                  </a:lnTo>
                  <a:lnTo>
                    <a:pt x="389" y="166"/>
                  </a:lnTo>
                  <a:lnTo>
                    <a:pt x="388" y="167"/>
                  </a:lnTo>
                  <a:lnTo>
                    <a:pt x="387" y="168"/>
                  </a:lnTo>
                  <a:lnTo>
                    <a:pt x="386" y="168"/>
                  </a:lnTo>
                  <a:lnTo>
                    <a:pt x="386" y="169"/>
                  </a:lnTo>
                  <a:lnTo>
                    <a:pt x="385" y="170"/>
                  </a:lnTo>
                  <a:lnTo>
                    <a:pt x="385" y="171"/>
                  </a:lnTo>
                  <a:lnTo>
                    <a:pt x="385" y="172"/>
                  </a:lnTo>
                  <a:lnTo>
                    <a:pt x="385" y="173"/>
                  </a:lnTo>
                  <a:lnTo>
                    <a:pt x="385" y="174"/>
                  </a:lnTo>
                  <a:lnTo>
                    <a:pt x="385" y="174"/>
                  </a:lnTo>
                  <a:lnTo>
                    <a:pt x="385" y="175"/>
                  </a:lnTo>
                  <a:lnTo>
                    <a:pt x="385" y="176"/>
                  </a:lnTo>
                  <a:lnTo>
                    <a:pt x="385" y="177"/>
                  </a:lnTo>
                  <a:lnTo>
                    <a:pt x="385" y="178"/>
                  </a:lnTo>
                  <a:lnTo>
                    <a:pt x="385" y="179"/>
                  </a:lnTo>
                  <a:lnTo>
                    <a:pt x="385" y="180"/>
                  </a:lnTo>
                  <a:lnTo>
                    <a:pt x="385" y="181"/>
                  </a:lnTo>
                  <a:lnTo>
                    <a:pt x="386" y="181"/>
                  </a:lnTo>
                  <a:lnTo>
                    <a:pt x="386" y="182"/>
                  </a:lnTo>
                  <a:lnTo>
                    <a:pt x="387" y="182"/>
                  </a:lnTo>
                  <a:lnTo>
                    <a:pt x="388" y="181"/>
                  </a:lnTo>
                  <a:lnTo>
                    <a:pt x="388" y="181"/>
                  </a:lnTo>
                  <a:lnTo>
                    <a:pt x="389" y="181"/>
                  </a:lnTo>
                  <a:lnTo>
                    <a:pt x="390" y="180"/>
                  </a:lnTo>
                  <a:lnTo>
                    <a:pt x="391" y="180"/>
                  </a:lnTo>
                  <a:lnTo>
                    <a:pt x="391" y="179"/>
                  </a:lnTo>
                  <a:lnTo>
                    <a:pt x="391" y="178"/>
                  </a:lnTo>
                  <a:lnTo>
                    <a:pt x="392" y="177"/>
                  </a:lnTo>
                  <a:lnTo>
                    <a:pt x="394" y="177"/>
                  </a:lnTo>
                  <a:lnTo>
                    <a:pt x="395" y="176"/>
                  </a:lnTo>
                  <a:lnTo>
                    <a:pt x="396" y="176"/>
                  </a:lnTo>
                  <a:lnTo>
                    <a:pt x="397" y="175"/>
                  </a:lnTo>
                  <a:lnTo>
                    <a:pt x="397" y="175"/>
                  </a:lnTo>
                  <a:lnTo>
                    <a:pt x="398" y="175"/>
                  </a:lnTo>
                  <a:lnTo>
                    <a:pt x="399" y="174"/>
                  </a:lnTo>
                  <a:lnTo>
                    <a:pt x="400" y="174"/>
                  </a:lnTo>
                  <a:lnTo>
                    <a:pt x="401" y="174"/>
                  </a:lnTo>
                  <a:lnTo>
                    <a:pt x="402" y="173"/>
                  </a:lnTo>
                  <a:lnTo>
                    <a:pt x="402" y="172"/>
                  </a:lnTo>
                  <a:lnTo>
                    <a:pt x="403" y="172"/>
                  </a:lnTo>
                  <a:lnTo>
                    <a:pt x="404" y="171"/>
                  </a:lnTo>
                  <a:lnTo>
                    <a:pt x="404" y="171"/>
                  </a:lnTo>
                  <a:lnTo>
                    <a:pt x="405" y="171"/>
                  </a:lnTo>
                  <a:lnTo>
                    <a:pt x="405" y="170"/>
                  </a:lnTo>
                  <a:lnTo>
                    <a:pt x="406" y="170"/>
                  </a:lnTo>
                  <a:lnTo>
                    <a:pt x="407" y="169"/>
                  </a:lnTo>
                  <a:lnTo>
                    <a:pt x="408" y="169"/>
                  </a:lnTo>
                  <a:lnTo>
                    <a:pt x="408" y="168"/>
                  </a:lnTo>
                  <a:lnTo>
                    <a:pt x="409" y="168"/>
                  </a:lnTo>
                  <a:lnTo>
                    <a:pt x="410" y="168"/>
                  </a:lnTo>
                  <a:lnTo>
                    <a:pt x="410" y="167"/>
                  </a:lnTo>
                  <a:lnTo>
                    <a:pt x="410" y="166"/>
                  </a:lnTo>
                  <a:lnTo>
                    <a:pt x="411" y="164"/>
                  </a:lnTo>
                  <a:lnTo>
                    <a:pt x="412" y="163"/>
                  </a:lnTo>
                  <a:lnTo>
                    <a:pt x="413" y="162"/>
                  </a:lnTo>
                  <a:lnTo>
                    <a:pt x="414" y="161"/>
                  </a:lnTo>
                  <a:lnTo>
                    <a:pt x="414" y="160"/>
                  </a:lnTo>
                  <a:lnTo>
                    <a:pt x="416" y="160"/>
                  </a:lnTo>
                  <a:lnTo>
                    <a:pt x="416" y="159"/>
                  </a:lnTo>
                  <a:lnTo>
                    <a:pt x="417" y="159"/>
                  </a:lnTo>
                  <a:lnTo>
                    <a:pt x="418" y="159"/>
                  </a:lnTo>
                  <a:lnTo>
                    <a:pt x="420" y="159"/>
                  </a:lnTo>
                  <a:lnTo>
                    <a:pt x="421" y="158"/>
                  </a:lnTo>
                  <a:lnTo>
                    <a:pt x="423" y="158"/>
                  </a:lnTo>
                  <a:lnTo>
                    <a:pt x="423" y="158"/>
                  </a:lnTo>
                  <a:lnTo>
                    <a:pt x="424" y="158"/>
                  </a:lnTo>
                  <a:lnTo>
                    <a:pt x="425" y="158"/>
                  </a:lnTo>
                  <a:lnTo>
                    <a:pt x="426" y="158"/>
                  </a:lnTo>
                  <a:lnTo>
                    <a:pt x="427" y="157"/>
                  </a:lnTo>
                  <a:lnTo>
                    <a:pt x="428" y="157"/>
                  </a:lnTo>
                  <a:lnTo>
                    <a:pt x="429" y="158"/>
                  </a:lnTo>
                  <a:lnTo>
                    <a:pt x="429" y="157"/>
                  </a:lnTo>
                  <a:lnTo>
                    <a:pt x="430" y="157"/>
                  </a:lnTo>
                  <a:lnTo>
                    <a:pt x="431" y="157"/>
                  </a:lnTo>
                  <a:lnTo>
                    <a:pt x="432" y="157"/>
                  </a:lnTo>
                  <a:lnTo>
                    <a:pt x="434" y="157"/>
                  </a:lnTo>
                  <a:lnTo>
                    <a:pt x="436" y="157"/>
                  </a:lnTo>
                  <a:lnTo>
                    <a:pt x="438" y="157"/>
                  </a:lnTo>
                  <a:lnTo>
                    <a:pt x="441" y="157"/>
                  </a:lnTo>
                  <a:lnTo>
                    <a:pt x="442" y="157"/>
                  </a:lnTo>
                  <a:lnTo>
                    <a:pt x="443" y="157"/>
                  </a:lnTo>
                  <a:lnTo>
                    <a:pt x="444" y="157"/>
                  </a:lnTo>
                  <a:lnTo>
                    <a:pt x="444" y="156"/>
                  </a:lnTo>
                  <a:lnTo>
                    <a:pt x="445" y="156"/>
                  </a:lnTo>
                  <a:lnTo>
                    <a:pt x="447" y="156"/>
                  </a:lnTo>
                  <a:lnTo>
                    <a:pt x="448" y="156"/>
                  </a:lnTo>
                  <a:lnTo>
                    <a:pt x="449" y="156"/>
                  </a:lnTo>
                  <a:lnTo>
                    <a:pt x="450" y="156"/>
                  </a:lnTo>
                  <a:lnTo>
                    <a:pt x="451" y="156"/>
                  </a:lnTo>
                  <a:lnTo>
                    <a:pt x="452" y="156"/>
                  </a:lnTo>
                  <a:lnTo>
                    <a:pt x="454" y="156"/>
                  </a:lnTo>
                  <a:lnTo>
                    <a:pt x="455" y="157"/>
                  </a:lnTo>
                  <a:lnTo>
                    <a:pt x="456" y="157"/>
                  </a:lnTo>
                  <a:lnTo>
                    <a:pt x="457" y="157"/>
                  </a:lnTo>
                  <a:lnTo>
                    <a:pt x="458" y="158"/>
                  </a:lnTo>
                  <a:lnTo>
                    <a:pt x="460" y="158"/>
                  </a:lnTo>
                  <a:lnTo>
                    <a:pt x="461" y="159"/>
                  </a:lnTo>
                  <a:lnTo>
                    <a:pt x="462" y="160"/>
                  </a:lnTo>
                  <a:lnTo>
                    <a:pt x="464" y="160"/>
                  </a:lnTo>
                  <a:lnTo>
                    <a:pt x="465" y="161"/>
                  </a:lnTo>
                  <a:lnTo>
                    <a:pt x="467" y="161"/>
                  </a:lnTo>
                  <a:lnTo>
                    <a:pt x="467" y="162"/>
                  </a:lnTo>
                  <a:lnTo>
                    <a:pt x="468" y="162"/>
                  </a:lnTo>
                  <a:lnTo>
                    <a:pt x="469" y="162"/>
                  </a:lnTo>
                  <a:lnTo>
                    <a:pt x="470" y="162"/>
                  </a:lnTo>
                  <a:lnTo>
                    <a:pt x="472" y="162"/>
                  </a:lnTo>
                  <a:lnTo>
                    <a:pt x="473" y="162"/>
                  </a:lnTo>
                  <a:lnTo>
                    <a:pt x="474" y="162"/>
                  </a:lnTo>
                  <a:lnTo>
                    <a:pt x="474" y="162"/>
                  </a:lnTo>
                  <a:lnTo>
                    <a:pt x="475" y="162"/>
                  </a:lnTo>
                  <a:lnTo>
                    <a:pt x="475" y="161"/>
                  </a:lnTo>
                  <a:lnTo>
                    <a:pt x="476" y="161"/>
                  </a:lnTo>
                  <a:lnTo>
                    <a:pt x="477" y="162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4"/>
                  </a:lnTo>
                  <a:lnTo>
                    <a:pt x="479" y="165"/>
                  </a:lnTo>
                  <a:lnTo>
                    <a:pt x="479" y="166"/>
                  </a:lnTo>
                  <a:lnTo>
                    <a:pt x="479" y="167"/>
                  </a:lnTo>
                  <a:lnTo>
                    <a:pt x="479" y="168"/>
                  </a:lnTo>
                  <a:lnTo>
                    <a:pt x="480" y="169"/>
                  </a:lnTo>
                  <a:lnTo>
                    <a:pt x="480" y="170"/>
                  </a:lnTo>
                  <a:lnTo>
                    <a:pt x="480" y="171"/>
                  </a:lnTo>
                  <a:lnTo>
                    <a:pt x="480" y="172"/>
                  </a:lnTo>
                  <a:lnTo>
                    <a:pt x="480" y="173"/>
                  </a:lnTo>
                  <a:lnTo>
                    <a:pt x="481" y="174"/>
                  </a:lnTo>
                  <a:lnTo>
                    <a:pt x="482" y="173"/>
                  </a:lnTo>
                  <a:lnTo>
                    <a:pt x="483" y="174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6" y="172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9" y="172"/>
                  </a:lnTo>
                  <a:lnTo>
                    <a:pt x="490" y="172"/>
                  </a:lnTo>
                  <a:lnTo>
                    <a:pt x="490" y="173"/>
                  </a:lnTo>
                  <a:lnTo>
                    <a:pt x="490" y="174"/>
                  </a:lnTo>
                  <a:lnTo>
                    <a:pt x="491" y="174"/>
                  </a:lnTo>
                  <a:lnTo>
                    <a:pt x="491" y="175"/>
                  </a:lnTo>
                  <a:lnTo>
                    <a:pt x="491" y="176"/>
                  </a:lnTo>
                  <a:lnTo>
                    <a:pt x="492" y="177"/>
                  </a:lnTo>
                  <a:lnTo>
                    <a:pt x="492" y="179"/>
                  </a:lnTo>
                  <a:lnTo>
                    <a:pt x="492" y="180"/>
                  </a:lnTo>
                  <a:lnTo>
                    <a:pt x="493" y="180"/>
                  </a:lnTo>
                  <a:lnTo>
                    <a:pt x="493" y="181"/>
                  </a:lnTo>
                  <a:lnTo>
                    <a:pt x="494" y="181"/>
                  </a:lnTo>
                  <a:lnTo>
                    <a:pt x="495" y="181"/>
                  </a:lnTo>
                  <a:lnTo>
                    <a:pt x="496" y="181"/>
                  </a:lnTo>
                  <a:lnTo>
                    <a:pt x="497" y="181"/>
                  </a:lnTo>
                  <a:lnTo>
                    <a:pt x="498" y="182"/>
                  </a:lnTo>
                  <a:lnTo>
                    <a:pt x="499" y="182"/>
                  </a:lnTo>
                  <a:lnTo>
                    <a:pt x="500" y="183"/>
                  </a:lnTo>
                  <a:lnTo>
                    <a:pt x="502" y="183"/>
                  </a:lnTo>
                  <a:lnTo>
                    <a:pt x="502" y="184"/>
                  </a:lnTo>
                  <a:lnTo>
                    <a:pt x="503" y="184"/>
                  </a:lnTo>
                  <a:lnTo>
                    <a:pt x="504" y="183"/>
                  </a:lnTo>
                  <a:lnTo>
                    <a:pt x="505" y="182"/>
                  </a:lnTo>
                  <a:lnTo>
                    <a:pt x="506" y="181"/>
                  </a:lnTo>
                  <a:lnTo>
                    <a:pt x="506" y="180"/>
                  </a:lnTo>
                  <a:lnTo>
                    <a:pt x="508" y="177"/>
                  </a:lnTo>
                  <a:lnTo>
                    <a:pt x="510" y="175"/>
                  </a:lnTo>
                  <a:lnTo>
                    <a:pt x="512" y="174"/>
                  </a:lnTo>
                  <a:lnTo>
                    <a:pt x="513" y="172"/>
                  </a:lnTo>
                  <a:lnTo>
                    <a:pt x="514" y="171"/>
                  </a:lnTo>
                  <a:lnTo>
                    <a:pt x="516" y="169"/>
                  </a:lnTo>
                  <a:lnTo>
                    <a:pt x="517" y="168"/>
                  </a:lnTo>
                  <a:lnTo>
                    <a:pt x="518" y="168"/>
                  </a:lnTo>
                  <a:lnTo>
                    <a:pt x="520" y="168"/>
                  </a:lnTo>
                  <a:lnTo>
                    <a:pt x="520" y="168"/>
                  </a:lnTo>
                  <a:lnTo>
                    <a:pt x="522" y="168"/>
                  </a:lnTo>
                  <a:lnTo>
                    <a:pt x="524" y="167"/>
                  </a:lnTo>
                  <a:lnTo>
                    <a:pt x="525" y="166"/>
                  </a:lnTo>
                  <a:lnTo>
                    <a:pt x="526" y="165"/>
                  </a:lnTo>
                  <a:lnTo>
                    <a:pt x="527" y="164"/>
                  </a:lnTo>
                  <a:lnTo>
                    <a:pt x="529" y="163"/>
                  </a:lnTo>
                  <a:lnTo>
                    <a:pt x="531" y="163"/>
                  </a:lnTo>
                  <a:lnTo>
                    <a:pt x="531" y="162"/>
                  </a:lnTo>
                  <a:lnTo>
                    <a:pt x="532" y="162"/>
                  </a:lnTo>
                  <a:lnTo>
                    <a:pt x="533" y="162"/>
                  </a:lnTo>
                  <a:lnTo>
                    <a:pt x="534" y="162"/>
                  </a:lnTo>
                  <a:lnTo>
                    <a:pt x="535" y="162"/>
                  </a:lnTo>
                  <a:lnTo>
                    <a:pt x="536" y="162"/>
                  </a:lnTo>
                  <a:lnTo>
                    <a:pt x="537" y="161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37" y="163"/>
                  </a:lnTo>
                  <a:lnTo>
                    <a:pt x="537" y="164"/>
                  </a:lnTo>
                  <a:lnTo>
                    <a:pt x="537" y="166"/>
                  </a:lnTo>
                  <a:lnTo>
                    <a:pt x="537" y="167"/>
                  </a:lnTo>
                  <a:lnTo>
                    <a:pt x="537" y="168"/>
                  </a:lnTo>
                  <a:lnTo>
                    <a:pt x="537" y="170"/>
                  </a:lnTo>
                  <a:lnTo>
                    <a:pt x="538" y="172"/>
                  </a:lnTo>
                  <a:lnTo>
                    <a:pt x="539" y="173"/>
                  </a:lnTo>
                  <a:lnTo>
                    <a:pt x="539" y="174"/>
                  </a:lnTo>
                  <a:lnTo>
                    <a:pt x="539" y="175"/>
                  </a:lnTo>
                  <a:lnTo>
                    <a:pt x="539" y="176"/>
                  </a:lnTo>
                  <a:lnTo>
                    <a:pt x="539" y="177"/>
                  </a:lnTo>
                  <a:lnTo>
                    <a:pt x="539" y="179"/>
                  </a:lnTo>
                  <a:lnTo>
                    <a:pt x="539" y="180"/>
                  </a:lnTo>
                  <a:lnTo>
                    <a:pt x="538" y="181"/>
                  </a:lnTo>
                  <a:lnTo>
                    <a:pt x="538" y="181"/>
                  </a:lnTo>
                  <a:lnTo>
                    <a:pt x="537" y="182"/>
                  </a:lnTo>
                  <a:lnTo>
                    <a:pt x="537" y="183"/>
                  </a:lnTo>
                  <a:lnTo>
                    <a:pt x="537" y="185"/>
                  </a:lnTo>
                  <a:lnTo>
                    <a:pt x="537" y="186"/>
                  </a:lnTo>
                  <a:lnTo>
                    <a:pt x="537" y="187"/>
                  </a:lnTo>
                  <a:lnTo>
                    <a:pt x="538" y="187"/>
                  </a:lnTo>
                  <a:lnTo>
                    <a:pt x="539" y="187"/>
                  </a:lnTo>
                  <a:lnTo>
                    <a:pt x="550" y="188"/>
                  </a:lnTo>
                  <a:lnTo>
                    <a:pt x="570" y="205"/>
                  </a:lnTo>
                  <a:lnTo>
                    <a:pt x="579" y="198"/>
                  </a:lnTo>
                  <a:lnTo>
                    <a:pt x="579" y="197"/>
                  </a:lnTo>
                  <a:lnTo>
                    <a:pt x="579" y="196"/>
                  </a:lnTo>
                  <a:lnTo>
                    <a:pt x="579" y="195"/>
                  </a:lnTo>
                  <a:lnTo>
                    <a:pt x="579" y="194"/>
                  </a:lnTo>
                  <a:lnTo>
                    <a:pt x="578" y="193"/>
                  </a:lnTo>
                  <a:lnTo>
                    <a:pt x="578" y="193"/>
                  </a:lnTo>
                  <a:lnTo>
                    <a:pt x="577" y="192"/>
                  </a:lnTo>
                  <a:lnTo>
                    <a:pt x="577" y="191"/>
                  </a:lnTo>
                  <a:lnTo>
                    <a:pt x="576" y="190"/>
                  </a:lnTo>
                  <a:lnTo>
                    <a:pt x="576" y="189"/>
                  </a:lnTo>
                  <a:lnTo>
                    <a:pt x="576" y="188"/>
                  </a:lnTo>
                  <a:lnTo>
                    <a:pt x="575" y="187"/>
                  </a:lnTo>
                  <a:lnTo>
                    <a:pt x="575" y="187"/>
                  </a:lnTo>
                  <a:lnTo>
                    <a:pt x="575" y="186"/>
                  </a:lnTo>
                  <a:lnTo>
                    <a:pt x="574" y="185"/>
                  </a:lnTo>
                  <a:lnTo>
                    <a:pt x="574" y="184"/>
                  </a:lnTo>
                  <a:lnTo>
                    <a:pt x="573" y="183"/>
                  </a:lnTo>
                  <a:lnTo>
                    <a:pt x="572" y="182"/>
                  </a:lnTo>
                  <a:lnTo>
                    <a:pt x="572" y="181"/>
                  </a:lnTo>
                  <a:lnTo>
                    <a:pt x="573" y="181"/>
                  </a:lnTo>
                  <a:lnTo>
                    <a:pt x="574" y="180"/>
                  </a:lnTo>
                  <a:lnTo>
                    <a:pt x="574" y="179"/>
                  </a:lnTo>
                  <a:lnTo>
                    <a:pt x="575" y="178"/>
                  </a:lnTo>
                  <a:lnTo>
                    <a:pt x="575" y="177"/>
                  </a:lnTo>
                  <a:lnTo>
                    <a:pt x="576" y="177"/>
                  </a:lnTo>
                  <a:lnTo>
                    <a:pt x="576" y="176"/>
                  </a:lnTo>
                  <a:lnTo>
                    <a:pt x="576" y="175"/>
                  </a:lnTo>
                  <a:lnTo>
                    <a:pt x="576" y="174"/>
                  </a:lnTo>
                  <a:lnTo>
                    <a:pt x="576" y="174"/>
                  </a:lnTo>
                  <a:lnTo>
                    <a:pt x="576" y="173"/>
                  </a:lnTo>
                  <a:lnTo>
                    <a:pt x="577" y="172"/>
                  </a:lnTo>
                  <a:lnTo>
                    <a:pt x="578" y="173"/>
                  </a:lnTo>
                  <a:lnTo>
                    <a:pt x="578" y="172"/>
                  </a:lnTo>
                  <a:lnTo>
                    <a:pt x="578" y="171"/>
                  </a:lnTo>
                  <a:lnTo>
                    <a:pt x="579" y="170"/>
                  </a:lnTo>
                  <a:lnTo>
                    <a:pt x="579" y="169"/>
                  </a:lnTo>
                  <a:lnTo>
                    <a:pt x="579" y="168"/>
                  </a:lnTo>
                  <a:lnTo>
                    <a:pt x="579" y="168"/>
                  </a:lnTo>
                  <a:lnTo>
                    <a:pt x="581" y="168"/>
                  </a:lnTo>
                  <a:lnTo>
                    <a:pt x="582" y="168"/>
                  </a:lnTo>
                  <a:lnTo>
                    <a:pt x="584" y="168"/>
                  </a:lnTo>
                  <a:lnTo>
                    <a:pt x="585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588" y="168"/>
                  </a:lnTo>
                  <a:lnTo>
                    <a:pt x="589" y="168"/>
                  </a:lnTo>
                  <a:lnTo>
                    <a:pt x="589" y="168"/>
                  </a:lnTo>
                  <a:lnTo>
                    <a:pt x="590" y="168"/>
                  </a:lnTo>
                  <a:lnTo>
                    <a:pt x="591" y="169"/>
                  </a:lnTo>
                  <a:lnTo>
                    <a:pt x="592" y="169"/>
                  </a:lnTo>
                  <a:lnTo>
                    <a:pt x="593" y="170"/>
                  </a:lnTo>
                  <a:lnTo>
                    <a:pt x="594" y="171"/>
                  </a:lnTo>
                  <a:lnTo>
                    <a:pt x="595" y="172"/>
                  </a:lnTo>
                  <a:lnTo>
                    <a:pt x="596" y="173"/>
                  </a:lnTo>
                  <a:lnTo>
                    <a:pt x="597" y="174"/>
                  </a:lnTo>
                  <a:lnTo>
                    <a:pt x="598" y="174"/>
                  </a:lnTo>
                  <a:lnTo>
                    <a:pt x="599" y="175"/>
                  </a:lnTo>
                  <a:lnTo>
                    <a:pt x="600" y="176"/>
                  </a:lnTo>
                  <a:lnTo>
                    <a:pt x="601" y="177"/>
                  </a:lnTo>
                  <a:lnTo>
                    <a:pt x="601" y="178"/>
                  </a:lnTo>
                  <a:lnTo>
                    <a:pt x="601" y="179"/>
                  </a:lnTo>
                  <a:lnTo>
                    <a:pt x="601" y="180"/>
                  </a:lnTo>
                  <a:lnTo>
                    <a:pt x="602" y="181"/>
                  </a:lnTo>
                  <a:lnTo>
                    <a:pt x="603" y="182"/>
                  </a:lnTo>
                  <a:lnTo>
                    <a:pt x="604" y="184"/>
                  </a:lnTo>
                  <a:lnTo>
                    <a:pt x="605" y="185"/>
                  </a:lnTo>
                  <a:lnTo>
                    <a:pt x="606" y="187"/>
                  </a:lnTo>
                  <a:lnTo>
                    <a:pt x="607" y="187"/>
                  </a:lnTo>
                  <a:lnTo>
                    <a:pt x="607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9" y="187"/>
                  </a:lnTo>
                  <a:lnTo>
                    <a:pt x="610" y="187"/>
                  </a:lnTo>
                  <a:lnTo>
                    <a:pt x="611" y="187"/>
                  </a:lnTo>
                  <a:lnTo>
                    <a:pt x="612" y="187"/>
                  </a:lnTo>
                  <a:lnTo>
                    <a:pt x="612" y="188"/>
                  </a:lnTo>
                  <a:lnTo>
                    <a:pt x="613" y="188"/>
                  </a:lnTo>
                  <a:lnTo>
                    <a:pt x="614" y="188"/>
                  </a:lnTo>
                  <a:lnTo>
                    <a:pt x="614" y="188"/>
                  </a:lnTo>
                  <a:lnTo>
                    <a:pt x="615" y="188"/>
                  </a:lnTo>
                  <a:lnTo>
                    <a:pt x="616" y="189"/>
                  </a:lnTo>
                  <a:lnTo>
                    <a:pt x="617" y="190"/>
                  </a:lnTo>
                  <a:lnTo>
                    <a:pt x="617" y="191"/>
                  </a:lnTo>
                  <a:lnTo>
                    <a:pt x="618" y="192"/>
                  </a:lnTo>
                  <a:lnTo>
                    <a:pt x="619" y="192"/>
                  </a:lnTo>
                  <a:lnTo>
                    <a:pt x="620" y="193"/>
                  </a:lnTo>
                  <a:lnTo>
                    <a:pt x="620" y="193"/>
                  </a:lnTo>
                  <a:lnTo>
                    <a:pt x="621" y="193"/>
                  </a:lnTo>
                  <a:lnTo>
                    <a:pt x="622" y="193"/>
                  </a:lnTo>
                  <a:lnTo>
                    <a:pt x="623" y="193"/>
                  </a:lnTo>
                  <a:lnTo>
                    <a:pt x="624" y="193"/>
                  </a:lnTo>
                  <a:lnTo>
                    <a:pt x="625" y="193"/>
                  </a:lnTo>
                  <a:lnTo>
                    <a:pt x="625" y="193"/>
                  </a:lnTo>
                  <a:lnTo>
                    <a:pt x="626" y="193"/>
                  </a:lnTo>
                  <a:lnTo>
                    <a:pt x="627" y="193"/>
                  </a:lnTo>
                  <a:lnTo>
                    <a:pt x="627" y="193"/>
                  </a:lnTo>
                  <a:lnTo>
                    <a:pt x="628" y="194"/>
                  </a:lnTo>
                  <a:lnTo>
                    <a:pt x="629" y="195"/>
                  </a:lnTo>
                  <a:lnTo>
                    <a:pt x="629" y="196"/>
                  </a:lnTo>
                  <a:lnTo>
                    <a:pt x="629" y="197"/>
                  </a:lnTo>
                  <a:lnTo>
                    <a:pt x="630" y="199"/>
                  </a:lnTo>
                  <a:lnTo>
                    <a:pt x="631" y="199"/>
                  </a:lnTo>
                  <a:lnTo>
                    <a:pt x="632" y="199"/>
                  </a:lnTo>
                  <a:lnTo>
                    <a:pt x="632" y="200"/>
                  </a:lnTo>
                  <a:lnTo>
                    <a:pt x="633" y="200"/>
                  </a:lnTo>
                  <a:lnTo>
                    <a:pt x="633" y="200"/>
                  </a:lnTo>
                  <a:lnTo>
                    <a:pt x="633" y="200"/>
                  </a:lnTo>
                  <a:lnTo>
                    <a:pt x="634" y="201"/>
                  </a:lnTo>
                  <a:lnTo>
                    <a:pt x="635" y="201"/>
                  </a:lnTo>
                  <a:lnTo>
                    <a:pt x="636" y="200"/>
                  </a:lnTo>
                  <a:lnTo>
                    <a:pt x="637" y="200"/>
                  </a:lnTo>
                  <a:lnTo>
                    <a:pt x="638" y="200"/>
                  </a:lnTo>
                  <a:lnTo>
                    <a:pt x="639" y="200"/>
                  </a:lnTo>
                  <a:lnTo>
                    <a:pt x="639" y="200"/>
                  </a:lnTo>
                  <a:lnTo>
                    <a:pt x="640" y="200"/>
                  </a:lnTo>
                  <a:lnTo>
                    <a:pt x="641" y="200"/>
                  </a:lnTo>
                  <a:lnTo>
                    <a:pt x="642" y="200"/>
                  </a:lnTo>
                  <a:lnTo>
                    <a:pt x="643" y="199"/>
                  </a:lnTo>
                  <a:lnTo>
                    <a:pt x="643" y="198"/>
                  </a:lnTo>
                  <a:lnTo>
                    <a:pt x="643" y="197"/>
                  </a:lnTo>
                  <a:lnTo>
                    <a:pt x="644" y="197"/>
                  </a:lnTo>
                  <a:lnTo>
                    <a:pt x="644" y="196"/>
                  </a:lnTo>
                  <a:lnTo>
                    <a:pt x="644" y="195"/>
                  </a:lnTo>
                  <a:lnTo>
                    <a:pt x="643" y="195"/>
                  </a:lnTo>
                  <a:lnTo>
                    <a:pt x="643" y="194"/>
                  </a:lnTo>
                  <a:lnTo>
                    <a:pt x="644" y="193"/>
                  </a:lnTo>
                  <a:lnTo>
                    <a:pt x="645" y="193"/>
                  </a:lnTo>
                  <a:lnTo>
                    <a:pt x="646" y="193"/>
                  </a:lnTo>
                  <a:lnTo>
                    <a:pt x="646" y="194"/>
                  </a:lnTo>
                  <a:lnTo>
                    <a:pt x="647" y="195"/>
                  </a:lnTo>
                  <a:lnTo>
                    <a:pt x="647" y="196"/>
                  </a:lnTo>
                  <a:lnTo>
                    <a:pt x="647" y="197"/>
                  </a:lnTo>
                  <a:lnTo>
                    <a:pt x="648" y="197"/>
                  </a:lnTo>
                  <a:lnTo>
                    <a:pt x="649" y="197"/>
                  </a:lnTo>
                  <a:lnTo>
                    <a:pt x="650" y="197"/>
                  </a:lnTo>
                  <a:lnTo>
                    <a:pt x="652" y="197"/>
                  </a:lnTo>
                  <a:lnTo>
                    <a:pt x="652" y="197"/>
                  </a:lnTo>
                  <a:lnTo>
                    <a:pt x="653" y="196"/>
                  </a:lnTo>
                  <a:lnTo>
                    <a:pt x="659" y="196"/>
                  </a:lnTo>
                  <a:lnTo>
                    <a:pt x="669" y="189"/>
                  </a:lnTo>
                  <a:lnTo>
                    <a:pt x="677" y="183"/>
                  </a:lnTo>
                  <a:lnTo>
                    <a:pt x="693" y="177"/>
                  </a:lnTo>
                  <a:lnTo>
                    <a:pt x="693" y="175"/>
                  </a:lnTo>
                  <a:lnTo>
                    <a:pt x="693" y="174"/>
                  </a:lnTo>
                  <a:lnTo>
                    <a:pt x="698" y="157"/>
                  </a:lnTo>
                  <a:lnTo>
                    <a:pt x="699" y="157"/>
                  </a:lnTo>
                  <a:lnTo>
                    <a:pt x="699" y="156"/>
                  </a:lnTo>
                  <a:lnTo>
                    <a:pt x="699" y="155"/>
                  </a:lnTo>
                  <a:lnTo>
                    <a:pt x="699" y="155"/>
                  </a:lnTo>
                  <a:lnTo>
                    <a:pt x="699" y="154"/>
                  </a:lnTo>
                  <a:lnTo>
                    <a:pt x="699" y="153"/>
                  </a:lnTo>
                  <a:lnTo>
                    <a:pt x="699" y="152"/>
                  </a:lnTo>
                  <a:lnTo>
                    <a:pt x="699" y="151"/>
                  </a:lnTo>
                  <a:lnTo>
                    <a:pt x="699" y="150"/>
                  </a:lnTo>
                  <a:lnTo>
                    <a:pt x="699" y="149"/>
                  </a:lnTo>
                  <a:lnTo>
                    <a:pt x="699" y="149"/>
                  </a:lnTo>
                  <a:lnTo>
                    <a:pt x="699" y="148"/>
                  </a:lnTo>
                  <a:lnTo>
                    <a:pt x="700" y="147"/>
                  </a:lnTo>
                  <a:lnTo>
                    <a:pt x="700" y="146"/>
                  </a:lnTo>
                  <a:lnTo>
                    <a:pt x="700" y="145"/>
                  </a:lnTo>
                  <a:lnTo>
                    <a:pt x="701" y="145"/>
                  </a:lnTo>
                  <a:lnTo>
                    <a:pt x="701" y="144"/>
                  </a:lnTo>
                  <a:lnTo>
                    <a:pt x="702" y="144"/>
                  </a:lnTo>
                  <a:lnTo>
                    <a:pt x="703" y="143"/>
                  </a:lnTo>
                  <a:lnTo>
                    <a:pt x="703" y="143"/>
                  </a:lnTo>
                  <a:lnTo>
                    <a:pt x="703" y="142"/>
                  </a:lnTo>
                  <a:lnTo>
                    <a:pt x="704" y="142"/>
                  </a:lnTo>
                  <a:lnTo>
                    <a:pt x="704" y="141"/>
                  </a:lnTo>
                  <a:lnTo>
                    <a:pt x="705" y="140"/>
                  </a:lnTo>
                  <a:lnTo>
                    <a:pt x="705" y="139"/>
                  </a:lnTo>
                  <a:lnTo>
                    <a:pt x="704" y="137"/>
                  </a:lnTo>
                  <a:lnTo>
                    <a:pt x="703" y="137"/>
                  </a:lnTo>
                  <a:lnTo>
                    <a:pt x="703" y="136"/>
                  </a:lnTo>
                  <a:lnTo>
                    <a:pt x="702" y="136"/>
                  </a:lnTo>
                  <a:lnTo>
                    <a:pt x="702" y="127"/>
                  </a:lnTo>
                  <a:lnTo>
                    <a:pt x="702" y="126"/>
                  </a:lnTo>
                  <a:lnTo>
                    <a:pt x="707" y="126"/>
                  </a:lnTo>
                  <a:lnTo>
                    <a:pt x="708" y="124"/>
                  </a:lnTo>
                  <a:lnTo>
                    <a:pt x="710" y="123"/>
                  </a:lnTo>
                  <a:lnTo>
                    <a:pt x="710" y="122"/>
                  </a:lnTo>
                  <a:lnTo>
                    <a:pt x="709" y="121"/>
                  </a:lnTo>
                  <a:lnTo>
                    <a:pt x="709" y="119"/>
                  </a:lnTo>
                  <a:lnTo>
                    <a:pt x="705" y="118"/>
                  </a:lnTo>
                  <a:lnTo>
                    <a:pt x="704" y="117"/>
                  </a:lnTo>
                  <a:lnTo>
                    <a:pt x="709" y="95"/>
                  </a:lnTo>
                  <a:lnTo>
                    <a:pt x="712" y="94"/>
                  </a:lnTo>
                  <a:lnTo>
                    <a:pt x="715" y="94"/>
                  </a:lnTo>
                  <a:lnTo>
                    <a:pt x="716" y="95"/>
                  </a:lnTo>
                  <a:lnTo>
                    <a:pt x="719" y="96"/>
                  </a:lnTo>
                  <a:lnTo>
                    <a:pt x="723" y="98"/>
                  </a:lnTo>
                  <a:lnTo>
                    <a:pt x="727" y="98"/>
                  </a:lnTo>
                  <a:lnTo>
                    <a:pt x="729" y="98"/>
                  </a:lnTo>
                  <a:lnTo>
                    <a:pt x="729" y="98"/>
                  </a:lnTo>
                  <a:lnTo>
                    <a:pt x="729" y="99"/>
                  </a:lnTo>
                  <a:lnTo>
                    <a:pt x="742" y="75"/>
                  </a:lnTo>
                  <a:lnTo>
                    <a:pt x="741" y="74"/>
                  </a:lnTo>
                  <a:lnTo>
                    <a:pt x="741" y="74"/>
                  </a:lnTo>
                  <a:lnTo>
                    <a:pt x="740" y="74"/>
                  </a:lnTo>
                  <a:lnTo>
                    <a:pt x="739" y="74"/>
                  </a:lnTo>
                  <a:lnTo>
                    <a:pt x="738" y="73"/>
                  </a:lnTo>
                  <a:lnTo>
                    <a:pt x="737" y="73"/>
                  </a:lnTo>
                  <a:lnTo>
                    <a:pt x="736" y="73"/>
                  </a:lnTo>
                  <a:lnTo>
                    <a:pt x="735" y="72"/>
                  </a:lnTo>
                  <a:lnTo>
                    <a:pt x="735" y="72"/>
                  </a:lnTo>
                  <a:lnTo>
                    <a:pt x="734" y="72"/>
                  </a:lnTo>
                  <a:lnTo>
                    <a:pt x="733" y="71"/>
                  </a:lnTo>
                  <a:lnTo>
                    <a:pt x="732" y="71"/>
                  </a:lnTo>
                  <a:lnTo>
                    <a:pt x="731" y="70"/>
                  </a:lnTo>
                  <a:lnTo>
                    <a:pt x="730" y="70"/>
                  </a:lnTo>
                  <a:lnTo>
                    <a:pt x="730" y="69"/>
                  </a:lnTo>
                  <a:lnTo>
                    <a:pt x="729" y="68"/>
                  </a:lnTo>
                  <a:lnTo>
                    <a:pt x="729" y="68"/>
                  </a:lnTo>
                  <a:lnTo>
                    <a:pt x="729" y="67"/>
                  </a:lnTo>
                  <a:lnTo>
                    <a:pt x="728" y="67"/>
                  </a:lnTo>
                  <a:lnTo>
                    <a:pt x="728" y="67"/>
                  </a:lnTo>
                  <a:lnTo>
                    <a:pt x="727" y="66"/>
                  </a:lnTo>
                  <a:lnTo>
                    <a:pt x="727" y="65"/>
                  </a:lnTo>
                  <a:lnTo>
                    <a:pt x="727" y="64"/>
                  </a:lnTo>
                  <a:lnTo>
                    <a:pt x="728" y="63"/>
                  </a:lnTo>
                  <a:lnTo>
                    <a:pt x="727" y="62"/>
                  </a:lnTo>
                  <a:lnTo>
                    <a:pt x="726" y="61"/>
                  </a:lnTo>
                  <a:lnTo>
                    <a:pt x="725" y="61"/>
                  </a:lnTo>
                  <a:lnTo>
                    <a:pt x="725" y="60"/>
                  </a:lnTo>
                  <a:lnTo>
                    <a:pt x="725" y="60"/>
                  </a:lnTo>
                  <a:lnTo>
                    <a:pt x="725" y="59"/>
                  </a:lnTo>
                  <a:lnTo>
                    <a:pt x="725" y="57"/>
                  </a:lnTo>
                  <a:lnTo>
                    <a:pt x="726" y="55"/>
                  </a:lnTo>
                  <a:lnTo>
                    <a:pt x="726" y="54"/>
                  </a:lnTo>
                  <a:lnTo>
                    <a:pt x="727" y="54"/>
                  </a:lnTo>
                  <a:lnTo>
                    <a:pt x="728" y="53"/>
                  </a:lnTo>
                  <a:lnTo>
                    <a:pt x="728" y="52"/>
                  </a:lnTo>
                  <a:lnTo>
                    <a:pt x="729" y="52"/>
                  </a:lnTo>
                  <a:lnTo>
                    <a:pt x="729" y="51"/>
                  </a:lnTo>
                  <a:lnTo>
                    <a:pt x="729" y="50"/>
                  </a:lnTo>
                  <a:lnTo>
                    <a:pt x="730" y="49"/>
                  </a:lnTo>
                  <a:lnTo>
                    <a:pt x="731" y="49"/>
                  </a:lnTo>
                  <a:lnTo>
                    <a:pt x="732" y="49"/>
                  </a:lnTo>
                  <a:lnTo>
                    <a:pt x="733" y="48"/>
                  </a:lnTo>
                  <a:lnTo>
                    <a:pt x="734" y="48"/>
                  </a:lnTo>
                  <a:lnTo>
                    <a:pt x="735" y="48"/>
                  </a:lnTo>
                  <a:lnTo>
                    <a:pt x="735" y="48"/>
                  </a:lnTo>
                  <a:lnTo>
                    <a:pt x="737" y="48"/>
                  </a:lnTo>
                  <a:lnTo>
                    <a:pt x="738" y="48"/>
                  </a:lnTo>
                  <a:lnTo>
                    <a:pt x="738" y="48"/>
                  </a:lnTo>
                  <a:lnTo>
                    <a:pt x="739" y="48"/>
                  </a:lnTo>
                  <a:lnTo>
                    <a:pt x="740" y="48"/>
                  </a:lnTo>
                  <a:lnTo>
                    <a:pt x="741" y="49"/>
                  </a:lnTo>
                  <a:lnTo>
                    <a:pt x="741" y="49"/>
                  </a:lnTo>
                  <a:lnTo>
                    <a:pt x="742" y="50"/>
                  </a:lnTo>
                  <a:lnTo>
                    <a:pt x="743" y="50"/>
                  </a:lnTo>
                  <a:lnTo>
                    <a:pt x="744" y="50"/>
                  </a:lnTo>
                  <a:lnTo>
                    <a:pt x="745" y="50"/>
                  </a:lnTo>
                  <a:lnTo>
                    <a:pt x="746" y="51"/>
                  </a:lnTo>
                  <a:lnTo>
                    <a:pt x="747" y="51"/>
                  </a:lnTo>
                  <a:lnTo>
                    <a:pt x="747" y="52"/>
                  </a:lnTo>
                  <a:lnTo>
                    <a:pt x="748" y="53"/>
                  </a:lnTo>
                  <a:lnTo>
                    <a:pt x="749" y="53"/>
                  </a:lnTo>
                  <a:lnTo>
                    <a:pt x="750" y="53"/>
                  </a:lnTo>
                  <a:lnTo>
                    <a:pt x="751" y="53"/>
                  </a:lnTo>
                  <a:lnTo>
                    <a:pt x="752" y="53"/>
                  </a:lnTo>
                  <a:lnTo>
                    <a:pt x="753" y="53"/>
                  </a:lnTo>
                  <a:lnTo>
                    <a:pt x="754" y="53"/>
                  </a:lnTo>
                  <a:lnTo>
                    <a:pt x="754" y="53"/>
                  </a:lnTo>
                  <a:lnTo>
                    <a:pt x="755" y="52"/>
                  </a:lnTo>
                  <a:lnTo>
                    <a:pt x="756" y="52"/>
                  </a:lnTo>
                  <a:lnTo>
                    <a:pt x="757" y="51"/>
                  </a:lnTo>
                  <a:lnTo>
                    <a:pt x="758" y="51"/>
                  </a:lnTo>
                  <a:lnTo>
                    <a:pt x="759" y="51"/>
                  </a:lnTo>
                  <a:lnTo>
                    <a:pt x="759" y="50"/>
                  </a:lnTo>
                  <a:lnTo>
                    <a:pt x="760" y="49"/>
                  </a:lnTo>
                  <a:lnTo>
                    <a:pt x="760" y="48"/>
                  </a:lnTo>
                  <a:lnTo>
                    <a:pt x="760" y="48"/>
                  </a:lnTo>
                  <a:lnTo>
                    <a:pt x="760" y="47"/>
                  </a:lnTo>
                  <a:lnTo>
                    <a:pt x="760" y="47"/>
                  </a:lnTo>
                  <a:lnTo>
                    <a:pt x="760" y="46"/>
                  </a:lnTo>
                  <a:lnTo>
                    <a:pt x="761" y="45"/>
                  </a:lnTo>
                  <a:lnTo>
                    <a:pt x="762" y="44"/>
                  </a:lnTo>
                  <a:lnTo>
                    <a:pt x="763" y="44"/>
                  </a:lnTo>
                  <a:lnTo>
                    <a:pt x="764" y="44"/>
                  </a:lnTo>
                  <a:lnTo>
                    <a:pt x="765" y="43"/>
                  </a:lnTo>
                  <a:lnTo>
                    <a:pt x="767" y="43"/>
                  </a:lnTo>
                  <a:lnTo>
                    <a:pt x="767" y="42"/>
                  </a:lnTo>
                  <a:lnTo>
                    <a:pt x="768" y="42"/>
                  </a:lnTo>
                  <a:lnTo>
                    <a:pt x="769" y="41"/>
                  </a:lnTo>
                  <a:lnTo>
                    <a:pt x="770" y="41"/>
                  </a:lnTo>
                  <a:lnTo>
                    <a:pt x="771" y="41"/>
                  </a:lnTo>
                  <a:lnTo>
                    <a:pt x="772" y="41"/>
                  </a:lnTo>
                  <a:lnTo>
                    <a:pt x="773" y="41"/>
                  </a:lnTo>
                  <a:lnTo>
                    <a:pt x="773" y="41"/>
                  </a:lnTo>
                  <a:lnTo>
                    <a:pt x="774" y="41"/>
                  </a:lnTo>
                  <a:lnTo>
                    <a:pt x="775" y="41"/>
                  </a:lnTo>
                  <a:lnTo>
                    <a:pt x="776" y="41"/>
                  </a:lnTo>
                  <a:lnTo>
                    <a:pt x="777" y="41"/>
                  </a:lnTo>
                  <a:lnTo>
                    <a:pt x="778" y="41"/>
                  </a:lnTo>
                  <a:lnTo>
                    <a:pt x="779" y="41"/>
                  </a:lnTo>
                  <a:lnTo>
                    <a:pt x="780" y="41"/>
                  </a:lnTo>
                  <a:lnTo>
                    <a:pt x="780" y="41"/>
                  </a:lnTo>
                  <a:lnTo>
                    <a:pt x="783" y="41"/>
                  </a:lnTo>
                  <a:lnTo>
                    <a:pt x="784" y="41"/>
                  </a:lnTo>
                  <a:lnTo>
                    <a:pt x="786" y="40"/>
                  </a:lnTo>
                  <a:lnTo>
                    <a:pt x="786" y="40"/>
                  </a:lnTo>
                  <a:lnTo>
                    <a:pt x="788" y="39"/>
                  </a:lnTo>
                  <a:lnTo>
                    <a:pt x="789" y="38"/>
                  </a:lnTo>
                  <a:lnTo>
                    <a:pt x="790" y="37"/>
                  </a:lnTo>
                  <a:lnTo>
                    <a:pt x="791" y="36"/>
                  </a:lnTo>
                  <a:lnTo>
                    <a:pt x="792" y="35"/>
                  </a:lnTo>
                  <a:lnTo>
                    <a:pt x="794" y="33"/>
                  </a:lnTo>
                  <a:lnTo>
                    <a:pt x="794" y="32"/>
                  </a:lnTo>
                  <a:lnTo>
                    <a:pt x="795" y="31"/>
                  </a:lnTo>
                  <a:lnTo>
                    <a:pt x="796" y="30"/>
                  </a:lnTo>
                  <a:lnTo>
                    <a:pt x="797" y="29"/>
                  </a:lnTo>
                  <a:lnTo>
                    <a:pt x="799" y="27"/>
                  </a:lnTo>
                  <a:lnTo>
                    <a:pt x="799" y="25"/>
                  </a:lnTo>
                  <a:lnTo>
                    <a:pt x="801" y="23"/>
                  </a:lnTo>
                  <a:lnTo>
                    <a:pt x="802" y="22"/>
                  </a:lnTo>
                  <a:lnTo>
                    <a:pt x="803" y="21"/>
                  </a:lnTo>
                  <a:lnTo>
                    <a:pt x="805" y="17"/>
                  </a:lnTo>
                  <a:lnTo>
                    <a:pt x="805" y="16"/>
                  </a:lnTo>
                  <a:lnTo>
                    <a:pt x="806" y="15"/>
                  </a:lnTo>
                  <a:lnTo>
                    <a:pt x="807" y="12"/>
                  </a:lnTo>
                  <a:lnTo>
                    <a:pt x="808" y="9"/>
                  </a:lnTo>
                  <a:lnTo>
                    <a:pt x="809" y="8"/>
                  </a:lnTo>
                  <a:lnTo>
                    <a:pt x="809" y="6"/>
                  </a:lnTo>
                  <a:lnTo>
                    <a:pt x="809" y="4"/>
                  </a:lnTo>
                  <a:lnTo>
                    <a:pt x="809" y="3"/>
                  </a:lnTo>
                  <a:lnTo>
                    <a:pt x="808" y="3"/>
                  </a:lnTo>
                  <a:lnTo>
                    <a:pt x="809" y="2"/>
                  </a:lnTo>
                  <a:lnTo>
                    <a:pt x="810" y="2"/>
                  </a:lnTo>
                  <a:lnTo>
                    <a:pt x="811" y="2"/>
                  </a:lnTo>
                  <a:lnTo>
                    <a:pt x="812" y="1"/>
                  </a:lnTo>
                  <a:lnTo>
                    <a:pt x="813" y="1"/>
                  </a:lnTo>
                  <a:lnTo>
                    <a:pt x="814" y="0"/>
                  </a:lnTo>
                  <a:lnTo>
                    <a:pt x="814" y="1"/>
                  </a:lnTo>
                  <a:lnTo>
                    <a:pt x="815" y="1"/>
                  </a:lnTo>
                  <a:lnTo>
                    <a:pt x="816" y="1"/>
                  </a:lnTo>
                  <a:lnTo>
                    <a:pt x="817" y="2"/>
                  </a:lnTo>
                  <a:lnTo>
                    <a:pt x="818" y="3"/>
                  </a:lnTo>
                  <a:lnTo>
                    <a:pt x="818" y="3"/>
                  </a:lnTo>
                  <a:lnTo>
                    <a:pt x="818" y="4"/>
                  </a:lnTo>
                  <a:lnTo>
                    <a:pt x="819" y="4"/>
                  </a:lnTo>
                  <a:lnTo>
                    <a:pt x="820" y="5"/>
                  </a:lnTo>
                  <a:lnTo>
                    <a:pt x="821" y="6"/>
                  </a:lnTo>
                  <a:lnTo>
                    <a:pt x="822" y="7"/>
                  </a:lnTo>
                  <a:lnTo>
                    <a:pt x="823" y="7"/>
                  </a:lnTo>
                  <a:lnTo>
                    <a:pt x="824" y="8"/>
                  </a:lnTo>
                  <a:lnTo>
                    <a:pt x="824" y="8"/>
                  </a:lnTo>
                  <a:lnTo>
                    <a:pt x="825" y="9"/>
                  </a:lnTo>
                  <a:lnTo>
                    <a:pt x="826" y="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2484" y="1747"/>
              <a:ext cx="448" cy="799"/>
            </a:xfrm>
            <a:custGeom>
              <a:avLst/>
              <a:gdLst/>
              <a:ahLst/>
              <a:cxnLst>
                <a:cxn ang="0">
                  <a:pos x="292" y="3"/>
                </a:cxn>
                <a:cxn ang="0">
                  <a:pos x="300" y="13"/>
                </a:cxn>
                <a:cxn ang="0">
                  <a:pos x="312" y="20"/>
                </a:cxn>
                <a:cxn ang="0">
                  <a:pos x="324" y="31"/>
                </a:cxn>
                <a:cxn ang="0">
                  <a:pos x="338" y="33"/>
                </a:cxn>
                <a:cxn ang="0">
                  <a:pos x="351" y="41"/>
                </a:cxn>
                <a:cxn ang="0">
                  <a:pos x="434" y="103"/>
                </a:cxn>
                <a:cxn ang="0">
                  <a:pos x="417" y="113"/>
                </a:cxn>
                <a:cxn ang="0">
                  <a:pos x="409" y="117"/>
                </a:cxn>
                <a:cxn ang="0">
                  <a:pos x="382" y="223"/>
                </a:cxn>
                <a:cxn ang="0">
                  <a:pos x="376" y="234"/>
                </a:cxn>
                <a:cxn ang="0">
                  <a:pos x="368" y="241"/>
                </a:cxn>
                <a:cxn ang="0">
                  <a:pos x="361" y="250"/>
                </a:cxn>
                <a:cxn ang="0">
                  <a:pos x="370" y="251"/>
                </a:cxn>
                <a:cxn ang="0">
                  <a:pos x="361" y="258"/>
                </a:cxn>
                <a:cxn ang="0">
                  <a:pos x="352" y="264"/>
                </a:cxn>
                <a:cxn ang="0">
                  <a:pos x="343" y="274"/>
                </a:cxn>
                <a:cxn ang="0">
                  <a:pos x="329" y="274"/>
                </a:cxn>
                <a:cxn ang="0">
                  <a:pos x="317" y="279"/>
                </a:cxn>
                <a:cxn ang="0">
                  <a:pos x="307" y="287"/>
                </a:cxn>
                <a:cxn ang="0">
                  <a:pos x="294" y="291"/>
                </a:cxn>
                <a:cxn ang="0">
                  <a:pos x="289" y="305"/>
                </a:cxn>
                <a:cxn ang="0">
                  <a:pos x="276" y="315"/>
                </a:cxn>
                <a:cxn ang="0">
                  <a:pos x="261" y="330"/>
                </a:cxn>
                <a:cxn ang="0">
                  <a:pos x="255" y="342"/>
                </a:cxn>
                <a:cxn ang="0">
                  <a:pos x="251" y="355"/>
                </a:cxn>
                <a:cxn ang="0">
                  <a:pos x="240" y="363"/>
                </a:cxn>
                <a:cxn ang="0">
                  <a:pos x="231" y="375"/>
                </a:cxn>
                <a:cxn ang="0">
                  <a:pos x="227" y="389"/>
                </a:cxn>
                <a:cxn ang="0">
                  <a:pos x="221" y="401"/>
                </a:cxn>
                <a:cxn ang="0">
                  <a:pos x="220" y="415"/>
                </a:cxn>
                <a:cxn ang="0">
                  <a:pos x="218" y="428"/>
                </a:cxn>
                <a:cxn ang="0">
                  <a:pos x="279" y="528"/>
                </a:cxn>
                <a:cxn ang="0">
                  <a:pos x="268" y="539"/>
                </a:cxn>
                <a:cxn ang="0">
                  <a:pos x="258" y="549"/>
                </a:cxn>
                <a:cxn ang="0">
                  <a:pos x="246" y="558"/>
                </a:cxn>
                <a:cxn ang="0">
                  <a:pos x="244" y="568"/>
                </a:cxn>
                <a:cxn ang="0">
                  <a:pos x="251" y="580"/>
                </a:cxn>
                <a:cxn ang="0">
                  <a:pos x="250" y="594"/>
                </a:cxn>
                <a:cxn ang="0">
                  <a:pos x="254" y="608"/>
                </a:cxn>
                <a:cxn ang="0">
                  <a:pos x="255" y="623"/>
                </a:cxn>
                <a:cxn ang="0">
                  <a:pos x="253" y="645"/>
                </a:cxn>
                <a:cxn ang="0">
                  <a:pos x="248" y="664"/>
                </a:cxn>
                <a:cxn ang="0">
                  <a:pos x="232" y="674"/>
                </a:cxn>
                <a:cxn ang="0">
                  <a:pos x="214" y="686"/>
                </a:cxn>
                <a:cxn ang="0">
                  <a:pos x="201" y="699"/>
                </a:cxn>
                <a:cxn ang="0">
                  <a:pos x="188" y="712"/>
                </a:cxn>
                <a:cxn ang="0">
                  <a:pos x="176" y="732"/>
                </a:cxn>
                <a:cxn ang="0">
                  <a:pos x="158" y="784"/>
                </a:cxn>
                <a:cxn ang="0">
                  <a:pos x="141" y="791"/>
                </a:cxn>
                <a:cxn ang="0">
                  <a:pos x="114" y="794"/>
                </a:cxn>
                <a:cxn ang="0">
                  <a:pos x="93" y="778"/>
                </a:cxn>
                <a:cxn ang="0">
                  <a:pos x="67" y="776"/>
                </a:cxn>
                <a:cxn ang="0">
                  <a:pos x="55" y="781"/>
                </a:cxn>
                <a:cxn ang="0">
                  <a:pos x="43" y="786"/>
                </a:cxn>
                <a:cxn ang="0">
                  <a:pos x="35" y="793"/>
                </a:cxn>
                <a:cxn ang="0">
                  <a:pos x="23" y="798"/>
                </a:cxn>
                <a:cxn ang="0">
                  <a:pos x="7" y="798"/>
                </a:cxn>
                <a:cxn ang="0">
                  <a:pos x="1" y="790"/>
                </a:cxn>
                <a:cxn ang="0">
                  <a:pos x="1" y="774"/>
                </a:cxn>
              </a:cxnLst>
              <a:rect l="0" t="0" r="r" b="b"/>
              <a:pathLst>
                <a:path w="448" h="799">
                  <a:moveTo>
                    <a:pt x="280" y="0"/>
                  </a:moveTo>
                  <a:lnTo>
                    <a:pt x="281" y="0"/>
                  </a:lnTo>
                  <a:lnTo>
                    <a:pt x="281" y="0"/>
                  </a:lnTo>
                  <a:lnTo>
                    <a:pt x="282" y="0"/>
                  </a:lnTo>
                  <a:lnTo>
                    <a:pt x="283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5" y="0"/>
                  </a:lnTo>
                  <a:lnTo>
                    <a:pt x="286" y="0"/>
                  </a:lnTo>
                  <a:lnTo>
                    <a:pt x="287" y="0"/>
                  </a:lnTo>
                  <a:lnTo>
                    <a:pt x="288" y="0"/>
                  </a:lnTo>
                  <a:lnTo>
                    <a:pt x="289" y="0"/>
                  </a:lnTo>
                  <a:lnTo>
                    <a:pt x="290" y="0"/>
                  </a:lnTo>
                  <a:lnTo>
                    <a:pt x="291" y="1"/>
                  </a:lnTo>
                  <a:lnTo>
                    <a:pt x="291" y="1"/>
                  </a:lnTo>
                  <a:lnTo>
                    <a:pt x="292" y="2"/>
                  </a:lnTo>
                  <a:lnTo>
                    <a:pt x="292" y="3"/>
                  </a:lnTo>
                  <a:lnTo>
                    <a:pt x="292" y="4"/>
                  </a:lnTo>
                  <a:lnTo>
                    <a:pt x="293" y="4"/>
                  </a:lnTo>
                  <a:lnTo>
                    <a:pt x="293" y="5"/>
                  </a:lnTo>
                  <a:lnTo>
                    <a:pt x="293" y="6"/>
                  </a:lnTo>
                  <a:lnTo>
                    <a:pt x="294" y="7"/>
                  </a:lnTo>
                  <a:lnTo>
                    <a:pt x="295" y="7"/>
                  </a:lnTo>
                  <a:lnTo>
                    <a:pt x="295" y="8"/>
                  </a:lnTo>
                  <a:lnTo>
                    <a:pt x="296" y="9"/>
                  </a:lnTo>
                  <a:lnTo>
                    <a:pt x="296" y="10"/>
                  </a:lnTo>
                  <a:lnTo>
                    <a:pt x="297" y="10"/>
                  </a:lnTo>
                  <a:lnTo>
                    <a:pt x="297" y="11"/>
                  </a:lnTo>
                  <a:lnTo>
                    <a:pt x="297" y="12"/>
                  </a:lnTo>
                  <a:lnTo>
                    <a:pt x="298" y="12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3"/>
                  </a:lnTo>
                  <a:lnTo>
                    <a:pt x="300" y="13"/>
                  </a:lnTo>
                  <a:lnTo>
                    <a:pt x="301" y="14"/>
                  </a:lnTo>
                  <a:lnTo>
                    <a:pt x="302" y="14"/>
                  </a:lnTo>
                  <a:lnTo>
                    <a:pt x="303" y="14"/>
                  </a:lnTo>
                  <a:lnTo>
                    <a:pt x="304" y="14"/>
                  </a:lnTo>
                  <a:lnTo>
                    <a:pt x="305" y="14"/>
                  </a:lnTo>
                  <a:lnTo>
                    <a:pt x="306" y="14"/>
                  </a:lnTo>
                  <a:lnTo>
                    <a:pt x="307" y="15"/>
                  </a:lnTo>
                  <a:lnTo>
                    <a:pt x="308" y="15"/>
                  </a:lnTo>
                  <a:lnTo>
                    <a:pt x="308" y="16"/>
                  </a:lnTo>
                  <a:lnTo>
                    <a:pt x="309" y="16"/>
                  </a:lnTo>
                  <a:lnTo>
                    <a:pt x="310" y="16"/>
                  </a:lnTo>
                  <a:lnTo>
                    <a:pt x="310" y="17"/>
                  </a:lnTo>
                  <a:lnTo>
                    <a:pt x="310" y="18"/>
                  </a:lnTo>
                  <a:lnTo>
                    <a:pt x="311" y="19"/>
                  </a:lnTo>
                  <a:lnTo>
                    <a:pt x="311" y="19"/>
                  </a:lnTo>
                  <a:lnTo>
                    <a:pt x="312" y="19"/>
                  </a:lnTo>
                  <a:lnTo>
                    <a:pt x="312" y="20"/>
                  </a:lnTo>
                  <a:lnTo>
                    <a:pt x="313" y="21"/>
                  </a:lnTo>
                  <a:lnTo>
                    <a:pt x="313" y="22"/>
                  </a:lnTo>
                  <a:lnTo>
                    <a:pt x="314" y="22"/>
                  </a:lnTo>
                  <a:lnTo>
                    <a:pt x="315" y="22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7" y="24"/>
                  </a:lnTo>
                  <a:lnTo>
                    <a:pt x="318" y="24"/>
                  </a:lnTo>
                  <a:lnTo>
                    <a:pt x="318" y="25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20" y="26"/>
                  </a:lnTo>
                  <a:lnTo>
                    <a:pt x="321" y="27"/>
                  </a:lnTo>
                  <a:lnTo>
                    <a:pt x="322" y="28"/>
                  </a:lnTo>
                  <a:lnTo>
                    <a:pt x="323" y="29"/>
                  </a:lnTo>
                  <a:lnTo>
                    <a:pt x="323" y="30"/>
                  </a:lnTo>
                  <a:lnTo>
                    <a:pt x="324" y="31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2"/>
                  </a:lnTo>
                  <a:lnTo>
                    <a:pt x="329" y="31"/>
                  </a:lnTo>
                  <a:lnTo>
                    <a:pt x="330" y="31"/>
                  </a:lnTo>
                  <a:lnTo>
                    <a:pt x="331" y="31"/>
                  </a:lnTo>
                  <a:lnTo>
                    <a:pt x="331" y="32"/>
                  </a:lnTo>
                  <a:lnTo>
                    <a:pt x="332" y="32"/>
                  </a:lnTo>
                  <a:lnTo>
                    <a:pt x="333" y="31"/>
                  </a:lnTo>
                  <a:lnTo>
                    <a:pt x="335" y="31"/>
                  </a:lnTo>
                  <a:lnTo>
                    <a:pt x="335" y="32"/>
                  </a:lnTo>
                  <a:lnTo>
                    <a:pt x="336" y="32"/>
                  </a:lnTo>
                  <a:lnTo>
                    <a:pt x="337" y="32"/>
                  </a:lnTo>
                  <a:lnTo>
                    <a:pt x="337" y="33"/>
                  </a:lnTo>
                  <a:lnTo>
                    <a:pt x="338" y="33"/>
                  </a:lnTo>
                  <a:lnTo>
                    <a:pt x="338" y="34"/>
                  </a:lnTo>
                  <a:lnTo>
                    <a:pt x="339" y="35"/>
                  </a:lnTo>
                  <a:lnTo>
                    <a:pt x="340" y="35"/>
                  </a:lnTo>
                  <a:lnTo>
                    <a:pt x="341" y="36"/>
                  </a:lnTo>
                  <a:lnTo>
                    <a:pt x="342" y="37"/>
                  </a:lnTo>
                  <a:lnTo>
                    <a:pt x="342" y="38"/>
                  </a:lnTo>
                  <a:lnTo>
                    <a:pt x="343" y="38"/>
                  </a:lnTo>
                  <a:lnTo>
                    <a:pt x="344" y="38"/>
                  </a:lnTo>
                  <a:lnTo>
                    <a:pt x="345" y="38"/>
                  </a:lnTo>
                  <a:lnTo>
                    <a:pt x="345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7" y="39"/>
                  </a:lnTo>
                  <a:lnTo>
                    <a:pt x="348" y="40"/>
                  </a:lnTo>
                  <a:lnTo>
                    <a:pt x="349" y="40"/>
                  </a:lnTo>
                  <a:lnTo>
                    <a:pt x="350" y="40"/>
                  </a:lnTo>
                  <a:lnTo>
                    <a:pt x="351" y="41"/>
                  </a:lnTo>
                  <a:lnTo>
                    <a:pt x="352" y="41"/>
                  </a:lnTo>
                  <a:lnTo>
                    <a:pt x="352" y="42"/>
                  </a:lnTo>
                  <a:lnTo>
                    <a:pt x="353" y="42"/>
                  </a:lnTo>
                  <a:lnTo>
                    <a:pt x="354" y="41"/>
                  </a:lnTo>
                  <a:lnTo>
                    <a:pt x="355" y="41"/>
                  </a:lnTo>
                  <a:lnTo>
                    <a:pt x="448" y="42"/>
                  </a:lnTo>
                  <a:lnTo>
                    <a:pt x="448" y="44"/>
                  </a:lnTo>
                  <a:lnTo>
                    <a:pt x="447" y="45"/>
                  </a:lnTo>
                  <a:lnTo>
                    <a:pt x="447" y="47"/>
                  </a:lnTo>
                  <a:lnTo>
                    <a:pt x="447" y="48"/>
                  </a:lnTo>
                  <a:lnTo>
                    <a:pt x="446" y="50"/>
                  </a:lnTo>
                  <a:lnTo>
                    <a:pt x="446" y="52"/>
                  </a:lnTo>
                  <a:lnTo>
                    <a:pt x="441" y="76"/>
                  </a:lnTo>
                  <a:lnTo>
                    <a:pt x="436" y="100"/>
                  </a:lnTo>
                  <a:lnTo>
                    <a:pt x="436" y="102"/>
                  </a:lnTo>
                  <a:lnTo>
                    <a:pt x="435" y="102"/>
                  </a:lnTo>
                  <a:lnTo>
                    <a:pt x="434" y="103"/>
                  </a:lnTo>
                  <a:lnTo>
                    <a:pt x="433" y="103"/>
                  </a:lnTo>
                  <a:lnTo>
                    <a:pt x="432" y="104"/>
                  </a:lnTo>
                  <a:lnTo>
                    <a:pt x="431" y="104"/>
                  </a:lnTo>
                  <a:lnTo>
                    <a:pt x="430" y="105"/>
                  </a:lnTo>
                  <a:lnTo>
                    <a:pt x="429" y="106"/>
                  </a:lnTo>
                  <a:lnTo>
                    <a:pt x="427" y="107"/>
                  </a:lnTo>
                  <a:lnTo>
                    <a:pt x="425" y="108"/>
                  </a:lnTo>
                  <a:lnTo>
                    <a:pt x="425" y="108"/>
                  </a:lnTo>
                  <a:lnTo>
                    <a:pt x="424" y="108"/>
                  </a:lnTo>
                  <a:lnTo>
                    <a:pt x="423" y="109"/>
                  </a:lnTo>
                  <a:lnTo>
                    <a:pt x="422" y="109"/>
                  </a:lnTo>
                  <a:lnTo>
                    <a:pt x="421" y="110"/>
                  </a:lnTo>
                  <a:lnTo>
                    <a:pt x="420" y="110"/>
                  </a:lnTo>
                  <a:lnTo>
                    <a:pt x="420" y="111"/>
                  </a:lnTo>
                  <a:lnTo>
                    <a:pt x="419" y="111"/>
                  </a:lnTo>
                  <a:lnTo>
                    <a:pt x="418" y="112"/>
                  </a:lnTo>
                  <a:lnTo>
                    <a:pt x="417" y="113"/>
                  </a:lnTo>
                  <a:lnTo>
                    <a:pt x="416" y="113"/>
                  </a:lnTo>
                  <a:lnTo>
                    <a:pt x="415" y="113"/>
                  </a:lnTo>
                  <a:lnTo>
                    <a:pt x="412" y="114"/>
                  </a:lnTo>
                  <a:lnTo>
                    <a:pt x="413" y="118"/>
                  </a:lnTo>
                  <a:lnTo>
                    <a:pt x="414" y="119"/>
                  </a:lnTo>
                  <a:lnTo>
                    <a:pt x="414" y="120"/>
                  </a:lnTo>
                  <a:lnTo>
                    <a:pt x="414" y="121"/>
                  </a:lnTo>
                  <a:lnTo>
                    <a:pt x="413" y="121"/>
                  </a:lnTo>
                  <a:lnTo>
                    <a:pt x="412" y="121"/>
                  </a:lnTo>
                  <a:lnTo>
                    <a:pt x="412" y="121"/>
                  </a:lnTo>
                  <a:lnTo>
                    <a:pt x="412" y="121"/>
                  </a:lnTo>
                  <a:lnTo>
                    <a:pt x="411" y="120"/>
                  </a:lnTo>
                  <a:lnTo>
                    <a:pt x="410" y="120"/>
                  </a:lnTo>
                  <a:lnTo>
                    <a:pt x="409" y="120"/>
                  </a:lnTo>
                  <a:lnTo>
                    <a:pt x="408" y="119"/>
                  </a:lnTo>
                  <a:lnTo>
                    <a:pt x="408" y="118"/>
                  </a:lnTo>
                  <a:lnTo>
                    <a:pt x="409" y="117"/>
                  </a:lnTo>
                  <a:lnTo>
                    <a:pt x="409" y="116"/>
                  </a:lnTo>
                  <a:lnTo>
                    <a:pt x="392" y="102"/>
                  </a:lnTo>
                  <a:lnTo>
                    <a:pt x="392" y="118"/>
                  </a:lnTo>
                  <a:lnTo>
                    <a:pt x="393" y="223"/>
                  </a:lnTo>
                  <a:lnTo>
                    <a:pt x="392" y="223"/>
                  </a:lnTo>
                  <a:lnTo>
                    <a:pt x="391" y="223"/>
                  </a:lnTo>
                  <a:lnTo>
                    <a:pt x="391" y="224"/>
                  </a:lnTo>
                  <a:lnTo>
                    <a:pt x="390" y="224"/>
                  </a:lnTo>
                  <a:lnTo>
                    <a:pt x="388" y="224"/>
                  </a:lnTo>
                  <a:lnTo>
                    <a:pt x="387" y="224"/>
                  </a:lnTo>
                  <a:lnTo>
                    <a:pt x="387" y="223"/>
                  </a:lnTo>
                  <a:lnTo>
                    <a:pt x="386" y="223"/>
                  </a:lnTo>
                  <a:lnTo>
                    <a:pt x="386" y="223"/>
                  </a:lnTo>
                  <a:lnTo>
                    <a:pt x="385" y="223"/>
                  </a:lnTo>
                  <a:lnTo>
                    <a:pt x="384" y="223"/>
                  </a:lnTo>
                  <a:lnTo>
                    <a:pt x="383" y="223"/>
                  </a:lnTo>
                  <a:lnTo>
                    <a:pt x="382" y="223"/>
                  </a:lnTo>
                  <a:lnTo>
                    <a:pt x="381" y="224"/>
                  </a:lnTo>
                  <a:lnTo>
                    <a:pt x="381" y="225"/>
                  </a:lnTo>
                  <a:lnTo>
                    <a:pt x="381" y="226"/>
                  </a:lnTo>
                  <a:lnTo>
                    <a:pt x="381" y="227"/>
                  </a:lnTo>
                  <a:lnTo>
                    <a:pt x="382" y="227"/>
                  </a:lnTo>
                  <a:lnTo>
                    <a:pt x="382" y="228"/>
                  </a:lnTo>
                  <a:lnTo>
                    <a:pt x="382" y="229"/>
                  </a:lnTo>
                  <a:lnTo>
                    <a:pt x="381" y="229"/>
                  </a:lnTo>
                  <a:lnTo>
                    <a:pt x="380" y="229"/>
                  </a:lnTo>
                  <a:lnTo>
                    <a:pt x="380" y="230"/>
                  </a:lnTo>
                  <a:lnTo>
                    <a:pt x="380" y="230"/>
                  </a:lnTo>
                  <a:lnTo>
                    <a:pt x="379" y="231"/>
                  </a:lnTo>
                  <a:lnTo>
                    <a:pt x="378" y="231"/>
                  </a:lnTo>
                  <a:lnTo>
                    <a:pt x="378" y="232"/>
                  </a:lnTo>
                  <a:lnTo>
                    <a:pt x="378" y="233"/>
                  </a:lnTo>
                  <a:lnTo>
                    <a:pt x="377" y="234"/>
                  </a:lnTo>
                  <a:lnTo>
                    <a:pt x="376" y="234"/>
                  </a:lnTo>
                  <a:lnTo>
                    <a:pt x="375" y="234"/>
                  </a:lnTo>
                  <a:lnTo>
                    <a:pt x="374" y="234"/>
                  </a:lnTo>
                  <a:lnTo>
                    <a:pt x="374" y="234"/>
                  </a:lnTo>
                  <a:lnTo>
                    <a:pt x="373" y="235"/>
                  </a:lnTo>
                  <a:lnTo>
                    <a:pt x="372" y="235"/>
                  </a:lnTo>
                  <a:lnTo>
                    <a:pt x="371" y="235"/>
                  </a:lnTo>
                  <a:lnTo>
                    <a:pt x="371" y="236"/>
                  </a:lnTo>
                  <a:lnTo>
                    <a:pt x="370" y="236"/>
                  </a:lnTo>
                  <a:lnTo>
                    <a:pt x="369" y="236"/>
                  </a:lnTo>
                  <a:lnTo>
                    <a:pt x="368" y="237"/>
                  </a:lnTo>
                  <a:lnTo>
                    <a:pt x="367" y="237"/>
                  </a:lnTo>
                  <a:lnTo>
                    <a:pt x="367" y="237"/>
                  </a:lnTo>
                  <a:lnTo>
                    <a:pt x="367" y="238"/>
                  </a:lnTo>
                  <a:lnTo>
                    <a:pt x="367" y="239"/>
                  </a:lnTo>
                  <a:lnTo>
                    <a:pt x="367" y="240"/>
                  </a:lnTo>
                  <a:lnTo>
                    <a:pt x="368" y="240"/>
                  </a:lnTo>
                  <a:lnTo>
                    <a:pt x="368" y="241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7" y="241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3"/>
                  </a:lnTo>
                  <a:lnTo>
                    <a:pt x="367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6" y="246"/>
                  </a:lnTo>
                  <a:lnTo>
                    <a:pt x="365" y="247"/>
                  </a:lnTo>
                  <a:lnTo>
                    <a:pt x="364" y="247"/>
                  </a:lnTo>
                  <a:lnTo>
                    <a:pt x="363" y="248"/>
                  </a:lnTo>
                  <a:lnTo>
                    <a:pt x="363" y="248"/>
                  </a:lnTo>
                  <a:lnTo>
                    <a:pt x="362" y="248"/>
                  </a:lnTo>
                  <a:lnTo>
                    <a:pt x="362" y="249"/>
                  </a:lnTo>
                  <a:lnTo>
                    <a:pt x="361" y="250"/>
                  </a:lnTo>
                  <a:lnTo>
                    <a:pt x="361" y="251"/>
                  </a:lnTo>
                  <a:lnTo>
                    <a:pt x="361" y="252"/>
                  </a:lnTo>
                  <a:lnTo>
                    <a:pt x="361" y="252"/>
                  </a:lnTo>
                  <a:lnTo>
                    <a:pt x="362" y="252"/>
                  </a:lnTo>
                  <a:lnTo>
                    <a:pt x="363" y="251"/>
                  </a:lnTo>
                  <a:lnTo>
                    <a:pt x="364" y="251"/>
                  </a:lnTo>
                  <a:lnTo>
                    <a:pt x="364" y="250"/>
                  </a:lnTo>
                  <a:lnTo>
                    <a:pt x="365" y="250"/>
                  </a:lnTo>
                  <a:lnTo>
                    <a:pt x="366" y="249"/>
                  </a:lnTo>
                  <a:lnTo>
                    <a:pt x="367" y="250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8" y="249"/>
                  </a:lnTo>
                  <a:lnTo>
                    <a:pt x="369" y="250"/>
                  </a:lnTo>
                  <a:lnTo>
                    <a:pt x="369" y="251"/>
                  </a:lnTo>
                  <a:lnTo>
                    <a:pt x="370" y="251"/>
                  </a:lnTo>
                  <a:lnTo>
                    <a:pt x="370" y="252"/>
                  </a:lnTo>
                  <a:lnTo>
                    <a:pt x="370" y="253"/>
                  </a:lnTo>
                  <a:lnTo>
                    <a:pt x="369" y="254"/>
                  </a:lnTo>
                  <a:lnTo>
                    <a:pt x="370" y="254"/>
                  </a:lnTo>
                  <a:lnTo>
                    <a:pt x="371" y="254"/>
                  </a:lnTo>
                  <a:lnTo>
                    <a:pt x="371" y="255"/>
                  </a:lnTo>
                  <a:lnTo>
                    <a:pt x="370" y="255"/>
                  </a:lnTo>
                  <a:lnTo>
                    <a:pt x="368" y="255"/>
                  </a:lnTo>
                  <a:lnTo>
                    <a:pt x="367" y="254"/>
                  </a:lnTo>
                  <a:lnTo>
                    <a:pt x="367" y="254"/>
                  </a:lnTo>
                  <a:lnTo>
                    <a:pt x="367" y="255"/>
                  </a:lnTo>
                  <a:lnTo>
                    <a:pt x="366" y="256"/>
                  </a:lnTo>
                  <a:lnTo>
                    <a:pt x="365" y="256"/>
                  </a:lnTo>
                  <a:lnTo>
                    <a:pt x="364" y="256"/>
                  </a:lnTo>
                  <a:lnTo>
                    <a:pt x="363" y="257"/>
                  </a:lnTo>
                  <a:lnTo>
                    <a:pt x="362" y="257"/>
                  </a:lnTo>
                  <a:lnTo>
                    <a:pt x="361" y="258"/>
                  </a:lnTo>
                  <a:lnTo>
                    <a:pt x="361" y="258"/>
                  </a:lnTo>
                  <a:lnTo>
                    <a:pt x="361" y="259"/>
                  </a:lnTo>
                  <a:lnTo>
                    <a:pt x="361" y="260"/>
                  </a:lnTo>
                  <a:lnTo>
                    <a:pt x="360" y="261"/>
                  </a:lnTo>
                  <a:lnTo>
                    <a:pt x="360" y="261"/>
                  </a:lnTo>
                  <a:lnTo>
                    <a:pt x="360" y="262"/>
                  </a:lnTo>
                  <a:lnTo>
                    <a:pt x="360" y="263"/>
                  </a:lnTo>
                  <a:lnTo>
                    <a:pt x="360" y="264"/>
                  </a:lnTo>
                  <a:lnTo>
                    <a:pt x="359" y="264"/>
                  </a:lnTo>
                  <a:lnTo>
                    <a:pt x="358" y="264"/>
                  </a:lnTo>
                  <a:lnTo>
                    <a:pt x="357" y="265"/>
                  </a:lnTo>
                  <a:lnTo>
                    <a:pt x="356" y="266"/>
                  </a:lnTo>
                  <a:lnTo>
                    <a:pt x="355" y="266"/>
                  </a:lnTo>
                  <a:lnTo>
                    <a:pt x="355" y="266"/>
                  </a:lnTo>
                  <a:lnTo>
                    <a:pt x="354" y="265"/>
                  </a:lnTo>
                  <a:lnTo>
                    <a:pt x="353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50" y="264"/>
                  </a:lnTo>
                  <a:lnTo>
                    <a:pt x="350" y="265"/>
                  </a:lnTo>
                  <a:lnTo>
                    <a:pt x="350" y="266"/>
                  </a:lnTo>
                  <a:lnTo>
                    <a:pt x="350" y="267"/>
                  </a:lnTo>
                  <a:lnTo>
                    <a:pt x="350" y="267"/>
                  </a:lnTo>
                  <a:lnTo>
                    <a:pt x="350" y="268"/>
                  </a:lnTo>
                  <a:lnTo>
                    <a:pt x="349" y="268"/>
                  </a:lnTo>
                  <a:lnTo>
                    <a:pt x="348" y="269"/>
                  </a:lnTo>
                  <a:lnTo>
                    <a:pt x="348" y="270"/>
                  </a:lnTo>
                  <a:lnTo>
                    <a:pt x="348" y="271"/>
                  </a:lnTo>
                  <a:lnTo>
                    <a:pt x="348" y="272"/>
                  </a:lnTo>
                  <a:lnTo>
                    <a:pt x="347" y="273"/>
                  </a:lnTo>
                  <a:lnTo>
                    <a:pt x="346" y="273"/>
                  </a:lnTo>
                  <a:lnTo>
                    <a:pt x="345" y="273"/>
                  </a:lnTo>
                  <a:lnTo>
                    <a:pt x="344" y="273"/>
                  </a:lnTo>
                  <a:lnTo>
                    <a:pt x="343" y="274"/>
                  </a:lnTo>
                  <a:lnTo>
                    <a:pt x="342" y="274"/>
                  </a:lnTo>
                  <a:lnTo>
                    <a:pt x="342" y="274"/>
                  </a:lnTo>
                  <a:lnTo>
                    <a:pt x="341" y="275"/>
                  </a:lnTo>
                  <a:lnTo>
                    <a:pt x="340" y="274"/>
                  </a:lnTo>
                  <a:lnTo>
                    <a:pt x="339" y="273"/>
                  </a:lnTo>
                  <a:lnTo>
                    <a:pt x="338" y="273"/>
                  </a:lnTo>
                  <a:lnTo>
                    <a:pt x="338" y="273"/>
                  </a:lnTo>
                  <a:lnTo>
                    <a:pt x="337" y="273"/>
                  </a:lnTo>
                  <a:lnTo>
                    <a:pt x="336" y="273"/>
                  </a:lnTo>
                  <a:lnTo>
                    <a:pt x="335" y="273"/>
                  </a:lnTo>
                  <a:lnTo>
                    <a:pt x="335" y="273"/>
                  </a:lnTo>
                  <a:lnTo>
                    <a:pt x="335" y="273"/>
                  </a:lnTo>
                  <a:lnTo>
                    <a:pt x="334" y="273"/>
                  </a:lnTo>
                  <a:lnTo>
                    <a:pt x="332" y="274"/>
                  </a:lnTo>
                  <a:lnTo>
                    <a:pt x="331" y="274"/>
                  </a:lnTo>
                  <a:lnTo>
                    <a:pt x="330" y="274"/>
                  </a:lnTo>
                  <a:lnTo>
                    <a:pt x="329" y="274"/>
                  </a:lnTo>
                  <a:lnTo>
                    <a:pt x="329" y="275"/>
                  </a:lnTo>
                  <a:lnTo>
                    <a:pt x="329" y="276"/>
                  </a:lnTo>
                  <a:lnTo>
                    <a:pt x="329" y="276"/>
                  </a:lnTo>
                  <a:lnTo>
                    <a:pt x="328" y="277"/>
                  </a:lnTo>
                  <a:lnTo>
                    <a:pt x="328" y="276"/>
                  </a:lnTo>
                  <a:lnTo>
                    <a:pt x="327" y="276"/>
                  </a:lnTo>
                  <a:lnTo>
                    <a:pt x="326" y="276"/>
                  </a:lnTo>
                  <a:lnTo>
                    <a:pt x="325" y="275"/>
                  </a:lnTo>
                  <a:lnTo>
                    <a:pt x="324" y="276"/>
                  </a:lnTo>
                  <a:lnTo>
                    <a:pt x="323" y="276"/>
                  </a:lnTo>
                  <a:lnTo>
                    <a:pt x="323" y="276"/>
                  </a:lnTo>
                  <a:lnTo>
                    <a:pt x="322" y="277"/>
                  </a:lnTo>
                  <a:lnTo>
                    <a:pt x="321" y="277"/>
                  </a:lnTo>
                  <a:lnTo>
                    <a:pt x="320" y="278"/>
                  </a:lnTo>
                  <a:lnTo>
                    <a:pt x="319" y="278"/>
                  </a:lnTo>
                  <a:lnTo>
                    <a:pt x="318" y="278"/>
                  </a:lnTo>
                  <a:lnTo>
                    <a:pt x="317" y="279"/>
                  </a:lnTo>
                  <a:lnTo>
                    <a:pt x="316" y="279"/>
                  </a:lnTo>
                  <a:lnTo>
                    <a:pt x="316" y="280"/>
                  </a:lnTo>
                  <a:lnTo>
                    <a:pt x="316" y="280"/>
                  </a:lnTo>
                  <a:lnTo>
                    <a:pt x="315" y="280"/>
                  </a:lnTo>
                  <a:lnTo>
                    <a:pt x="314" y="281"/>
                  </a:lnTo>
                  <a:lnTo>
                    <a:pt x="313" y="282"/>
                  </a:lnTo>
                  <a:lnTo>
                    <a:pt x="312" y="282"/>
                  </a:lnTo>
                  <a:lnTo>
                    <a:pt x="312" y="283"/>
                  </a:lnTo>
                  <a:lnTo>
                    <a:pt x="311" y="283"/>
                  </a:lnTo>
                  <a:lnTo>
                    <a:pt x="310" y="283"/>
                  </a:lnTo>
                  <a:lnTo>
                    <a:pt x="310" y="284"/>
                  </a:lnTo>
                  <a:lnTo>
                    <a:pt x="310" y="285"/>
                  </a:lnTo>
                  <a:lnTo>
                    <a:pt x="309" y="286"/>
                  </a:lnTo>
                  <a:lnTo>
                    <a:pt x="309" y="286"/>
                  </a:lnTo>
                  <a:lnTo>
                    <a:pt x="308" y="286"/>
                  </a:lnTo>
                  <a:lnTo>
                    <a:pt x="308" y="287"/>
                  </a:lnTo>
                  <a:lnTo>
                    <a:pt x="307" y="287"/>
                  </a:lnTo>
                  <a:lnTo>
                    <a:pt x="307" y="288"/>
                  </a:lnTo>
                  <a:lnTo>
                    <a:pt x="307" y="289"/>
                  </a:lnTo>
                  <a:lnTo>
                    <a:pt x="306" y="290"/>
                  </a:lnTo>
                  <a:lnTo>
                    <a:pt x="305" y="290"/>
                  </a:lnTo>
                  <a:lnTo>
                    <a:pt x="304" y="291"/>
                  </a:lnTo>
                  <a:lnTo>
                    <a:pt x="304" y="292"/>
                  </a:lnTo>
                  <a:lnTo>
                    <a:pt x="303" y="292"/>
                  </a:lnTo>
                  <a:lnTo>
                    <a:pt x="302" y="292"/>
                  </a:lnTo>
                  <a:lnTo>
                    <a:pt x="301" y="292"/>
                  </a:lnTo>
                  <a:lnTo>
                    <a:pt x="300" y="292"/>
                  </a:lnTo>
                  <a:lnTo>
                    <a:pt x="299" y="292"/>
                  </a:lnTo>
                  <a:lnTo>
                    <a:pt x="298" y="292"/>
                  </a:lnTo>
                  <a:lnTo>
                    <a:pt x="297" y="291"/>
                  </a:lnTo>
                  <a:lnTo>
                    <a:pt x="297" y="291"/>
                  </a:lnTo>
                  <a:lnTo>
                    <a:pt x="296" y="291"/>
                  </a:lnTo>
                  <a:lnTo>
                    <a:pt x="295" y="291"/>
                  </a:lnTo>
                  <a:lnTo>
                    <a:pt x="294" y="291"/>
                  </a:lnTo>
                  <a:lnTo>
                    <a:pt x="292" y="292"/>
                  </a:lnTo>
                  <a:lnTo>
                    <a:pt x="291" y="292"/>
                  </a:lnTo>
                  <a:lnTo>
                    <a:pt x="290" y="292"/>
                  </a:lnTo>
                  <a:lnTo>
                    <a:pt x="289" y="293"/>
                  </a:lnTo>
                  <a:lnTo>
                    <a:pt x="289" y="294"/>
                  </a:lnTo>
                  <a:lnTo>
                    <a:pt x="290" y="295"/>
                  </a:lnTo>
                  <a:lnTo>
                    <a:pt x="290" y="296"/>
                  </a:lnTo>
                  <a:lnTo>
                    <a:pt x="290" y="297"/>
                  </a:lnTo>
                  <a:lnTo>
                    <a:pt x="291" y="298"/>
                  </a:lnTo>
                  <a:lnTo>
                    <a:pt x="291" y="299"/>
                  </a:lnTo>
                  <a:lnTo>
                    <a:pt x="291" y="299"/>
                  </a:lnTo>
                  <a:lnTo>
                    <a:pt x="291" y="300"/>
                  </a:lnTo>
                  <a:lnTo>
                    <a:pt x="291" y="302"/>
                  </a:lnTo>
                  <a:lnTo>
                    <a:pt x="290" y="303"/>
                  </a:lnTo>
                  <a:lnTo>
                    <a:pt x="290" y="304"/>
                  </a:lnTo>
                  <a:lnTo>
                    <a:pt x="289" y="305"/>
                  </a:lnTo>
                  <a:lnTo>
                    <a:pt x="289" y="305"/>
                  </a:lnTo>
                  <a:lnTo>
                    <a:pt x="288" y="307"/>
                  </a:lnTo>
                  <a:lnTo>
                    <a:pt x="287" y="307"/>
                  </a:lnTo>
                  <a:lnTo>
                    <a:pt x="286" y="307"/>
                  </a:lnTo>
                  <a:lnTo>
                    <a:pt x="285" y="307"/>
                  </a:lnTo>
                  <a:lnTo>
                    <a:pt x="284" y="308"/>
                  </a:lnTo>
                  <a:lnTo>
                    <a:pt x="284" y="309"/>
                  </a:lnTo>
                  <a:lnTo>
                    <a:pt x="283" y="309"/>
                  </a:lnTo>
                  <a:lnTo>
                    <a:pt x="284" y="310"/>
                  </a:lnTo>
                  <a:lnTo>
                    <a:pt x="284" y="311"/>
                  </a:lnTo>
                  <a:lnTo>
                    <a:pt x="284" y="311"/>
                  </a:lnTo>
                  <a:lnTo>
                    <a:pt x="283" y="311"/>
                  </a:lnTo>
                  <a:lnTo>
                    <a:pt x="282" y="312"/>
                  </a:lnTo>
                  <a:lnTo>
                    <a:pt x="282" y="313"/>
                  </a:lnTo>
                  <a:lnTo>
                    <a:pt x="281" y="313"/>
                  </a:lnTo>
                  <a:lnTo>
                    <a:pt x="279" y="314"/>
                  </a:lnTo>
                  <a:lnTo>
                    <a:pt x="278" y="315"/>
                  </a:lnTo>
                  <a:lnTo>
                    <a:pt x="276" y="315"/>
                  </a:lnTo>
                  <a:lnTo>
                    <a:pt x="274" y="316"/>
                  </a:lnTo>
                  <a:lnTo>
                    <a:pt x="272" y="318"/>
                  </a:lnTo>
                  <a:lnTo>
                    <a:pt x="271" y="318"/>
                  </a:lnTo>
                  <a:lnTo>
                    <a:pt x="269" y="319"/>
                  </a:lnTo>
                  <a:lnTo>
                    <a:pt x="268" y="320"/>
                  </a:lnTo>
                  <a:lnTo>
                    <a:pt x="267" y="320"/>
                  </a:lnTo>
                  <a:lnTo>
                    <a:pt x="265" y="321"/>
                  </a:lnTo>
                  <a:lnTo>
                    <a:pt x="265" y="322"/>
                  </a:lnTo>
                  <a:lnTo>
                    <a:pt x="265" y="323"/>
                  </a:lnTo>
                  <a:lnTo>
                    <a:pt x="264" y="324"/>
                  </a:lnTo>
                  <a:lnTo>
                    <a:pt x="264" y="325"/>
                  </a:lnTo>
                  <a:lnTo>
                    <a:pt x="264" y="326"/>
                  </a:lnTo>
                  <a:lnTo>
                    <a:pt x="263" y="326"/>
                  </a:lnTo>
                  <a:lnTo>
                    <a:pt x="262" y="327"/>
                  </a:lnTo>
                  <a:lnTo>
                    <a:pt x="262" y="328"/>
                  </a:lnTo>
                  <a:lnTo>
                    <a:pt x="262" y="329"/>
                  </a:lnTo>
                  <a:lnTo>
                    <a:pt x="261" y="330"/>
                  </a:lnTo>
                  <a:lnTo>
                    <a:pt x="261" y="330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3"/>
                  </a:lnTo>
                  <a:lnTo>
                    <a:pt x="259" y="334"/>
                  </a:lnTo>
                  <a:lnTo>
                    <a:pt x="259" y="335"/>
                  </a:lnTo>
                  <a:lnTo>
                    <a:pt x="259" y="336"/>
                  </a:lnTo>
                  <a:lnTo>
                    <a:pt x="259" y="337"/>
                  </a:lnTo>
                  <a:lnTo>
                    <a:pt x="259" y="337"/>
                  </a:lnTo>
                  <a:lnTo>
                    <a:pt x="259" y="338"/>
                  </a:lnTo>
                  <a:lnTo>
                    <a:pt x="259" y="338"/>
                  </a:lnTo>
                  <a:lnTo>
                    <a:pt x="259" y="339"/>
                  </a:lnTo>
                  <a:lnTo>
                    <a:pt x="258" y="339"/>
                  </a:lnTo>
                  <a:lnTo>
                    <a:pt x="258" y="340"/>
                  </a:lnTo>
                  <a:lnTo>
                    <a:pt x="257" y="340"/>
                  </a:lnTo>
                  <a:lnTo>
                    <a:pt x="256" y="341"/>
                  </a:lnTo>
                  <a:lnTo>
                    <a:pt x="255" y="342"/>
                  </a:lnTo>
                  <a:lnTo>
                    <a:pt x="254" y="343"/>
                  </a:lnTo>
                  <a:lnTo>
                    <a:pt x="254" y="343"/>
                  </a:lnTo>
                  <a:lnTo>
                    <a:pt x="254" y="344"/>
                  </a:lnTo>
                  <a:lnTo>
                    <a:pt x="254" y="345"/>
                  </a:lnTo>
                  <a:lnTo>
                    <a:pt x="253" y="346"/>
                  </a:lnTo>
                  <a:lnTo>
                    <a:pt x="254" y="347"/>
                  </a:lnTo>
                  <a:lnTo>
                    <a:pt x="253" y="348"/>
                  </a:lnTo>
                  <a:lnTo>
                    <a:pt x="253" y="348"/>
                  </a:lnTo>
                  <a:lnTo>
                    <a:pt x="253" y="349"/>
                  </a:lnTo>
                  <a:lnTo>
                    <a:pt x="253" y="350"/>
                  </a:lnTo>
                  <a:lnTo>
                    <a:pt x="252" y="350"/>
                  </a:lnTo>
                  <a:lnTo>
                    <a:pt x="252" y="351"/>
                  </a:lnTo>
                  <a:lnTo>
                    <a:pt x="251" y="351"/>
                  </a:lnTo>
                  <a:lnTo>
                    <a:pt x="252" y="352"/>
                  </a:lnTo>
                  <a:lnTo>
                    <a:pt x="251" y="353"/>
                  </a:lnTo>
                  <a:lnTo>
                    <a:pt x="251" y="354"/>
                  </a:lnTo>
                  <a:lnTo>
                    <a:pt x="251" y="355"/>
                  </a:lnTo>
                  <a:lnTo>
                    <a:pt x="250" y="355"/>
                  </a:lnTo>
                  <a:lnTo>
                    <a:pt x="250" y="356"/>
                  </a:lnTo>
                  <a:lnTo>
                    <a:pt x="249" y="356"/>
                  </a:lnTo>
                  <a:lnTo>
                    <a:pt x="248" y="356"/>
                  </a:lnTo>
                  <a:lnTo>
                    <a:pt x="247" y="356"/>
                  </a:lnTo>
                  <a:lnTo>
                    <a:pt x="247" y="357"/>
                  </a:lnTo>
                  <a:lnTo>
                    <a:pt x="246" y="358"/>
                  </a:lnTo>
                  <a:lnTo>
                    <a:pt x="246" y="359"/>
                  </a:lnTo>
                  <a:lnTo>
                    <a:pt x="245" y="359"/>
                  </a:lnTo>
                  <a:lnTo>
                    <a:pt x="245" y="360"/>
                  </a:lnTo>
                  <a:lnTo>
                    <a:pt x="244" y="361"/>
                  </a:lnTo>
                  <a:lnTo>
                    <a:pt x="243" y="362"/>
                  </a:lnTo>
                  <a:lnTo>
                    <a:pt x="242" y="362"/>
                  </a:lnTo>
                  <a:lnTo>
                    <a:pt x="241" y="362"/>
                  </a:lnTo>
                  <a:lnTo>
                    <a:pt x="240" y="362"/>
                  </a:lnTo>
                  <a:lnTo>
                    <a:pt x="240" y="362"/>
                  </a:lnTo>
                  <a:lnTo>
                    <a:pt x="240" y="363"/>
                  </a:lnTo>
                  <a:lnTo>
                    <a:pt x="239" y="363"/>
                  </a:lnTo>
                  <a:lnTo>
                    <a:pt x="238" y="364"/>
                  </a:lnTo>
                  <a:lnTo>
                    <a:pt x="237" y="364"/>
                  </a:lnTo>
                  <a:lnTo>
                    <a:pt x="237" y="365"/>
                  </a:lnTo>
                  <a:lnTo>
                    <a:pt x="236" y="366"/>
                  </a:lnTo>
                  <a:lnTo>
                    <a:pt x="235" y="367"/>
                  </a:lnTo>
                  <a:lnTo>
                    <a:pt x="235" y="368"/>
                  </a:lnTo>
                  <a:lnTo>
                    <a:pt x="235" y="369"/>
                  </a:lnTo>
                  <a:lnTo>
                    <a:pt x="234" y="369"/>
                  </a:lnTo>
                  <a:lnTo>
                    <a:pt x="234" y="370"/>
                  </a:lnTo>
                  <a:lnTo>
                    <a:pt x="234" y="371"/>
                  </a:lnTo>
                  <a:lnTo>
                    <a:pt x="233" y="372"/>
                  </a:lnTo>
                  <a:lnTo>
                    <a:pt x="232" y="373"/>
                  </a:lnTo>
                  <a:lnTo>
                    <a:pt x="232" y="374"/>
                  </a:lnTo>
                  <a:lnTo>
                    <a:pt x="232" y="375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6"/>
                  </a:lnTo>
                  <a:lnTo>
                    <a:pt x="231" y="377"/>
                  </a:lnTo>
                  <a:lnTo>
                    <a:pt x="231" y="378"/>
                  </a:lnTo>
                  <a:lnTo>
                    <a:pt x="231" y="380"/>
                  </a:lnTo>
                  <a:lnTo>
                    <a:pt x="231" y="381"/>
                  </a:lnTo>
                  <a:lnTo>
                    <a:pt x="230" y="381"/>
                  </a:lnTo>
                  <a:lnTo>
                    <a:pt x="230" y="381"/>
                  </a:lnTo>
                  <a:lnTo>
                    <a:pt x="230" y="382"/>
                  </a:lnTo>
                  <a:lnTo>
                    <a:pt x="230" y="383"/>
                  </a:lnTo>
                  <a:lnTo>
                    <a:pt x="230" y="384"/>
                  </a:lnTo>
                  <a:lnTo>
                    <a:pt x="229" y="384"/>
                  </a:lnTo>
                  <a:lnTo>
                    <a:pt x="229" y="385"/>
                  </a:lnTo>
                  <a:lnTo>
                    <a:pt x="229" y="386"/>
                  </a:lnTo>
                  <a:lnTo>
                    <a:pt x="229" y="387"/>
                  </a:lnTo>
                  <a:lnTo>
                    <a:pt x="228" y="388"/>
                  </a:lnTo>
                  <a:lnTo>
                    <a:pt x="227" y="388"/>
                  </a:lnTo>
                  <a:lnTo>
                    <a:pt x="227" y="389"/>
                  </a:lnTo>
                  <a:lnTo>
                    <a:pt x="227" y="390"/>
                  </a:lnTo>
                  <a:lnTo>
                    <a:pt x="226" y="390"/>
                  </a:lnTo>
                  <a:lnTo>
                    <a:pt x="226" y="391"/>
                  </a:lnTo>
                  <a:lnTo>
                    <a:pt x="225" y="391"/>
                  </a:lnTo>
                  <a:lnTo>
                    <a:pt x="224" y="392"/>
                  </a:lnTo>
                  <a:lnTo>
                    <a:pt x="223" y="392"/>
                  </a:lnTo>
                  <a:lnTo>
                    <a:pt x="222" y="393"/>
                  </a:lnTo>
                  <a:lnTo>
                    <a:pt x="222" y="394"/>
                  </a:lnTo>
                  <a:lnTo>
                    <a:pt x="221" y="394"/>
                  </a:lnTo>
                  <a:lnTo>
                    <a:pt x="221" y="395"/>
                  </a:lnTo>
                  <a:lnTo>
                    <a:pt x="221" y="396"/>
                  </a:lnTo>
                  <a:lnTo>
                    <a:pt x="221" y="397"/>
                  </a:lnTo>
                  <a:lnTo>
                    <a:pt x="221" y="398"/>
                  </a:lnTo>
                  <a:lnTo>
                    <a:pt x="221" y="399"/>
                  </a:lnTo>
                  <a:lnTo>
                    <a:pt x="221" y="400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0" y="402"/>
                  </a:lnTo>
                  <a:lnTo>
                    <a:pt x="220" y="403"/>
                  </a:lnTo>
                  <a:lnTo>
                    <a:pt x="220" y="404"/>
                  </a:lnTo>
                  <a:lnTo>
                    <a:pt x="221" y="405"/>
                  </a:lnTo>
                  <a:lnTo>
                    <a:pt x="221" y="406"/>
                  </a:lnTo>
                  <a:lnTo>
                    <a:pt x="221" y="407"/>
                  </a:lnTo>
                  <a:lnTo>
                    <a:pt x="221" y="407"/>
                  </a:lnTo>
                  <a:lnTo>
                    <a:pt x="221" y="408"/>
                  </a:lnTo>
                  <a:lnTo>
                    <a:pt x="221" y="409"/>
                  </a:lnTo>
                  <a:lnTo>
                    <a:pt x="221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1" y="413"/>
                  </a:lnTo>
                  <a:lnTo>
                    <a:pt x="221" y="413"/>
                  </a:lnTo>
                  <a:lnTo>
                    <a:pt x="221" y="414"/>
                  </a:lnTo>
                  <a:lnTo>
                    <a:pt x="220" y="414"/>
                  </a:lnTo>
                  <a:lnTo>
                    <a:pt x="220" y="415"/>
                  </a:lnTo>
                  <a:lnTo>
                    <a:pt x="220" y="417"/>
                  </a:lnTo>
                  <a:lnTo>
                    <a:pt x="219" y="417"/>
                  </a:lnTo>
                  <a:lnTo>
                    <a:pt x="219" y="418"/>
                  </a:lnTo>
                  <a:lnTo>
                    <a:pt x="219" y="419"/>
                  </a:lnTo>
                  <a:lnTo>
                    <a:pt x="219" y="419"/>
                  </a:lnTo>
                  <a:lnTo>
                    <a:pt x="219" y="420"/>
                  </a:lnTo>
                  <a:lnTo>
                    <a:pt x="219" y="421"/>
                  </a:lnTo>
                  <a:lnTo>
                    <a:pt x="220" y="421"/>
                  </a:lnTo>
                  <a:lnTo>
                    <a:pt x="220" y="423"/>
                  </a:lnTo>
                  <a:lnTo>
                    <a:pt x="219" y="423"/>
                  </a:lnTo>
                  <a:lnTo>
                    <a:pt x="219" y="424"/>
                  </a:lnTo>
                  <a:lnTo>
                    <a:pt x="219" y="425"/>
                  </a:lnTo>
                  <a:lnTo>
                    <a:pt x="219" y="426"/>
                  </a:lnTo>
                  <a:lnTo>
                    <a:pt x="219" y="426"/>
                  </a:lnTo>
                  <a:lnTo>
                    <a:pt x="219" y="427"/>
                  </a:lnTo>
                  <a:lnTo>
                    <a:pt x="218" y="427"/>
                  </a:lnTo>
                  <a:lnTo>
                    <a:pt x="218" y="428"/>
                  </a:lnTo>
                  <a:lnTo>
                    <a:pt x="218" y="429"/>
                  </a:lnTo>
                  <a:lnTo>
                    <a:pt x="221" y="438"/>
                  </a:lnTo>
                  <a:lnTo>
                    <a:pt x="231" y="450"/>
                  </a:lnTo>
                  <a:lnTo>
                    <a:pt x="236" y="463"/>
                  </a:lnTo>
                  <a:lnTo>
                    <a:pt x="231" y="472"/>
                  </a:lnTo>
                  <a:lnTo>
                    <a:pt x="229" y="476"/>
                  </a:lnTo>
                  <a:lnTo>
                    <a:pt x="229" y="484"/>
                  </a:lnTo>
                  <a:lnTo>
                    <a:pt x="243" y="493"/>
                  </a:lnTo>
                  <a:lnTo>
                    <a:pt x="254" y="493"/>
                  </a:lnTo>
                  <a:lnTo>
                    <a:pt x="259" y="502"/>
                  </a:lnTo>
                  <a:lnTo>
                    <a:pt x="264" y="509"/>
                  </a:lnTo>
                  <a:lnTo>
                    <a:pt x="276" y="516"/>
                  </a:lnTo>
                  <a:lnTo>
                    <a:pt x="282" y="527"/>
                  </a:lnTo>
                  <a:lnTo>
                    <a:pt x="281" y="527"/>
                  </a:lnTo>
                  <a:lnTo>
                    <a:pt x="281" y="528"/>
                  </a:lnTo>
                  <a:lnTo>
                    <a:pt x="280" y="528"/>
                  </a:lnTo>
                  <a:lnTo>
                    <a:pt x="279" y="528"/>
                  </a:lnTo>
                  <a:lnTo>
                    <a:pt x="278" y="529"/>
                  </a:lnTo>
                  <a:lnTo>
                    <a:pt x="278" y="529"/>
                  </a:lnTo>
                  <a:lnTo>
                    <a:pt x="277" y="530"/>
                  </a:lnTo>
                  <a:lnTo>
                    <a:pt x="276" y="531"/>
                  </a:lnTo>
                  <a:lnTo>
                    <a:pt x="275" y="531"/>
                  </a:lnTo>
                  <a:lnTo>
                    <a:pt x="274" y="532"/>
                  </a:lnTo>
                  <a:lnTo>
                    <a:pt x="273" y="532"/>
                  </a:lnTo>
                  <a:lnTo>
                    <a:pt x="272" y="533"/>
                  </a:lnTo>
                  <a:lnTo>
                    <a:pt x="272" y="534"/>
                  </a:lnTo>
                  <a:lnTo>
                    <a:pt x="272" y="534"/>
                  </a:lnTo>
                  <a:lnTo>
                    <a:pt x="272" y="535"/>
                  </a:lnTo>
                  <a:lnTo>
                    <a:pt x="271" y="535"/>
                  </a:lnTo>
                  <a:lnTo>
                    <a:pt x="271" y="536"/>
                  </a:lnTo>
                  <a:lnTo>
                    <a:pt x="270" y="537"/>
                  </a:lnTo>
                  <a:lnTo>
                    <a:pt x="270" y="538"/>
                  </a:lnTo>
                  <a:lnTo>
                    <a:pt x="269" y="539"/>
                  </a:lnTo>
                  <a:lnTo>
                    <a:pt x="268" y="539"/>
                  </a:lnTo>
                  <a:lnTo>
                    <a:pt x="267" y="540"/>
                  </a:lnTo>
                  <a:lnTo>
                    <a:pt x="266" y="540"/>
                  </a:lnTo>
                  <a:lnTo>
                    <a:pt x="265" y="540"/>
                  </a:lnTo>
                  <a:lnTo>
                    <a:pt x="265" y="540"/>
                  </a:lnTo>
                  <a:lnTo>
                    <a:pt x="265" y="540"/>
                  </a:lnTo>
                  <a:lnTo>
                    <a:pt x="265" y="541"/>
                  </a:lnTo>
                  <a:lnTo>
                    <a:pt x="264" y="542"/>
                  </a:lnTo>
                  <a:lnTo>
                    <a:pt x="263" y="543"/>
                  </a:lnTo>
                  <a:lnTo>
                    <a:pt x="263" y="544"/>
                  </a:lnTo>
                  <a:lnTo>
                    <a:pt x="262" y="544"/>
                  </a:lnTo>
                  <a:lnTo>
                    <a:pt x="262" y="545"/>
                  </a:lnTo>
                  <a:lnTo>
                    <a:pt x="261" y="545"/>
                  </a:lnTo>
                  <a:lnTo>
                    <a:pt x="261" y="546"/>
                  </a:lnTo>
                  <a:lnTo>
                    <a:pt x="260" y="546"/>
                  </a:lnTo>
                  <a:lnTo>
                    <a:pt x="259" y="547"/>
                  </a:lnTo>
                  <a:lnTo>
                    <a:pt x="259" y="548"/>
                  </a:lnTo>
                  <a:lnTo>
                    <a:pt x="258" y="549"/>
                  </a:lnTo>
                  <a:lnTo>
                    <a:pt x="258" y="550"/>
                  </a:lnTo>
                  <a:lnTo>
                    <a:pt x="257" y="550"/>
                  </a:lnTo>
                  <a:lnTo>
                    <a:pt x="256" y="551"/>
                  </a:lnTo>
                  <a:lnTo>
                    <a:pt x="255" y="552"/>
                  </a:lnTo>
                  <a:lnTo>
                    <a:pt x="254" y="553"/>
                  </a:lnTo>
                  <a:lnTo>
                    <a:pt x="254" y="553"/>
                  </a:lnTo>
                  <a:lnTo>
                    <a:pt x="253" y="553"/>
                  </a:lnTo>
                  <a:lnTo>
                    <a:pt x="253" y="554"/>
                  </a:lnTo>
                  <a:lnTo>
                    <a:pt x="253" y="555"/>
                  </a:lnTo>
                  <a:lnTo>
                    <a:pt x="252" y="556"/>
                  </a:lnTo>
                  <a:lnTo>
                    <a:pt x="251" y="557"/>
                  </a:lnTo>
                  <a:lnTo>
                    <a:pt x="250" y="557"/>
                  </a:lnTo>
                  <a:lnTo>
                    <a:pt x="249" y="557"/>
                  </a:lnTo>
                  <a:lnTo>
                    <a:pt x="248" y="557"/>
                  </a:lnTo>
                  <a:lnTo>
                    <a:pt x="247" y="558"/>
                  </a:lnTo>
                  <a:lnTo>
                    <a:pt x="246" y="558"/>
                  </a:lnTo>
                  <a:lnTo>
                    <a:pt x="246" y="558"/>
                  </a:lnTo>
                  <a:lnTo>
                    <a:pt x="246" y="559"/>
                  </a:lnTo>
                  <a:lnTo>
                    <a:pt x="245" y="559"/>
                  </a:lnTo>
                  <a:lnTo>
                    <a:pt x="245" y="560"/>
                  </a:lnTo>
                  <a:lnTo>
                    <a:pt x="245" y="561"/>
                  </a:lnTo>
                  <a:lnTo>
                    <a:pt x="244" y="562"/>
                  </a:lnTo>
                  <a:lnTo>
                    <a:pt x="243" y="562"/>
                  </a:lnTo>
                  <a:lnTo>
                    <a:pt x="242" y="562"/>
                  </a:lnTo>
                  <a:lnTo>
                    <a:pt x="241" y="562"/>
                  </a:lnTo>
                  <a:lnTo>
                    <a:pt x="241" y="563"/>
                  </a:lnTo>
                  <a:lnTo>
                    <a:pt x="242" y="563"/>
                  </a:lnTo>
                  <a:lnTo>
                    <a:pt x="242" y="564"/>
                  </a:lnTo>
                  <a:lnTo>
                    <a:pt x="242" y="565"/>
                  </a:lnTo>
                  <a:lnTo>
                    <a:pt x="242" y="565"/>
                  </a:lnTo>
                  <a:lnTo>
                    <a:pt x="243" y="565"/>
                  </a:lnTo>
                  <a:lnTo>
                    <a:pt x="244" y="566"/>
                  </a:lnTo>
                  <a:lnTo>
                    <a:pt x="244" y="567"/>
                  </a:lnTo>
                  <a:lnTo>
                    <a:pt x="244" y="568"/>
                  </a:lnTo>
                  <a:lnTo>
                    <a:pt x="245" y="568"/>
                  </a:lnTo>
                  <a:lnTo>
                    <a:pt x="245" y="569"/>
                  </a:lnTo>
                  <a:lnTo>
                    <a:pt x="246" y="570"/>
                  </a:lnTo>
                  <a:lnTo>
                    <a:pt x="246" y="571"/>
                  </a:lnTo>
                  <a:lnTo>
                    <a:pt x="246" y="572"/>
                  </a:lnTo>
                  <a:lnTo>
                    <a:pt x="246" y="572"/>
                  </a:lnTo>
                  <a:lnTo>
                    <a:pt x="246" y="573"/>
                  </a:lnTo>
                  <a:lnTo>
                    <a:pt x="247" y="574"/>
                  </a:lnTo>
                  <a:lnTo>
                    <a:pt x="248" y="575"/>
                  </a:lnTo>
                  <a:lnTo>
                    <a:pt x="249" y="576"/>
                  </a:lnTo>
                  <a:lnTo>
                    <a:pt x="250" y="576"/>
                  </a:lnTo>
                  <a:lnTo>
                    <a:pt x="251" y="577"/>
                  </a:lnTo>
                  <a:lnTo>
                    <a:pt x="252" y="577"/>
                  </a:lnTo>
                  <a:lnTo>
                    <a:pt x="251" y="578"/>
                  </a:lnTo>
                  <a:lnTo>
                    <a:pt x="251" y="578"/>
                  </a:lnTo>
                  <a:lnTo>
                    <a:pt x="251" y="579"/>
                  </a:lnTo>
                  <a:lnTo>
                    <a:pt x="251" y="580"/>
                  </a:lnTo>
                  <a:lnTo>
                    <a:pt x="252" y="580"/>
                  </a:lnTo>
                  <a:lnTo>
                    <a:pt x="252" y="581"/>
                  </a:lnTo>
                  <a:lnTo>
                    <a:pt x="252" y="582"/>
                  </a:lnTo>
                  <a:lnTo>
                    <a:pt x="251" y="583"/>
                  </a:lnTo>
                  <a:lnTo>
                    <a:pt x="251" y="584"/>
                  </a:lnTo>
                  <a:lnTo>
                    <a:pt x="251" y="584"/>
                  </a:lnTo>
                  <a:lnTo>
                    <a:pt x="251" y="585"/>
                  </a:lnTo>
                  <a:lnTo>
                    <a:pt x="251" y="586"/>
                  </a:lnTo>
                  <a:lnTo>
                    <a:pt x="252" y="587"/>
                  </a:lnTo>
                  <a:lnTo>
                    <a:pt x="252" y="588"/>
                  </a:lnTo>
                  <a:lnTo>
                    <a:pt x="251" y="589"/>
                  </a:lnTo>
                  <a:lnTo>
                    <a:pt x="251" y="590"/>
                  </a:lnTo>
                  <a:lnTo>
                    <a:pt x="251" y="591"/>
                  </a:lnTo>
                  <a:lnTo>
                    <a:pt x="251" y="591"/>
                  </a:lnTo>
                  <a:lnTo>
                    <a:pt x="251" y="592"/>
                  </a:lnTo>
                  <a:lnTo>
                    <a:pt x="250" y="593"/>
                  </a:lnTo>
                  <a:lnTo>
                    <a:pt x="250" y="594"/>
                  </a:lnTo>
                  <a:lnTo>
                    <a:pt x="250" y="595"/>
                  </a:lnTo>
                  <a:lnTo>
                    <a:pt x="250" y="596"/>
                  </a:lnTo>
                  <a:lnTo>
                    <a:pt x="250" y="597"/>
                  </a:lnTo>
                  <a:lnTo>
                    <a:pt x="250" y="597"/>
                  </a:lnTo>
                  <a:lnTo>
                    <a:pt x="250" y="598"/>
                  </a:lnTo>
                  <a:lnTo>
                    <a:pt x="251" y="598"/>
                  </a:lnTo>
                  <a:lnTo>
                    <a:pt x="251" y="599"/>
                  </a:lnTo>
                  <a:lnTo>
                    <a:pt x="251" y="600"/>
                  </a:lnTo>
                  <a:lnTo>
                    <a:pt x="251" y="601"/>
                  </a:lnTo>
                  <a:lnTo>
                    <a:pt x="251" y="602"/>
                  </a:lnTo>
                  <a:lnTo>
                    <a:pt x="250" y="603"/>
                  </a:lnTo>
                  <a:lnTo>
                    <a:pt x="251" y="603"/>
                  </a:lnTo>
                  <a:lnTo>
                    <a:pt x="252" y="603"/>
                  </a:lnTo>
                  <a:lnTo>
                    <a:pt x="252" y="604"/>
                  </a:lnTo>
                  <a:lnTo>
                    <a:pt x="253" y="605"/>
                  </a:lnTo>
                  <a:lnTo>
                    <a:pt x="253" y="607"/>
                  </a:lnTo>
                  <a:lnTo>
                    <a:pt x="254" y="608"/>
                  </a:lnTo>
                  <a:lnTo>
                    <a:pt x="254" y="609"/>
                  </a:lnTo>
                  <a:lnTo>
                    <a:pt x="255" y="609"/>
                  </a:lnTo>
                  <a:lnTo>
                    <a:pt x="256" y="610"/>
                  </a:lnTo>
                  <a:lnTo>
                    <a:pt x="256" y="610"/>
                  </a:lnTo>
                  <a:lnTo>
                    <a:pt x="256" y="611"/>
                  </a:lnTo>
                  <a:lnTo>
                    <a:pt x="256" y="612"/>
                  </a:lnTo>
                  <a:lnTo>
                    <a:pt x="255" y="613"/>
                  </a:lnTo>
                  <a:lnTo>
                    <a:pt x="255" y="614"/>
                  </a:lnTo>
                  <a:lnTo>
                    <a:pt x="255" y="615"/>
                  </a:lnTo>
                  <a:lnTo>
                    <a:pt x="255" y="616"/>
                  </a:lnTo>
                  <a:lnTo>
                    <a:pt x="255" y="617"/>
                  </a:lnTo>
                  <a:lnTo>
                    <a:pt x="255" y="618"/>
                  </a:lnTo>
                  <a:lnTo>
                    <a:pt x="256" y="619"/>
                  </a:lnTo>
                  <a:lnTo>
                    <a:pt x="256" y="620"/>
                  </a:lnTo>
                  <a:lnTo>
                    <a:pt x="256" y="621"/>
                  </a:lnTo>
                  <a:lnTo>
                    <a:pt x="256" y="622"/>
                  </a:lnTo>
                  <a:lnTo>
                    <a:pt x="255" y="623"/>
                  </a:lnTo>
                  <a:lnTo>
                    <a:pt x="254" y="624"/>
                  </a:lnTo>
                  <a:lnTo>
                    <a:pt x="254" y="625"/>
                  </a:lnTo>
                  <a:lnTo>
                    <a:pt x="253" y="626"/>
                  </a:lnTo>
                  <a:lnTo>
                    <a:pt x="253" y="627"/>
                  </a:lnTo>
                  <a:lnTo>
                    <a:pt x="253" y="628"/>
                  </a:lnTo>
                  <a:lnTo>
                    <a:pt x="253" y="629"/>
                  </a:lnTo>
                  <a:lnTo>
                    <a:pt x="253" y="630"/>
                  </a:lnTo>
                  <a:lnTo>
                    <a:pt x="253" y="631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5"/>
                  </a:lnTo>
                  <a:lnTo>
                    <a:pt x="253" y="637"/>
                  </a:lnTo>
                  <a:lnTo>
                    <a:pt x="253" y="638"/>
                  </a:lnTo>
                  <a:lnTo>
                    <a:pt x="253" y="640"/>
                  </a:lnTo>
                  <a:lnTo>
                    <a:pt x="253" y="641"/>
                  </a:lnTo>
                  <a:lnTo>
                    <a:pt x="253" y="643"/>
                  </a:lnTo>
                  <a:lnTo>
                    <a:pt x="253" y="645"/>
                  </a:lnTo>
                  <a:lnTo>
                    <a:pt x="253" y="647"/>
                  </a:lnTo>
                  <a:lnTo>
                    <a:pt x="253" y="648"/>
                  </a:lnTo>
                  <a:lnTo>
                    <a:pt x="253" y="650"/>
                  </a:lnTo>
                  <a:lnTo>
                    <a:pt x="253" y="652"/>
                  </a:lnTo>
                  <a:lnTo>
                    <a:pt x="253" y="654"/>
                  </a:lnTo>
                  <a:lnTo>
                    <a:pt x="253" y="654"/>
                  </a:lnTo>
                  <a:lnTo>
                    <a:pt x="253" y="657"/>
                  </a:lnTo>
                  <a:lnTo>
                    <a:pt x="253" y="658"/>
                  </a:lnTo>
                  <a:lnTo>
                    <a:pt x="253" y="659"/>
                  </a:lnTo>
                  <a:lnTo>
                    <a:pt x="253" y="660"/>
                  </a:lnTo>
                  <a:lnTo>
                    <a:pt x="253" y="661"/>
                  </a:lnTo>
                  <a:lnTo>
                    <a:pt x="252" y="661"/>
                  </a:lnTo>
                  <a:lnTo>
                    <a:pt x="252" y="661"/>
                  </a:lnTo>
                  <a:lnTo>
                    <a:pt x="251" y="662"/>
                  </a:lnTo>
                  <a:lnTo>
                    <a:pt x="250" y="663"/>
                  </a:lnTo>
                  <a:lnTo>
                    <a:pt x="249" y="663"/>
                  </a:lnTo>
                  <a:lnTo>
                    <a:pt x="248" y="664"/>
                  </a:lnTo>
                  <a:lnTo>
                    <a:pt x="247" y="665"/>
                  </a:lnTo>
                  <a:lnTo>
                    <a:pt x="246" y="665"/>
                  </a:lnTo>
                  <a:lnTo>
                    <a:pt x="246" y="666"/>
                  </a:lnTo>
                  <a:lnTo>
                    <a:pt x="246" y="666"/>
                  </a:lnTo>
                  <a:lnTo>
                    <a:pt x="245" y="666"/>
                  </a:lnTo>
                  <a:lnTo>
                    <a:pt x="244" y="667"/>
                  </a:lnTo>
                  <a:lnTo>
                    <a:pt x="243" y="667"/>
                  </a:lnTo>
                  <a:lnTo>
                    <a:pt x="242" y="667"/>
                  </a:lnTo>
                  <a:lnTo>
                    <a:pt x="241" y="667"/>
                  </a:lnTo>
                  <a:lnTo>
                    <a:pt x="240" y="667"/>
                  </a:lnTo>
                  <a:lnTo>
                    <a:pt x="239" y="668"/>
                  </a:lnTo>
                  <a:lnTo>
                    <a:pt x="238" y="669"/>
                  </a:lnTo>
                  <a:lnTo>
                    <a:pt x="236" y="671"/>
                  </a:lnTo>
                  <a:lnTo>
                    <a:pt x="234" y="672"/>
                  </a:lnTo>
                  <a:lnTo>
                    <a:pt x="234" y="673"/>
                  </a:lnTo>
                  <a:lnTo>
                    <a:pt x="233" y="673"/>
                  </a:lnTo>
                  <a:lnTo>
                    <a:pt x="232" y="674"/>
                  </a:lnTo>
                  <a:lnTo>
                    <a:pt x="232" y="675"/>
                  </a:lnTo>
                  <a:lnTo>
                    <a:pt x="231" y="676"/>
                  </a:lnTo>
                  <a:lnTo>
                    <a:pt x="230" y="677"/>
                  </a:lnTo>
                  <a:lnTo>
                    <a:pt x="228" y="678"/>
                  </a:lnTo>
                  <a:lnTo>
                    <a:pt x="227" y="679"/>
                  </a:lnTo>
                  <a:lnTo>
                    <a:pt x="226" y="680"/>
                  </a:lnTo>
                  <a:lnTo>
                    <a:pt x="225" y="680"/>
                  </a:lnTo>
                  <a:lnTo>
                    <a:pt x="223" y="681"/>
                  </a:lnTo>
                  <a:lnTo>
                    <a:pt x="222" y="682"/>
                  </a:lnTo>
                  <a:lnTo>
                    <a:pt x="221" y="683"/>
                  </a:lnTo>
                  <a:lnTo>
                    <a:pt x="221" y="684"/>
                  </a:lnTo>
                  <a:lnTo>
                    <a:pt x="220" y="685"/>
                  </a:lnTo>
                  <a:lnTo>
                    <a:pt x="219" y="685"/>
                  </a:lnTo>
                  <a:lnTo>
                    <a:pt x="218" y="685"/>
                  </a:lnTo>
                  <a:lnTo>
                    <a:pt x="216" y="686"/>
                  </a:lnTo>
                  <a:lnTo>
                    <a:pt x="215" y="686"/>
                  </a:lnTo>
                  <a:lnTo>
                    <a:pt x="214" y="686"/>
                  </a:lnTo>
                  <a:lnTo>
                    <a:pt x="214" y="686"/>
                  </a:lnTo>
                  <a:lnTo>
                    <a:pt x="212" y="686"/>
                  </a:lnTo>
                  <a:lnTo>
                    <a:pt x="211" y="686"/>
                  </a:lnTo>
                  <a:lnTo>
                    <a:pt x="210" y="686"/>
                  </a:lnTo>
                  <a:lnTo>
                    <a:pt x="209" y="687"/>
                  </a:lnTo>
                  <a:lnTo>
                    <a:pt x="208" y="688"/>
                  </a:lnTo>
                  <a:lnTo>
                    <a:pt x="208" y="690"/>
                  </a:lnTo>
                  <a:lnTo>
                    <a:pt x="207" y="691"/>
                  </a:lnTo>
                  <a:lnTo>
                    <a:pt x="205" y="692"/>
                  </a:lnTo>
                  <a:lnTo>
                    <a:pt x="205" y="693"/>
                  </a:lnTo>
                  <a:lnTo>
                    <a:pt x="204" y="694"/>
                  </a:lnTo>
                  <a:lnTo>
                    <a:pt x="203" y="695"/>
                  </a:lnTo>
                  <a:lnTo>
                    <a:pt x="202" y="696"/>
                  </a:lnTo>
                  <a:lnTo>
                    <a:pt x="202" y="697"/>
                  </a:lnTo>
                  <a:lnTo>
                    <a:pt x="202" y="698"/>
                  </a:lnTo>
                  <a:lnTo>
                    <a:pt x="201" y="698"/>
                  </a:lnTo>
                  <a:lnTo>
                    <a:pt x="201" y="699"/>
                  </a:lnTo>
                  <a:lnTo>
                    <a:pt x="200" y="699"/>
                  </a:lnTo>
                  <a:lnTo>
                    <a:pt x="199" y="699"/>
                  </a:lnTo>
                  <a:lnTo>
                    <a:pt x="198" y="699"/>
                  </a:lnTo>
                  <a:lnTo>
                    <a:pt x="198" y="699"/>
                  </a:lnTo>
                  <a:lnTo>
                    <a:pt x="197" y="699"/>
                  </a:lnTo>
                  <a:lnTo>
                    <a:pt x="196" y="699"/>
                  </a:lnTo>
                  <a:lnTo>
                    <a:pt x="195" y="699"/>
                  </a:lnTo>
                  <a:lnTo>
                    <a:pt x="195" y="699"/>
                  </a:lnTo>
                  <a:lnTo>
                    <a:pt x="195" y="700"/>
                  </a:lnTo>
                  <a:lnTo>
                    <a:pt x="194" y="701"/>
                  </a:lnTo>
                  <a:lnTo>
                    <a:pt x="194" y="703"/>
                  </a:lnTo>
                  <a:lnTo>
                    <a:pt x="192" y="705"/>
                  </a:lnTo>
                  <a:lnTo>
                    <a:pt x="191" y="707"/>
                  </a:lnTo>
                  <a:lnTo>
                    <a:pt x="190" y="708"/>
                  </a:lnTo>
                  <a:lnTo>
                    <a:pt x="189" y="710"/>
                  </a:lnTo>
                  <a:lnTo>
                    <a:pt x="189" y="711"/>
                  </a:lnTo>
                  <a:lnTo>
                    <a:pt x="188" y="712"/>
                  </a:lnTo>
                  <a:lnTo>
                    <a:pt x="187" y="714"/>
                  </a:lnTo>
                  <a:lnTo>
                    <a:pt x="186" y="715"/>
                  </a:lnTo>
                  <a:lnTo>
                    <a:pt x="185" y="717"/>
                  </a:lnTo>
                  <a:lnTo>
                    <a:pt x="184" y="718"/>
                  </a:lnTo>
                  <a:lnTo>
                    <a:pt x="184" y="719"/>
                  </a:lnTo>
                  <a:lnTo>
                    <a:pt x="183" y="720"/>
                  </a:lnTo>
                  <a:lnTo>
                    <a:pt x="183" y="721"/>
                  </a:lnTo>
                  <a:lnTo>
                    <a:pt x="182" y="723"/>
                  </a:lnTo>
                  <a:lnTo>
                    <a:pt x="181" y="724"/>
                  </a:lnTo>
                  <a:lnTo>
                    <a:pt x="181" y="725"/>
                  </a:lnTo>
                  <a:lnTo>
                    <a:pt x="180" y="726"/>
                  </a:lnTo>
                  <a:lnTo>
                    <a:pt x="179" y="727"/>
                  </a:lnTo>
                  <a:lnTo>
                    <a:pt x="178" y="728"/>
                  </a:lnTo>
                  <a:lnTo>
                    <a:pt x="177" y="730"/>
                  </a:lnTo>
                  <a:lnTo>
                    <a:pt x="176" y="730"/>
                  </a:lnTo>
                  <a:lnTo>
                    <a:pt x="176" y="731"/>
                  </a:lnTo>
                  <a:lnTo>
                    <a:pt x="176" y="732"/>
                  </a:lnTo>
                  <a:lnTo>
                    <a:pt x="174" y="733"/>
                  </a:lnTo>
                  <a:lnTo>
                    <a:pt x="173" y="734"/>
                  </a:lnTo>
                  <a:lnTo>
                    <a:pt x="172" y="734"/>
                  </a:lnTo>
                  <a:lnTo>
                    <a:pt x="170" y="735"/>
                  </a:lnTo>
                  <a:lnTo>
                    <a:pt x="169" y="735"/>
                  </a:lnTo>
                  <a:lnTo>
                    <a:pt x="168" y="735"/>
                  </a:lnTo>
                  <a:lnTo>
                    <a:pt x="166" y="736"/>
                  </a:lnTo>
                  <a:lnTo>
                    <a:pt x="163" y="736"/>
                  </a:lnTo>
                  <a:lnTo>
                    <a:pt x="162" y="737"/>
                  </a:lnTo>
                  <a:lnTo>
                    <a:pt x="159" y="737"/>
                  </a:lnTo>
                  <a:lnTo>
                    <a:pt x="157" y="737"/>
                  </a:lnTo>
                  <a:lnTo>
                    <a:pt x="156" y="738"/>
                  </a:lnTo>
                  <a:lnTo>
                    <a:pt x="154" y="738"/>
                  </a:lnTo>
                  <a:lnTo>
                    <a:pt x="152" y="739"/>
                  </a:lnTo>
                  <a:lnTo>
                    <a:pt x="151" y="739"/>
                  </a:lnTo>
                  <a:lnTo>
                    <a:pt x="150" y="740"/>
                  </a:lnTo>
                  <a:lnTo>
                    <a:pt x="158" y="784"/>
                  </a:lnTo>
                  <a:lnTo>
                    <a:pt x="157" y="785"/>
                  </a:lnTo>
                  <a:lnTo>
                    <a:pt x="157" y="786"/>
                  </a:lnTo>
                  <a:lnTo>
                    <a:pt x="157" y="787"/>
                  </a:lnTo>
                  <a:lnTo>
                    <a:pt x="156" y="787"/>
                  </a:lnTo>
                  <a:lnTo>
                    <a:pt x="154" y="788"/>
                  </a:lnTo>
                  <a:lnTo>
                    <a:pt x="153" y="788"/>
                  </a:lnTo>
                  <a:lnTo>
                    <a:pt x="152" y="789"/>
                  </a:lnTo>
                  <a:lnTo>
                    <a:pt x="151" y="789"/>
                  </a:lnTo>
                  <a:lnTo>
                    <a:pt x="151" y="789"/>
                  </a:lnTo>
                  <a:lnTo>
                    <a:pt x="149" y="790"/>
                  </a:lnTo>
                  <a:lnTo>
                    <a:pt x="148" y="790"/>
                  </a:lnTo>
                  <a:lnTo>
                    <a:pt x="147" y="790"/>
                  </a:lnTo>
                  <a:lnTo>
                    <a:pt x="146" y="790"/>
                  </a:lnTo>
                  <a:lnTo>
                    <a:pt x="144" y="791"/>
                  </a:lnTo>
                  <a:lnTo>
                    <a:pt x="143" y="791"/>
                  </a:lnTo>
                  <a:lnTo>
                    <a:pt x="142" y="791"/>
                  </a:lnTo>
                  <a:lnTo>
                    <a:pt x="141" y="791"/>
                  </a:lnTo>
                  <a:lnTo>
                    <a:pt x="139" y="790"/>
                  </a:lnTo>
                  <a:lnTo>
                    <a:pt x="138" y="790"/>
                  </a:lnTo>
                  <a:lnTo>
                    <a:pt x="136" y="790"/>
                  </a:lnTo>
                  <a:lnTo>
                    <a:pt x="134" y="790"/>
                  </a:lnTo>
                  <a:lnTo>
                    <a:pt x="132" y="791"/>
                  </a:lnTo>
                  <a:lnTo>
                    <a:pt x="131" y="791"/>
                  </a:lnTo>
                  <a:lnTo>
                    <a:pt x="130" y="792"/>
                  </a:lnTo>
                  <a:lnTo>
                    <a:pt x="128" y="792"/>
                  </a:lnTo>
                  <a:lnTo>
                    <a:pt x="126" y="793"/>
                  </a:lnTo>
                  <a:lnTo>
                    <a:pt x="125" y="793"/>
                  </a:lnTo>
                  <a:lnTo>
                    <a:pt x="124" y="794"/>
                  </a:lnTo>
                  <a:lnTo>
                    <a:pt x="122" y="794"/>
                  </a:lnTo>
                  <a:lnTo>
                    <a:pt x="120" y="794"/>
                  </a:lnTo>
                  <a:lnTo>
                    <a:pt x="119" y="794"/>
                  </a:lnTo>
                  <a:lnTo>
                    <a:pt x="118" y="794"/>
                  </a:lnTo>
                  <a:lnTo>
                    <a:pt x="116" y="794"/>
                  </a:lnTo>
                  <a:lnTo>
                    <a:pt x="114" y="794"/>
                  </a:lnTo>
                  <a:lnTo>
                    <a:pt x="113" y="794"/>
                  </a:lnTo>
                  <a:lnTo>
                    <a:pt x="112" y="793"/>
                  </a:lnTo>
                  <a:lnTo>
                    <a:pt x="110" y="792"/>
                  </a:lnTo>
                  <a:lnTo>
                    <a:pt x="109" y="791"/>
                  </a:lnTo>
                  <a:lnTo>
                    <a:pt x="107" y="790"/>
                  </a:lnTo>
                  <a:lnTo>
                    <a:pt x="106" y="789"/>
                  </a:lnTo>
                  <a:lnTo>
                    <a:pt x="105" y="787"/>
                  </a:lnTo>
                  <a:lnTo>
                    <a:pt x="103" y="787"/>
                  </a:lnTo>
                  <a:lnTo>
                    <a:pt x="102" y="786"/>
                  </a:lnTo>
                  <a:lnTo>
                    <a:pt x="101" y="785"/>
                  </a:lnTo>
                  <a:lnTo>
                    <a:pt x="100" y="784"/>
                  </a:lnTo>
                  <a:lnTo>
                    <a:pt x="100" y="783"/>
                  </a:lnTo>
                  <a:lnTo>
                    <a:pt x="98" y="782"/>
                  </a:lnTo>
                  <a:lnTo>
                    <a:pt x="97" y="781"/>
                  </a:lnTo>
                  <a:lnTo>
                    <a:pt x="96" y="780"/>
                  </a:lnTo>
                  <a:lnTo>
                    <a:pt x="95" y="779"/>
                  </a:lnTo>
                  <a:lnTo>
                    <a:pt x="93" y="778"/>
                  </a:lnTo>
                  <a:lnTo>
                    <a:pt x="93" y="778"/>
                  </a:lnTo>
                  <a:lnTo>
                    <a:pt x="92" y="777"/>
                  </a:lnTo>
                  <a:lnTo>
                    <a:pt x="90" y="776"/>
                  </a:lnTo>
                  <a:lnTo>
                    <a:pt x="88" y="776"/>
                  </a:lnTo>
                  <a:lnTo>
                    <a:pt x="87" y="775"/>
                  </a:lnTo>
                  <a:lnTo>
                    <a:pt x="86" y="775"/>
                  </a:lnTo>
                  <a:lnTo>
                    <a:pt x="84" y="775"/>
                  </a:lnTo>
                  <a:lnTo>
                    <a:pt x="82" y="775"/>
                  </a:lnTo>
                  <a:lnTo>
                    <a:pt x="81" y="775"/>
                  </a:lnTo>
                  <a:lnTo>
                    <a:pt x="78" y="775"/>
                  </a:lnTo>
                  <a:lnTo>
                    <a:pt x="75" y="775"/>
                  </a:lnTo>
                  <a:lnTo>
                    <a:pt x="74" y="775"/>
                  </a:lnTo>
                  <a:lnTo>
                    <a:pt x="71" y="775"/>
                  </a:lnTo>
                  <a:lnTo>
                    <a:pt x="69" y="775"/>
                  </a:lnTo>
                  <a:lnTo>
                    <a:pt x="68" y="775"/>
                  </a:lnTo>
                  <a:lnTo>
                    <a:pt x="68" y="775"/>
                  </a:lnTo>
                  <a:lnTo>
                    <a:pt x="67" y="776"/>
                  </a:lnTo>
                  <a:lnTo>
                    <a:pt x="66" y="777"/>
                  </a:lnTo>
                  <a:lnTo>
                    <a:pt x="65" y="777"/>
                  </a:lnTo>
                  <a:lnTo>
                    <a:pt x="64" y="777"/>
                  </a:lnTo>
                  <a:lnTo>
                    <a:pt x="64" y="778"/>
                  </a:lnTo>
                  <a:lnTo>
                    <a:pt x="63" y="778"/>
                  </a:lnTo>
                  <a:lnTo>
                    <a:pt x="63" y="779"/>
                  </a:lnTo>
                  <a:lnTo>
                    <a:pt x="62" y="779"/>
                  </a:lnTo>
                  <a:lnTo>
                    <a:pt x="62" y="780"/>
                  </a:lnTo>
                  <a:lnTo>
                    <a:pt x="62" y="780"/>
                  </a:lnTo>
                  <a:lnTo>
                    <a:pt x="61" y="780"/>
                  </a:lnTo>
                  <a:lnTo>
                    <a:pt x="60" y="780"/>
                  </a:lnTo>
                  <a:lnTo>
                    <a:pt x="59" y="780"/>
                  </a:lnTo>
                  <a:lnTo>
                    <a:pt x="58" y="780"/>
                  </a:lnTo>
                  <a:lnTo>
                    <a:pt x="57" y="780"/>
                  </a:lnTo>
                  <a:lnTo>
                    <a:pt x="57" y="781"/>
                  </a:lnTo>
                  <a:lnTo>
                    <a:pt x="56" y="781"/>
                  </a:lnTo>
                  <a:lnTo>
                    <a:pt x="55" y="781"/>
                  </a:lnTo>
                  <a:lnTo>
                    <a:pt x="55" y="781"/>
                  </a:lnTo>
                  <a:lnTo>
                    <a:pt x="55" y="782"/>
                  </a:lnTo>
                  <a:lnTo>
                    <a:pt x="54" y="783"/>
                  </a:lnTo>
                  <a:lnTo>
                    <a:pt x="53" y="785"/>
                  </a:lnTo>
                  <a:lnTo>
                    <a:pt x="53" y="786"/>
                  </a:lnTo>
                  <a:lnTo>
                    <a:pt x="52" y="787"/>
                  </a:lnTo>
                  <a:lnTo>
                    <a:pt x="52" y="787"/>
                  </a:lnTo>
                  <a:lnTo>
                    <a:pt x="50" y="788"/>
                  </a:lnTo>
                  <a:lnTo>
                    <a:pt x="49" y="788"/>
                  </a:lnTo>
                  <a:lnTo>
                    <a:pt x="49" y="788"/>
                  </a:lnTo>
                  <a:lnTo>
                    <a:pt x="48" y="787"/>
                  </a:lnTo>
                  <a:lnTo>
                    <a:pt x="48" y="787"/>
                  </a:lnTo>
                  <a:lnTo>
                    <a:pt x="47" y="787"/>
                  </a:lnTo>
                  <a:lnTo>
                    <a:pt x="46" y="786"/>
                  </a:lnTo>
                  <a:lnTo>
                    <a:pt x="45" y="786"/>
                  </a:lnTo>
                  <a:lnTo>
                    <a:pt x="44" y="786"/>
                  </a:lnTo>
                  <a:lnTo>
                    <a:pt x="43" y="786"/>
                  </a:lnTo>
                  <a:lnTo>
                    <a:pt x="43" y="787"/>
                  </a:lnTo>
                  <a:lnTo>
                    <a:pt x="42" y="787"/>
                  </a:lnTo>
                  <a:lnTo>
                    <a:pt x="42" y="787"/>
                  </a:lnTo>
                  <a:lnTo>
                    <a:pt x="42" y="786"/>
                  </a:lnTo>
                  <a:lnTo>
                    <a:pt x="41" y="787"/>
                  </a:lnTo>
                  <a:lnTo>
                    <a:pt x="40" y="786"/>
                  </a:lnTo>
                  <a:lnTo>
                    <a:pt x="39" y="787"/>
                  </a:lnTo>
                  <a:lnTo>
                    <a:pt x="37" y="787"/>
                  </a:lnTo>
                  <a:lnTo>
                    <a:pt x="36" y="787"/>
                  </a:lnTo>
                  <a:lnTo>
                    <a:pt x="36" y="787"/>
                  </a:lnTo>
                  <a:lnTo>
                    <a:pt x="36" y="787"/>
                  </a:lnTo>
                  <a:lnTo>
                    <a:pt x="36" y="788"/>
                  </a:lnTo>
                  <a:lnTo>
                    <a:pt x="36" y="789"/>
                  </a:lnTo>
                  <a:lnTo>
                    <a:pt x="36" y="790"/>
                  </a:lnTo>
                  <a:lnTo>
                    <a:pt x="36" y="791"/>
                  </a:lnTo>
                  <a:lnTo>
                    <a:pt x="35" y="792"/>
                  </a:lnTo>
                  <a:lnTo>
                    <a:pt x="35" y="793"/>
                  </a:lnTo>
                  <a:lnTo>
                    <a:pt x="35" y="794"/>
                  </a:lnTo>
                  <a:lnTo>
                    <a:pt x="34" y="794"/>
                  </a:lnTo>
                  <a:lnTo>
                    <a:pt x="33" y="795"/>
                  </a:lnTo>
                  <a:lnTo>
                    <a:pt x="32" y="795"/>
                  </a:lnTo>
                  <a:lnTo>
                    <a:pt x="31" y="796"/>
                  </a:lnTo>
                  <a:lnTo>
                    <a:pt x="31" y="797"/>
                  </a:lnTo>
                  <a:lnTo>
                    <a:pt x="30" y="798"/>
                  </a:lnTo>
                  <a:lnTo>
                    <a:pt x="30" y="798"/>
                  </a:lnTo>
                  <a:lnTo>
                    <a:pt x="29" y="798"/>
                  </a:lnTo>
                  <a:lnTo>
                    <a:pt x="28" y="798"/>
                  </a:lnTo>
                  <a:lnTo>
                    <a:pt x="27" y="798"/>
                  </a:lnTo>
                  <a:lnTo>
                    <a:pt x="26" y="798"/>
                  </a:lnTo>
                  <a:lnTo>
                    <a:pt x="25" y="798"/>
                  </a:lnTo>
                  <a:lnTo>
                    <a:pt x="24" y="798"/>
                  </a:lnTo>
                  <a:lnTo>
                    <a:pt x="24" y="799"/>
                  </a:lnTo>
                  <a:lnTo>
                    <a:pt x="23" y="799"/>
                  </a:lnTo>
                  <a:lnTo>
                    <a:pt x="23" y="798"/>
                  </a:lnTo>
                  <a:lnTo>
                    <a:pt x="22" y="798"/>
                  </a:lnTo>
                  <a:lnTo>
                    <a:pt x="20" y="798"/>
                  </a:lnTo>
                  <a:lnTo>
                    <a:pt x="19" y="798"/>
                  </a:lnTo>
                  <a:lnTo>
                    <a:pt x="18" y="798"/>
                  </a:lnTo>
                  <a:lnTo>
                    <a:pt x="17" y="798"/>
                  </a:lnTo>
                  <a:lnTo>
                    <a:pt x="17" y="798"/>
                  </a:lnTo>
                  <a:lnTo>
                    <a:pt x="16" y="797"/>
                  </a:lnTo>
                  <a:lnTo>
                    <a:pt x="15" y="797"/>
                  </a:lnTo>
                  <a:lnTo>
                    <a:pt x="14" y="797"/>
                  </a:lnTo>
                  <a:lnTo>
                    <a:pt x="13" y="797"/>
                  </a:lnTo>
                  <a:lnTo>
                    <a:pt x="12" y="797"/>
                  </a:lnTo>
                  <a:lnTo>
                    <a:pt x="11" y="797"/>
                  </a:lnTo>
                  <a:lnTo>
                    <a:pt x="11" y="797"/>
                  </a:lnTo>
                  <a:lnTo>
                    <a:pt x="10" y="797"/>
                  </a:lnTo>
                  <a:lnTo>
                    <a:pt x="9" y="797"/>
                  </a:lnTo>
                  <a:lnTo>
                    <a:pt x="8" y="798"/>
                  </a:lnTo>
                  <a:lnTo>
                    <a:pt x="7" y="798"/>
                  </a:lnTo>
                  <a:lnTo>
                    <a:pt x="6" y="798"/>
                  </a:lnTo>
                  <a:lnTo>
                    <a:pt x="5" y="798"/>
                  </a:lnTo>
                  <a:lnTo>
                    <a:pt x="4" y="798"/>
                  </a:lnTo>
                  <a:lnTo>
                    <a:pt x="4" y="798"/>
                  </a:lnTo>
                  <a:lnTo>
                    <a:pt x="3" y="798"/>
                  </a:lnTo>
                  <a:lnTo>
                    <a:pt x="2" y="798"/>
                  </a:lnTo>
                  <a:lnTo>
                    <a:pt x="1" y="798"/>
                  </a:lnTo>
                  <a:lnTo>
                    <a:pt x="0" y="798"/>
                  </a:lnTo>
                  <a:lnTo>
                    <a:pt x="0" y="797"/>
                  </a:lnTo>
                  <a:lnTo>
                    <a:pt x="0" y="796"/>
                  </a:lnTo>
                  <a:lnTo>
                    <a:pt x="1" y="796"/>
                  </a:lnTo>
                  <a:lnTo>
                    <a:pt x="1" y="795"/>
                  </a:lnTo>
                  <a:lnTo>
                    <a:pt x="1" y="794"/>
                  </a:lnTo>
                  <a:lnTo>
                    <a:pt x="2" y="793"/>
                  </a:lnTo>
                  <a:lnTo>
                    <a:pt x="2" y="792"/>
                  </a:lnTo>
                  <a:lnTo>
                    <a:pt x="2" y="791"/>
                  </a:lnTo>
                  <a:lnTo>
                    <a:pt x="1" y="790"/>
                  </a:lnTo>
                  <a:lnTo>
                    <a:pt x="2" y="790"/>
                  </a:lnTo>
                  <a:lnTo>
                    <a:pt x="2" y="788"/>
                  </a:lnTo>
                  <a:lnTo>
                    <a:pt x="2" y="787"/>
                  </a:lnTo>
                  <a:lnTo>
                    <a:pt x="2" y="787"/>
                  </a:lnTo>
                  <a:lnTo>
                    <a:pt x="2" y="786"/>
                  </a:lnTo>
                  <a:lnTo>
                    <a:pt x="2" y="785"/>
                  </a:lnTo>
                  <a:lnTo>
                    <a:pt x="2" y="784"/>
                  </a:lnTo>
                  <a:lnTo>
                    <a:pt x="2" y="783"/>
                  </a:lnTo>
                  <a:lnTo>
                    <a:pt x="2" y="782"/>
                  </a:lnTo>
                  <a:lnTo>
                    <a:pt x="2" y="781"/>
                  </a:lnTo>
                  <a:lnTo>
                    <a:pt x="2" y="781"/>
                  </a:lnTo>
                  <a:lnTo>
                    <a:pt x="1" y="780"/>
                  </a:lnTo>
                  <a:lnTo>
                    <a:pt x="1" y="779"/>
                  </a:lnTo>
                  <a:lnTo>
                    <a:pt x="1" y="777"/>
                  </a:lnTo>
                  <a:lnTo>
                    <a:pt x="1" y="776"/>
                  </a:lnTo>
                  <a:lnTo>
                    <a:pt x="1" y="775"/>
                  </a:lnTo>
                  <a:lnTo>
                    <a:pt x="1" y="774"/>
                  </a:lnTo>
                  <a:lnTo>
                    <a:pt x="0" y="772"/>
                  </a:lnTo>
                  <a:lnTo>
                    <a:pt x="0" y="771"/>
                  </a:lnTo>
                  <a:lnTo>
                    <a:pt x="0" y="770"/>
                  </a:lnTo>
                  <a:lnTo>
                    <a:pt x="0" y="76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1938" y="2012"/>
              <a:ext cx="572" cy="504"/>
            </a:xfrm>
            <a:custGeom>
              <a:avLst/>
              <a:gdLst/>
              <a:ahLst/>
              <a:cxnLst>
                <a:cxn ang="0">
                  <a:pos x="547" y="486"/>
                </a:cxn>
                <a:cxn ang="0">
                  <a:pos x="551" y="469"/>
                </a:cxn>
                <a:cxn ang="0">
                  <a:pos x="560" y="454"/>
                </a:cxn>
                <a:cxn ang="0">
                  <a:pos x="572" y="438"/>
                </a:cxn>
                <a:cxn ang="0">
                  <a:pos x="563" y="426"/>
                </a:cxn>
                <a:cxn ang="0">
                  <a:pos x="550" y="419"/>
                </a:cxn>
                <a:cxn ang="0">
                  <a:pos x="538" y="416"/>
                </a:cxn>
                <a:cxn ang="0">
                  <a:pos x="525" y="415"/>
                </a:cxn>
                <a:cxn ang="0">
                  <a:pos x="515" y="407"/>
                </a:cxn>
                <a:cxn ang="0">
                  <a:pos x="501" y="402"/>
                </a:cxn>
                <a:cxn ang="0">
                  <a:pos x="489" y="399"/>
                </a:cxn>
                <a:cxn ang="0">
                  <a:pos x="481" y="391"/>
                </a:cxn>
                <a:cxn ang="0">
                  <a:pos x="475" y="381"/>
                </a:cxn>
                <a:cxn ang="0">
                  <a:pos x="471" y="369"/>
                </a:cxn>
                <a:cxn ang="0">
                  <a:pos x="467" y="361"/>
                </a:cxn>
                <a:cxn ang="0">
                  <a:pos x="462" y="351"/>
                </a:cxn>
                <a:cxn ang="0">
                  <a:pos x="462" y="340"/>
                </a:cxn>
                <a:cxn ang="0">
                  <a:pos x="454" y="330"/>
                </a:cxn>
                <a:cxn ang="0">
                  <a:pos x="448" y="321"/>
                </a:cxn>
                <a:cxn ang="0">
                  <a:pos x="437" y="320"/>
                </a:cxn>
                <a:cxn ang="0">
                  <a:pos x="425" y="317"/>
                </a:cxn>
                <a:cxn ang="0">
                  <a:pos x="413" y="315"/>
                </a:cxn>
                <a:cxn ang="0">
                  <a:pos x="397" y="328"/>
                </a:cxn>
                <a:cxn ang="0">
                  <a:pos x="386" y="332"/>
                </a:cxn>
                <a:cxn ang="0">
                  <a:pos x="378" y="334"/>
                </a:cxn>
                <a:cxn ang="0">
                  <a:pos x="368" y="331"/>
                </a:cxn>
                <a:cxn ang="0">
                  <a:pos x="357" y="334"/>
                </a:cxn>
                <a:cxn ang="0">
                  <a:pos x="345" y="331"/>
                </a:cxn>
                <a:cxn ang="0">
                  <a:pos x="334" y="327"/>
                </a:cxn>
                <a:cxn ang="0">
                  <a:pos x="322" y="328"/>
                </a:cxn>
                <a:cxn ang="0">
                  <a:pos x="314" y="321"/>
                </a:cxn>
                <a:cxn ang="0">
                  <a:pos x="302" y="324"/>
                </a:cxn>
                <a:cxn ang="0">
                  <a:pos x="302" y="310"/>
                </a:cxn>
                <a:cxn ang="0">
                  <a:pos x="303" y="300"/>
                </a:cxn>
                <a:cxn ang="0">
                  <a:pos x="293" y="296"/>
                </a:cxn>
                <a:cxn ang="0">
                  <a:pos x="285" y="284"/>
                </a:cxn>
                <a:cxn ang="0">
                  <a:pos x="143" y="362"/>
                </a:cxn>
                <a:cxn ang="0">
                  <a:pos x="175" y="401"/>
                </a:cxn>
                <a:cxn ang="0">
                  <a:pos x="171" y="412"/>
                </a:cxn>
                <a:cxn ang="0">
                  <a:pos x="174" y="423"/>
                </a:cxn>
                <a:cxn ang="0">
                  <a:pos x="168" y="434"/>
                </a:cxn>
                <a:cxn ang="0">
                  <a:pos x="157" y="441"/>
                </a:cxn>
                <a:cxn ang="0">
                  <a:pos x="153" y="453"/>
                </a:cxn>
                <a:cxn ang="0">
                  <a:pos x="94" y="489"/>
                </a:cxn>
                <a:cxn ang="0">
                  <a:pos x="61" y="462"/>
                </a:cxn>
                <a:cxn ang="0">
                  <a:pos x="24" y="374"/>
                </a:cxn>
                <a:cxn ang="0">
                  <a:pos x="39" y="277"/>
                </a:cxn>
                <a:cxn ang="0">
                  <a:pos x="1" y="155"/>
                </a:cxn>
                <a:cxn ang="0">
                  <a:pos x="54" y="100"/>
                </a:cxn>
                <a:cxn ang="0">
                  <a:pos x="67" y="101"/>
                </a:cxn>
                <a:cxn ang="0">
                  <a:pos x="73" y="89"/>
                </a:cxn>
                <a:cxn ang="0">
                  <a:pos x="84" y="87"/>
                </a:cxn>
                <a:cxn ang="0">
                  <a:pos x="96" y="80"/>
                </a:cxn>
                <a:cxn ang="0">
                  <a:pos x="106" y="71"/>
                </a:cxn>
                <a:cxn ang="0">
                  <a:pos x="117" y="62"/>
                </a:cxn>
                <a:cxn ang="0">
                  <a:pos x="123" y="49"/>
                </a:cxn>
                <a:cxn ang="0">
                  <a:pos x="136" y="40"/>
                </a:cxn>
                <a:cxn ang="0">
                  <a:pos x="143" y="30"/>
                </a:cxn>
                <a:cxn ang="0">
                  <a:pos x="146" y="15"/>
                </a:cxn>
                <a:cxn ang="0">
                  <a:pos x="153" y="2"/>
                </a:cxn>
              </a:cxnLst>
              <a:rect l="0" t="0" r="r" b="b"/>
              <a:pathLst>
                <a:path w="572" h="504">
                  <a:moveTo>
                    <a:pt x="546" y="504"/>
                  </a:moveTo>
                  <a:lnTo>
                    <a:pt x="546" y="503"/>
                  </a:lnTo>
                  <a:lnTo>
                    <a:pt x="545" y="502"/>
                  </a:lnTo>
                  <a:lnTo>
                    <a:pt x="545" y="500"/>
                  </a:lnTo>
                  <a:lnTo>
                    <a:pt x="545" y="498"/>
                  </a:lnTo>
                  <a:lnTo>
                    <a:pt x="545" y="497"/>
                  </a:lnTo>
                  <a:lnTo>
                    <a:pt x="545" y="497"/>
                  </a:lnTo>
                  <a:lnTo>
                    <a:pt x="545" y="496"/>
                  </a:lnTo>
                  <a:lnTo>
                    <a:pt x="545" y="495"/>
                  </a:lnTo>
                  <a:lnTo>
                    <a:pt x="545" y="494"/>
                  </a:lnTo>
                  <a:lnTo>
                    <a:pt x="545" y="492"/>
                  </a:lnTo>
                  <a:lnTo>
                    <a:pt x="545" y="491"/>
                  </a:lnTo>
                  <a:lnTo>
                    <a:pt x="545" y="491"/>
                  </a:lnTo>
                  <a:lnTo>
                    <a:pt x="546" y="490"/>
                  </a:lnTo>
                  <a:lnTo>
                    <a:pt x="546" y="489"/>
                  </a:lnTo>
                  <a:lnTo>
                    <a:pt x="546" y="487"/>
                  </a:lnTo>
                  <a:lnTo>
                    <a:pt x="547" y="486"/>
                  </a:lnTo>
                  <a:lnTo>
                    <a:pt x="547" y="485"/>
                  </a:lnTo>
                  <a:lnTo>
                    <a:pt x="547" y="484"/>
                  </a:lnTo>
                  <a:lnTo>
                    <a:pt x="547" y="483"/>
                  </a:lnTo>
                  <a:lnTo>
                    <a:pt x="548" y="481"/>
                  </a:lnTo>
                  <a:lnTo>
                    <a:pt x="548" y="480"/>
                  </a:lnTo>
                  <a:lnTo>
                    <a:pt x="548" y="479"/>
                  </a:lnTo>
                  <a:lnTo>
                    <a:pt x="548" y="478"/>
                  </a:lnTo>
                  <a:lnTo>
                    <a:pt x="548" y="478"/>
                  </a:lnTo>
                  <a:lnTo>
                    <a:pt x="548" y="476"/>
                  </a:lnTo>
                  <a:lnTo>
                    <a:pt x="549" y="475"/>
                  </a:lnTo>
                  <a:lnTo>
                    <a:pt x="549" y="474"/>
                  </a:lnTo>
                  <a:lnTo>
                    <a:pt x="549" y="473"/>
                  </a:lnTo>
                  <a:lnTo>
                    <a:pt x="550" y="472"/>
                  </a:lnTo>
                  <a:lnTo>
                    <a:pt x="550" y="472"/>
                  </a:lnTo>
                  <a:lnTo>
                    <a:pt x="550" y="471"/>
                  </a:lnTo>
                  <a:lnTo>
                    <a:pt x="550" y="470"/>
                  </a:lnTo>
                  <a:lnTo>
                    <a:pt x="551" y="469"/>
                  </a:lnTo>
                  <a:lnTo>
                    <a:pt x="552" y="468"/>
                  </a:lnTo>
                  <a:lnTo>
                    <a:pt x="552" y="467"/>
                  </a:lnTo>
                  <a:lnTo>
                    <a:pt x="553" y="466"/>
                  </a:lnTo>
                  <a:lnTo>
                    <a:pt x="553" y="465"/>
                  </a:lnTo>
                  <a:lnTo>
                    <a:pt x="554" y="465"/>
                  </a:lnTo>
                  <a:lnTo>
                    <a:pt x="554" y="464"/>
                  </a:lnTo>
                  <a:lnTo>
                    <a:pt x="554" y="463"/>
                  </a:lnTo>
                  <a:lnTo>
                    <a:pt x="555" y="461"/>
                  </a:lnTo>
                  <a:lnTo>
                    <a:pt x="555" y="460"/>
                  </a:lnTo>
                  <a:lnTo>
                    <a:pt x="556" y="459"/>
                  </a:lnTo>
                  <a:lnTo>
                    <a:pt x="556" y="459"/>
                  </a:lnTo>
                  <a:lnTo>
                    <a:pt x="557" y="458"/>
                  </a:lnTo>
                  <a:lnTo>
                    <a:pt x="557" y="458"/>
                  </a:lnTo>
                  <a:lnTo>
                    <a:pt x="557" y="457"/>
                  </a:lnTo>
                  <a:lnTo>
                    <a:pt x="558" y="456"/>
                  </a:lnTo>
                  <a:lnTo>
                    <a:pt x="559" y="455"/>
                  </a:lnTo>
                  <a:lnTo>
                    <a:pt x="560" y="454"/>
                  </a:lnTo>
                  <a:lnTo>
                    <a:pt x="561" y="453"/>
                  </a:lnTo>
                  <a:lnTo>
                    <a:pt x="563" y="453"/>
                  </a:lnTo>
                  <a:lnTo>
                    <a:pt x="563" y="452"/>
                  </a:lnTo>
                  <a:lnTo>
                    <a:pt x="565" y="451"/>
                  </a:lnTo>
                  <a:lnTo>
                    <a:pt x="566" y="450"/>
                  </a:lnTo>
                  <a:lnTo>
                    <a:pt x="567" y="449"/>
                  </a:lnTo>
                  <a:lnTo>
                    <a:pt x="568" y="448"/>
                  </a:lnTo>
                  <a:lnTo>
                    <a:pt x="569" y="446"/>
                  </a:lnTo>
                  <a:lnTo>
                    <a:pt x="569" y="445"/>
                  </a:lnTo>
                  <a:lnTo>
                    <a:pt x="570" y="444"/>
                  </a:lnTo>
                  <a:lnTo>
                    <a:pt x="570" y="443"/>
                  </a:lnTo>
                  <a:lnTo>
                    <a:pt x="571" y="442"/>
                  </a:lnTo>
                  <a:lnTo>
                    <a:pt x="571" y="441"/>
                  </a:lnTo>
                  <a:lnTo>
                    <a:pt x="571" y="440"/>
                  </a:lnTo>
                  <a:lnTo>
                    <a:pt x="572" y="440"/>
                  </a:lnTo>
                  <a:lnTo>
                    <a:pt x="572" y="439"/>
                  </a:lnTo>
                  <a:lnTo>
                    <a:pt x="572" y="438"/>
                  </a:lnTo>
                  <a:lnTo>
                    <a:pt x="571" y="437"/>
                  </a:lnTo>
                  <a:lnTo>
                    <a:pt x="571" y="436"/>
                  </a:lnTo>
                  <a:lnTo>
                    <a:pt x="570" y="435"/>
                  </a:lnTo>
                  <a:lnTo>
                    <a:pt x="570" y="434"/>
                  </a:lnTo>
                  <a:lnTo>
                    <a:pt x="569" y="434"/>
                  </a:lnTo>
                  <a:lnTo>
                    <a:pt x="569" y="433"/>
                  </a:lnTo>
                  <a:lnTo>
                    <a:pt x="569" y="432"/>
                  </a:lnTo>
                  <a:lnTo>
                    <a:pt x="570" y="431"/>
                  </a:lnTo>
                  <a:lnTo>
                    <a:pt x="569" y="430"/>
                  </a:lnTo>
                  <a:lnTo>
                    <a:pt x="569" y="429"/>
                  </a:lnTo>
                  <a:lnTo>
                    <a:pt x="568" y="429"/>
                  </a:lnTo>
                  <a:lnTo>
                    <a:pt x="567" y="429"/>
                  </a:lnTo>
                  <a:lnTo>
                    <a:pt x="566" y="429"/>
                  </a:lnTo>
                  <a:lnTo>
                    <a:pt x="565" y="428"/>
                  </a:lnTo>
                  <a:lnTo>
                    <a:pt x="564" y="427"/>
                  </a:lnTo>
                  <a:lnTo>
                    <a:pt x="563" y="427"/>
                  </a:lnTo>
                  <a:lnTo>
                    <a:pt x="563" y="426"/>
                  </a:lnTo>
                  <a:lnTo>
                    <a:pt x="562" y="425"/>
                  </a:lnTo>
                  <a:lnTo>
                    <a:pt x="561" y="425"/>
                  </a:lnTo>
                  <a:lnTo>
                    <a:pt x="560" y="424"/>
                  </a:lnTo>
                  <a:lnTo>
                    <a:pt x="560" y="423"/>
                  </a:lnTo>
                  <a:lnTo>
                    <a:pt x="559" y="422"/>
                  </a:lnTo>
                  <a:lnTo>
                    <a:pt x="558" y="421"/>
                  </a:lnTo>
                  <a:lnTo>
                    <a:pt x="558" y="421"/>
                  </a:lnTo>
                  <a:lnTo>
                    <a:pt x="557" y="421"/>
                  </a:lnTo>
                  <a:lnTo>
                    <a:pt x="557" y="420"/>
                  </a:lnTo>
                  <a:lnTo>
                    <a:pt x="557" y="420"/>
                  </a:lnTo>
                  <a:lnTo>
                    <a:pt x="556" y="419"/>
                  </a:lnTo>
                  <a:lnTo>
                    <a:pt x="555" y="419"/>
                  </a:lnTo>
                  <a:lnTo>
                    <a:pt x="554" y="419"/>
                  </a:lnTo>
                  <a:lnTo>
                    <a:pt x="553" y="419"/>
                  </a:lnTo>
                  <a:lnTo>
                    <a:pt x="552" y="419"/>
                  </a:lnTo>
                  <a:lnTo>
                    <a:pt x="551" y="419"/>
                  </a:lnTo>
                  <a:lnTo>
                    <a:pt x="550" y="419"/>
                  </a:lnTo>
                  <a:lnTo>
                    <a:pt x="550" y="419"/>
                  </a:lnTo>
                  <a:lnTo>
                    <a:pt x="550" y="420"/>
                  </a:lnTo>
                  <a:lnTo>
                    <a:pt x="549" y="420"/>
                  </a:lnTo>
                  <a:lnTo>
                    <a:pt x="548" y="420"/>
                  </a:lnTo>
                  <a:lnTo>
                    <a:pt x="547" y="420"/>
                  </a:lnTo>
                  <a:lnTo>
                    <a:pt x="546" y="420"/>
                  </a:lnTo>
                  <a:lnTo>
                    <a:pt x="546" y="419"/>
                  </a:lnTo>
                  <a:lnTo>
                    <a:pt x="545" y="418"/>
                  </a:lnTo>
                  <a:lnTo>
                    <a:pt x="544" y="418"/>
                  </a:lnTo>
                  <a:lnTo>
                    <a:pt x="544" y="418"/>
                  </a:lnTo>
                  <a:lnTo>
                    <a:pt x="544" y="417"/>
                  </a:lnTo>
                  <a:lnTo>
                    <a:pt x="543" y="417"/>
                  </a:lnTo>
                  <a:lnTo>
                    <a:pt x="542" y="417"/>
                  </a:lnTo>
                  <a:lnTo>
                    <a:pt x="541" y="417"/>
                  </a:lnTo>
                  <a:lnTo>
                    <a:pt x="540" y="416"/>
                  </a:lnTo>
                  <a:lnTo>
                    <a:pt x="539" y="416"/>
                  </a:lnTo>
                  <a:lnTo>
                    <a:pt x="538" y="416"/>
                  </a:lnTo>
                  <a:lnTo>
                    <a:pt x="537" y="416"/>
                  </a:lnTo>
                  <a:lnTo>
                    <a:pt x="537" y="416"/>
                  </a:lnTo>
                  <a:lnTo>
                    <a:pt x="536" y="416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3" y="415"/>
                  </a:lnTo>
                  <a:lnTo>
                    <a:pt x="532" y="415"/>
                  </a:lnTo>
                  <a:lnTo>
                    <a:pt x="531" y="415"/>
                  </a:lnTo>
                  <a:lnTo>
                    <a:pt x="531" y="415"/>
                  </a:lnTo>
                  <a:lnTo>
                    <a:pt x="530" y="415"/>
                  </a:lnTo>
                  <a:lnTo>
                    <a:pt x="529" y="415"/>
                  </a:lnTo>
                  <a:lnTo>
                    <a:pt x="528" y="415"/>
                  </a:lnTo>
                  <a:lnTo>
                    <a:pt x="528" y="415"/>
                  </a:lnTo>
                  <a:lnTo>
                    <a:pt x="527" y="415"/>
                  </a:lnTo>
                  <a:lnTo>
                    <a:pt x="526" y="415"/>
                  </a:lnTo>
                  <a:lnTo>
                    <a:pt x="525" y="415"/>
                  </a:lnTo>
                  <a:lnTo>
                    <a:pt x="525" y="415"/>
                  </a:lnTo>
                  <a:lnTo>
                    <a:pt x="524" y="415"/>
                  </a:lnTo>
                  <a:lnTo>
                    <a:pt x="523" y="415"/>
                  </a:lnTo>
                  <a:lnTo>
                    <a:pt x="522" y="415"/>
                  </a:lnTo>
                  <a:lnTo>
                    <a:pt x="522" y="414"/>
                  </a:lnTo>
                  <a:lnTo>
                    <a:pt x="521" y="413"/>
                  </a:lnTo>
                  <a:lnTo>
                    <a:pt x="521" y="412"/>
                  </a:lnTo>
                  <a:lnTo>
                    <a:pt x="520" y="413"/>
                  </a:lnTo>
                  <a:lnTo>
                    <a:pt x="520" y="412"/>
                  </a:lnTo>
                  <a:lnTo>
                    <a:pt x="519" y="412"/>
                  </a:lnTo>
                  <a:lnTo>
                    <a:pt x="518" y="411"/>
                  </a:lnTo>
                  <a:lnTo>
                    <a:pt x="518" y="411"/>
                  </a:lnTo>
                  <a:lnTo>
                    <a:pt x="518" y="410"/>
                  </a:lnTo>
                  <a:lnTo>
                    <a:pt x="517" y="410"/>
                  </a:lnTo>
                  <a:lnTo>
                    <a:pt x="516" y="409"/>
                  </a:lnTo>
                  <a:lnTo>
                    <a:pt x="516" y="408"/>
                  </a:lnTo>
                  <a:lnTo>
                    <a:pt x="515" y="408"/>
                  </a:lnTo>
                  <a:lnTo>
                    <a:pt x="515" y="407"/>
                  </a:lnTo>
                  <a:lnTo>
                    <a:pt x="514" y="407"/>
                  </a:lnTo>
                  <a:lnTo>
                    <a:pt x="513" y="406"/>
                  </a:lnTo>
                  <a:lnTo>
                    <a:pt x="512" y="406"/>
                  </a:lnTo>
                  <a:lnTo>
                    <a:pt x="512" y="406"/>
                  </a:lnTo>
                  <a:lnTo>
                    <a:pt x="511" y="405"/>
                  </a:lnTo>
                  <a:lnTo>
                    <a:pt x="510" y="404"/>
                  </a:lnTo>
                  <a:lnTo>
                    <a:pt x="509" y="405"/>
                  </a:lnTo>
                  <a:lnTo>
                    <a:pt x="508" y="404"/>
                  </a:lnTo>
                  <a:lnTo>
                    <a:pt x="508" y="403"/>
                  </a:lnTo>
                  <a:lnTo>
                    <a:pt x="507" y="402"/>
                  </a:lnTo>
                  <a:lnTo>
                    <a:pt x="506" y="402"/>
                  </a:lnTo>
                  <a:lnTo>
                    <a:pt x="506" y="402"/>
                  </a:lnTo>
                  <a:lnTo>
                    <a:pt x="505" y="402"/>
                  </a:lnTo>
                  <a:lnTo>
                    <a:pt x="504" y="402"/>
                  </a:lnTo>
                  <a:lnTo>
                    <a:pt x="503" y="402"/>
                  </a:lnTo>
                  <a:lnTo>
                    <a:pt x="502" y="402"/>
                  </a:lnTo>
                  <a:lnTo>
                    <a:pt x="501" y="402"/>
                  </a:lnTo>
                  <a:lnTo>
                    <a:pt x="500" y="402"/>
                  </a:lnTo>
                  <a:lnTo>
                    <a:pt x="499" y="402"/>
                  </a:lnTo>
                  <a:lnTo>
                    <a:pt x="499" y="402"/>
                  </a:lnTo>
                  <a:lnTo>
                    <a:pt x="498" y="403"/>
                  </a:lnTo>
                  <a:lnTo>
                    <a:pt x="497" y="403"/>
                  </a:lnTo>
                  <a:lnTo>
                    <a:pt x="496" y="403"/>
                  </a:lnTo>
                  <a:lnTo>
                    <a:pt x="495" y="402"/>
                  </a:lnTo>
                  <a:lnTo>
                    <a:pt x="494" y="402"/>
                  </a:lnTo>
                  <a:lnTo>
                    <a:pt x="494" y="402"/>
                  </a:lnTo>
                  <a:lnTo>
                    <a:pt x="493" y="401"/>
                  </a:lnTo>
                  <a:lnTo>
                    <a:pt x="493" y="401"/>
                  </a:lnTo>
                  <a:lnTo>
                    <a:pt x="493" y="400"/>
                  </a:lnTo>
                  <a:lnTo>
                    <a:pt x="492" y="400"/>
                  </a:lnTo>
                  <a:lnTo>
                    <a:pt x="491" y="401"/>
                  </a:lnTo>
                  <a:lnTo>
                    <a:pt x="491" y="400"/>
                  </a:lnTo>
                  <a:lnTo>
                    <a:pt x="490" y="399"/>
                  </a:lnTo>
                  <a:lnTo>
                    <a:pt x="489" y="399"/>
                  </a:lnTo>
                  <a:lnTo>
                    <a:pt x="488" y="398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7" y="396"/>
                  </a:lnTo>
                  <a:lnTo>
                    <a:pt x="487" y="396"/>
                  </a:lnTo>
                  <a:lnTo>
                    <a:pt x="486" y="396"/>
                  </a:lnTo>
                  <a:lnTo>
                    <a:pt x="485" y="396"/>
                  </a:lnTo>
                  <a:lnTo>
                    <a:pt x="484" y="396"/>
                  </a:lnTo>
                  <a:lnTo>
                    <a:pt x="483" y="396"/>
                  </a:lnTo>
                  <a:lnTo>
                    <a:pt x="483" y="395"/>
                  </a:lnTo>
                  <a:lnTo>
                    <a:pt x="482" y="395"/>
                  </a:lnTo>
                  <a:lnTo>
                    <a:pt x="482" y="394"/>
                  </a:lnTo>
                  <a:lnTo>
                    <a:pt x="481" y="393"/>
                  </a:lnTo>
                  <a:lnTo>
                    <a:pt x="482" y="393"/>
                  </a:lnTo>
                  <a:lnTo>
                    <a:pt x="481" y="392"/>
                  </a:lnTo>
                  <a:lnTo>
                    <a:pt x="480" y="391"/>
                  </a:lnTo>
                  <a:lnTo>
                    <a:pt x="481" y="391"/>
                  </a:lnTo>
                  <a:lnTo>
                    <a:pt x="480" y="390"/>
                  </a:lnTo>
                  <a:lnTo>
                    <a:pt x="480" y="389"/>
                  </a:lnTo>
                  <a:lnTo>
                    <a:pt x="480" y="389"/>
                  </a:lnTo>
                  <a:lnTo>
                    <a:pt x="479" y="388"/>
                  </a:lnTo>
                  <a:lnTo>
                    <a:pt x="478" y="388"/>
                  </a:lnTo>
                  <a:lnTo>
                    <a:pt x="477" y="387"/>
                  </a:lnTo>
                  <a:lnTo>
                    <a:pt x="478" y="386"/>
                  </a:lnTo>
                  <a:lnTo>
                    <a:pt x="478" y="385"/>
                  </a:lnTo>
                  <a:lnTo>
                    <a:pt x="479" y="385"/>
                  </a:lnTo>
                  <a:lnTo>
                    <a:pt x="479" y="384"/>
                  </a:lnTo>
                  <a:lnTo>
                    <a:pt x="478" y="383"/>
                  </a:lnTo>
                  <a:lnTo>
                    <a:pt x="478" y="383"/>
                  </a:lnTo>
                  <a:lnTo>
                    <a:pt x="477" y="383"/>
                  </a:lnTo>
                  <a:lnTo>
                    <a:pt x="477" y="382"/>
                  </a:lnTo>
                  <a:lnTo>
                    <a:pt x="477" y="381"/>
                  </a:lnTo>
                  <a:lnTo>
                    <a:pt x="476" y="381"/>
                  </a:lnTo>
                  <a:lnTo>
                    <a:pt x="475" y="381"/>
                  </a:lnTo>
                  <a:lnTo>
                    <a:pt x="475" y="380"/>
                  </a:lnTo>
                  <a:lnTo>
                    <a:pt x="475" y="379"/>
                  </a:lnTo>
                  <a:lnTo>
                    <a:pt x="475" y="378"/>
                  </a:lnTo>
                  <a:lnTo>
                    <a:pt x="476" y="377"/>
                  </a:lnTo>
                  <a:lnTo>
                    <a:pt x="474" y="376"/>
                  </a:lnTo>
                  <a:lnTo>
                    <a:pt x="475" y="376"/>
                  </a:lnTo>
                  <a:lnTo>
                    <a:pt x="475" y="376"/>
                  </a:lnTo>
                  <a:lnTo>
                    <a:pt x="475" y="375"/>
                  </a:lnTo>
                  <a:lnTo>
                    <a:pt x="475" y="374"/>
                  </a:lnTo>
                  <a:lnTo>
                    <a:pt x="474" y="374"/>
                  </a:lnTo>
                  <a:lnTo>
                    <a:pt x="474" y="373"/>
                  </a:lnTo>
                  <a:lnTo>
                    <a:pt x="473" y="372"/>
                  </a:lnTo>
                  <a:lnTo>
                    <a:pt x="473" y="371"/>
                  </a:lnTo>
                  <a:lnTo>
                    <a:pt x="472" y="370"/>
                  </a:lnTo>
                  <a:lnTo>
                    <a:pt x="472" y="370"/>
                  </a:lnTo>
                  <a:lnTo>
                    <a:pt x="471" y="370"/>
                  </a:lnTo>
                  <a:lnTo>
                    <a:pt x="471" y="369"/>
                  </a:lnTo>
                  <a:lnTo>
                    <a:pt x="472" y="369"/>
                  </a:lnTo>
                  <a:lnTo>
                    <a:pt x="472" y="368"/>
                  </a:lnTo>
                  <a:lnTo>
                    <a:pt x="471" y="367"/>
                  </a:lnTo>
                  <a:lnTo>
                    <a:pt x="470" y="367"/>
                  </a:lnTo>
                  <a:lnTo>
                    <a:pt x="469" y="367"/>
                  </a:lnTo>
                  <a:lnTo>
                    <a:pt x="469" y="366"/>
                  </a:lnTo>
                  <a:lnTo>
                    <a:pt x="470" y="366"/>
                  </a:lnTo>
                  <a:lnTo>
                    <a:pt x="470" y="365"/>
                  </a:lnTo>
                  <a:lnTo>
                    <a:pt x="469" y="364"/>
                  </a:lnTo>
                  <a:lnTo>
                    <a:pt x="469" y="364"/>
                  </a:lnTo>
                  <a:lnTo>
                    <a:pt x="468" y="364"/>
                  </a:lnTo>
                  <a:lnTo>
                    <a:pt x="468" y="363"/>
                  </a:lnTo>
                  <a:lnTo>
                    <a:pt x="467" y="363"/>
                  </a:lnTo>
                  <a:lnTo>
                    <a:pt x="467" y="362"/>
                  </a:lnTo>
                  <a:lnTo>
                    <a:pt x="466" y="362"/>
                  </a:lnTo>
                  <a:lnTo>
                    <a:pt x="467" y="362"/>
                  </a:lnTo>
                  <a:lnTo>
                    <a:pt x="467" y="361"/>
                  </a:lnTo>
                  <a:lnTo>
                    <a:pt x="467" y="360"/>
                  </a:lnTo>
                  <a:lnTo>
                    <a:pt x="467" y="359"/>
                  </a:lnTo>
                  <a:lnTo>
                    <a:pt x="466" y="358"/>
                  </a:lnTo>
                  <a:lnTo>
                    <a:pt x="466" y="357"/>
                  </a:lnTo>
                  <a:lnTo>
                    <a:pt x="466" y="357"/>
                  </a:lnTo>
                  <a:lnTo>
                    <a:pt x="467" y="356"/>
                  </a:lnTo>
                  <a:lnTo>
                    <a:pt x="466" y="355"/>
                  </a:lnTo>
                  <a:lnTo>
                    <a:pt x="465" y="356"/>
                  </a:lnTo>
                  <a:lnTo>
                    <a:pt x="464" y="355"/>
                  </a:lnTo>
                  <a:lnTo>
                    <a:pt x="464" y="354"/>
                  </a:lnTo>
                  <a:lnTo>
                    <a:pt x="463" y="355"/>
                  </a:lnTo>
                  <a:lnTo>
                    <a:pt x="462" y="355"/>
                  </a:lnTo>
                  <a:lnTo>
                    <a:pt x="462" y="354"/>
                  </a:lnTo>
                  <a:lnTo>
                    <a:pt x="463" y="353"/>
                  </a:lnTo>
                  <a:lnTo>
                    <a:pt x="463" y="352"/>
                  </a:lnTo>
                  <a:lnTo>
                    <a:pt x="463" y="351"/>
                  </a:lnTo>
                  <a:lnTo>
                    <a:pt x="462" y="351"/>
                  </a:lnTo>
                  <a:lnTo>
                    <a:pt x="462" y="350"/>
                  </a:lnTo>
                  <a:lnTo>
                    <a:pt x="461" y="350"/>
                  </a:lnTo>
                  <a:lnTo>
                    <a:pt x="461" y="349"/>
                  </a:lnTo>
                  <a:lnTo>
                    <a:pt x="461" y="348"/>
                  </a:lnTo>
                  <a:lnTo>
                    <a:pt x="462" y="348"/>
                  </a:lnTo>
                  <a:lnTo>
                    <a:pt x="462" y="347"/>
                  </a:lnTo>
                  <a:lnTo>
                    <a:pt x="461" y="347"/>
                  </a:lnTo>
                  <a:lnTo>
                    <a:pt x="461" y="346"/>
                  </a:lnTo>
                  <a:lnTo>
                    <a:pt x="461" y="345"/>
                  </a:lnTo>
                  <a:lnTo>
                    <a:pt x="461" y="345"/>
                  </a:lnTo>
                  <a:lnTo>
                    <a:pt x="461" y="345"/>
                  </a:lnTo>
                  <a:lnTo>
                    <a:pt x="461" y="344"/>
                  </a:lnTo>
                  <a:lnTo>
                    <a:pt x="461" y="343"/>
                  </a:lnTo>
                  <a:lnTo>
                    <a:pt x="461" y="342"/>
                  </a:lnTo>
                  <a:lnTo>
                    <a:pt x="461" y="341"/>
                  </a:lnTo>
                  <a:lnTo>
                    <a:pt x="462" y="341"/>
                  </a:lnTo>
                  <a:lnTo>
                    <a:pt x="462" y="340"/>
                  </a:lnTo>
                  <a:lnTo>
                    <a:pt x="461" y="339"/>
                  </a:lnTo>
                  <a:lnTo>
                    <a:pt x="461" y="338"/>
                  </a:lnTo>
                  <a:lnTo>
                    <a:pt x="461" y="338"/>
                  </a:lnTo>
                  <a:lnTo>
                    <a:pt x="461" y="338"/>
                  </a:lnTo>
                  <a:lnTo>
                    <a:pt x="461" y="337"/>
                  </a:lnTo>
                  <a:lnTo>
                    <a:pt x="460" y="337"/>
                  </a:lnTo>
                  <a:lnTo>
                    <a:pt x="460" y="336"/>
                  </a:lnTo>
                  <a:lnTo>
                    <a:pt x="459" y="335"/>
                  </a:lnTo>
                  <a:lnTo>
                    <a:pt x="458" y="335"/>
                  </a:lnTo>
                  <a:lnTo>
                    <a:pt x="458" y="334"/>
                  </a:lnTo>
                  <a:lnTo>
                    <a:pt x="458" y="333"/>
                  </a:lnTo>
                  <a:lnTo>
                    <a:pt x="457" y="334"/>
                  </a:lnTo>
                  <a:lnTo>
                    <a:pt x="456" y="334"/>
                  </a:lnTo>
                  <a:lnTo>
                    <a:pt x="455" y="333"/>
                  </a:lnTo>
                  <a:lnTo>
                    <a:pt x="455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3" y="330"/>
                  </a:lnTo>
                  <a:lnTo>
                    <a:pt x="453" y="329"/>
                  </a:lnTo>
                  <a:lnTo>
                    <a:pt x="453" y="328"/>
                  </a:lnTo>
                  <a:lnTo>
                    <a:pt x="453" y="327"/>
                  </a:lnTo>
                  <a:lnTo>
                    <a:pt x="452" y="327"/>
                  </a:lnTo>
                  <a:lnTo>
                    <a:pt x="452" y="326"/>
                  </a:lnTo>
                  <a:lnTo>
                    <a:pt x="453" y="326"/>
                  </a:lnTo>
                  <a:lnTo>
                    <a:pt x="452" y="326"/>
                  </a:lnTo>
                  <a:lnTo>
                    <a:pt x="451" y="325"/>
                  </a:lnTo>
                  <a:lnTo>
                    <a:pt x="451" y="324"/>
                  </a:lnTo>
                  <a:lnTo>
                    <a:pt x="450" y="324"/>
                  </a:lnTo>
                  <a:lnTo>
                    <a:pt x="450" y="323"/>
                  </a:lnTo>
                  <a:lnTo>
                    <a:pt x="450" y="322"/>
                  </a:lnTo>
                  <a:lnTo>
                    <a:pt x="450" y="321"/>
                  </a:lnTo>
                  <a:lnTo>
                    <a:pt x="449" y="321"/>
                  </a:lnTo>
                  <a:lnTo>
                    <a:pt x="448" y="321"/>
                  </a:lnTo>
                  <a:lnTo>
                    <a:pt x="448" y="321"/>
                  </a:lnTo>
                  <a:lnTo>
                    <a:pt x="447" y="321"/>
                  </a:lnTo>
                  <a:lnTo>
                    <a:pt x="447" y="322"/>
                  </a:lnTo>
                  <a:lnTo>
                    <a:pt x="446" y="322"/>
                  </a:lnTo>
                  <a:lnTo>
                    <a:pt x="445" y="322"/>
                  </a:lnTo>
                  <a:lnTo>
                    <a:pt x="444" y="322"/>
                  </a:lnTo>
                  <a:lnTo>
                    <a:pt x="444" y="321"/>
                  </a:lnTo>
                  <a:lnTo>
                    <a:pt x="445" y="321"/>
                  </a:lnTo>
                  <a:lnTo>
                    <a:pt x="444" y="320"/>
                  </a:lnTo>
                  <a:lnTo>
                    <a:pt x="443" y="320"/>
                  </a:lnTo>
                  <a:lnTo>
                    <a:pt x="442" y="320"/>
                  </a:lnTo>
                  <a:lnTo>
                    <a:pt x="442" y="320"/>
                  </a:lnTo>
                  <a:lnTo>
                    <a:pt x="441" y="320"/>
                  </a:lnTo>
                  <a:lnTo>
                    <a:pt x="440" y="320"/>
                  </a:lnTo>
                  <a:lnTo>
                    <a:pt x="440" y="321"/>
                  </a:lnTo>
                  <a:lnTo>
                    <a:pt x="439" y="320"/>
                  </a:lnTo>
                  <a:lnTo>
                    <a:pt x="438" y="320"/>
                  </a:lnTo>
                  <a:lnTo>
                    <a:pt x="437" y="320"/>
                  </a:lnTo>
                  <a:lnTo>
                    <a:pt x="436" y="319"/>
                  </a:lnTo>
                  <a:lnTo>
                    <a:pt x="436" y="319"/>
                  </a:lnTo>
                  <a:lnTo>
                    <a:pt x="435" y="320"/>
                  </a:lnTo>
                  <a:lnTo>
                    <a:pt x="435" y="319"/>
                  </a:lnTo>
                  <a:lnTo>
                    <a:pt x="434" y="320"/>
                  </a:lnTo>
                  <a:lnTo>
                    <a:pt x="433" y="319"/>
                  </a:lnTo>
                  <a:lnTo>
                    <a:pt x="432" y="319"/>
                  </a:lnTo>
                  <a:lnTo>
                    <a:pt x="431" y="319"/>
                  </a:lnTo>
                  <a:lnTo>
                    <a:pt x="430" y="319"/>
                  </a:lnTo>
                  <a:lnTo>
                    <a:pt x="429" y="319"/>
                  </a:lnTo>
                  <a:lnTo>
                    <a:pt x="429" y="319"/>
                  </a:lnTo>
                  <a:lnTo>
                    <a:pt x="428" y="319"/>
                  </a:lnTo>
                  <a:lnTo>
                    <a:pt x="428" y="318"/>
                  </a:lnTo>
                  <a:lnTo>
                    <a:pt x="428" y="317"/>
                  </a:lnTo>
                  <a:lnTo>
                    <a:pt x="427" y="317"/>
                  </a:lnTo>
                  <a:lnTo>
                    <a:pt x="426" y="317"/>
                  </a:lnTo>
                  <a:lnTo>
                    <a:pt x="425" y="317"/>
                  </a:lnTo>
                  <a:lnTo>
                    <a:pt x="424" y="317"/>
                  </a:lnTo>
                  <a:lnTo>
                    <a:pt x="423" y="317"/>
                  </a:lnTo>
                  <a:lnTo>
                    <a:pt x="423" y="317"/>
                  </a:lnTo>
                  <a:lnTo>
                    <a:pt x="422" y="317"/>
                  </a:lnTo>
                  <a:lnTo>
                    <a:pt x="421" y="317"/>
                  </a:lnTo>
                  <a:lnTo>
                    <a:pt x="420" y="317"/>
                  </a:lnTo>
                  <a:lnTo>
                    <a:pt x="419" y="317"/>
                  </a:lnTo>
                  <a:lnTo>
                    <a:pt x="418" y="316"/>
                  </a:lnTo>
                  <a:lnTo>
                    <a:pt x="418" y="315"/>
                  </a:lnTo>
                  <a:lnTo>
                    <a:pt x="418" y="314"/>
                  </a:lnTo>
                  <a:lnTo>
                    <a:pt x="417" y="314"/>
                  </a:lnTo>
                  <a:lnTo>
                    <a:pt x="416" y="314"/>
                  </a:lnTo>
                  <a:lnTo>
                    <a:pt x="416" y="314"/>
                  </a:lnTo>
                  <a:lnTo>
                    <a:pt x="415" y="314"/>
                  </a:lnTo>
                  <a:lnTo>
                    <a:pt x="414" y="314"/>
                  </a:lnTo>
                  <a:lnTo>
                    <a:pt x="413" y="314"/>
                  </a:lnTo>
                  <a:lnTo>
                    <a:pt x="413" y="315"/>
                  </a:lnTo>
                  <a:lnTo>
                    <a:pt x="413" y="316"/>
                  </a:lnTo>
                  <a:lnTo>
                    <a:pt x="412" y="316"/>
                  </a:lnTo>
                  <a:lnTo>
                    <a:pt x="411" y="316"/>
                  </a:lnTo>
                  <a:lnTo>
                    <a:pt x="410" y="316"/>
                  </a:lnTo>
                  <a:lnTo>
                    <a:pt x="405" y="319"/>
                  </a:lnTo>
                  <a:lnTo>
                    <a:pt x="404" y="321"/>
                  </a:lnTo>
                  <a:lnTo>
                    <a:pt x="404" y="323"/>
                  </a:lnTo>
                  <a:lnTo>
                    <a:pt x="403" y="324"/>
                  </a:lnTo>
                  <a:lnTo>
                    <a:pt x="402" y="326"/>
                  </a:lnTo>
                  <a:lnTo>
                    <a:pt x="399" y="326"/>
                  </a:lnTo>
                  <a:lnTo>
                    <a:pt x="398" y="326"/>
                  </a:lnTo>
                  <a:lnTo>
                    <a:pt x="397" y="326"/>
                  </a:lnTo>
                  <a:lnTo>
                    <a:pt x="397" y="326"/>
                  </a:lnTo>
                  <a:lnTo>
                    <a:pt x="396" y="326"/>
                  </a:lnTo>
                  <a:lnTo>
                    <a:pt x="396" y="327"/>
                  </a:lnTo>
                  <a:lnTo>
                    <a:pt x="397" y="327"/>
                  </a:lnTo>
                  <a:lnTo>
                    <a:pt x="397" y="328"/>
                  </a:lnTo>
                  <a:lnTo>
                    <a:pt x="396" y="329"/>
                  </a:lnTo>
                  <a:lnTo>
                    <a:pt x="396" y="330"/>
                  </a:lnTo>
                  <a:lnTo>
                    <a:pt x="395" y="331"/>
                  </a:lnTo>
                  <a:lnTo>
                    <a:pt x="394" y="331"/>
                  </a:lnTo>
                  <a:lnTo>
                    <a:pt x="394" y="332"/>
                  </a:lnTo>
                  <a:lnTo>
                    <a:pt x="394" y="332"/>
                  </a:lnTo>
                  <a:lnTo>
                    <a:pt x="393" y="332"/>
                  </a:lnTo>
                  <a:lnTo>
                    <a:pt x="392" y="331"/>
                  </a:lnTo>
                  <a:lnTo>
                    <a:pt x="392" y="332"/>
                  </a:lnTo>
                  <a:lnTo>
                    <a:pt x="391" y="332"/>
                  </a:lnTo>
                  <a:lnTo>
                    <a:pt x="391" y="332"/>
                  </a:lnTo>
                  <a:lnTo>
                    <a:pt x="391" y="332"/>
                  </a:lnTo>
                  <a:lnTo>
                    <a:pt x="390" y="333"/>
                  </a:lnTo>
                  <a:lnTo>
                    <a:pt x="389" y="333"/>
                  </a:lnTo>
                  <a:lnTo>
                    <a:pt x="388" y="333"/>
                  </a:lnTo>
                  <a:lnTo>
                    <a:pt x="387" y="332"/>
                  </a:lnTo>
                  <a:lnTo>
                    <a:pt x="386" y="332"/>
                  </a:lnTo>
                  <a:lnTo>
                    <a:pt x="385" y="332"/>
                  </a:lnTo>
                  <a:lnTo>
                    <a:pt x="385" y="332"/>
                  </a:lnTo>
                  <a:lnTo>
                    <a:pt x="385" y="333"/>
                  </a:lnTo>
                  <a:lnTo>
                    <a:pt x="384" y="333"/>
                  </a:lnTo>
                  <a:lnTo>
                    <a:pt x="384" y="334"/>
                  </a:lnTo>
                  <a:lnTo>
                    <a:pt x="384" y="335"/>
                  </a:lnTo>
                  <a:lnTo>
                    <a:pt x="383" y="335"/>
                  </a:lnTo>
                  <a:lnTo>
                    <a:pt x="382" y="335"/>
                  </a:lnTo>
                  <a:lnTo>
                    <a:pt x="381" y="333"/>
                  </a:lnTo>
                  <a:lnTo>
                    <a:pt x="382" y="332"/>
                  </a:lnTo>
                  <a:lnTo>
                    <a:pt x="381" y="332"/>
                  </a:lnTo>
                  <a:lnTo>
                    <a:pt x="380" y="332"/>
                  </a:lnTo>
                  <a:lnTo>
                    <a:pt x="379" y="332"/>
                  </a:lnTo>
                  <a:lnTo>
                    <a:pt x="378" y="332"/>
                  </a:lnTo>
                  <a:lnTo>
                    <a:pt x="378" y="332"/>
                  </a:lnTo>
                  <a:lnTo>
                    <a:pt x="378" y="333"/>
                  </a:lnTo>
                  <a:lnTo>
                    <a:pt x="378" y="334"/>
                  </a:lnTo>
                  <a:lnTo>
                    <a:pt x="377" y="334"/>
                  </a:lnTo>
                  <a:lnTo>
                    <a:pt x="376" y="334"/>
                  </a:lnTo>
                  <a:lnTo>
                    <a:pt x="376" y="333"/>
                  </a:lnTo>
                  <a:lnTo>
                    <a:pt x="375" y="333"/>
                  </a:lnTo>
                  <a:lnTo>
                    <a:pt x="375" y="332"/>
                  </a:lnTo>
                  <a:lnTo>
                    <a:pt x="375" y="332"/>
                  </a:lnTo>
                  <a:lnTo>
                    <a:pt x="374" y="332"/>
                  </a:lnTo>
                  <a:lnTo>
                    <a:pt x="373" y="332"/>
                  </a:lnTo>
                  <a:lnTo>
                    <a:pt x="373" y="331"/>
                  </a:lnTo>
                  <a:lnTo>
                    <a:pt x="372" y="330"/>
                  </a:lnTo>
                  <a:lnTo>
                    <a:pt x="372" y="331"/>
                  </a:lnTo>
                  <a:lnTo>
                    <a:pt x="372" y="331"/>
                  </a:lnTo>
                  <a:lnTo>
                    <a:pt x="372" y="330"/>
                  </a:lnTo>
                  <a:lnTo>
                    <a:pt x="371" y="330"/>
                  </a:lnTo>
                  <a:lnTo>
                    <a:pt x="370" y="330"/>
                  </a:lnTo>
                  <a:lnTo>
                    <a:pt x="369" y="331"/>
                  </a:lnTo>
                  <a:lnTo>
                    <a:pt x="368" y="331"/>
                  </a:lnTo>
                  <a:lnTo>
                    <a:pt x="367" y="331"/>
                  </a:lnTo>
                  <a:lnTo>
                    <a:pt x="366" y="332"/>
                  </a:lnTo>
                  <a:lnTo>
                    <a:pt x="366" y="332"/>
                  </a:lnTo>
                  <a:lnTo>
                    <a:pt x="366" y="333"/>
                  </a:lnTo>
                  <a:lnTo>
                    <a:pt x="365" y="332"/>
                  </a:lnTo>
                  <a:lnTo>
                    <a:pt x="364" y="332"/>
                  </a:lnTo>
                  <a:lnTo>
                    <a:pt x="363" y="332"/>
                  </a:lnTo>
                  <a:lnTo>
                    <a:pt x="362" y="332"/>
                  </a:lnTo>
                  <a:lnTo>
                    <a:pt x="361" y="332"/>
                  </a:lnTo>
                  <a:lnTo>
                    <a:pt x="360" y="333"/>
                  </a:lnTo>
                  <a:lnTo>
                    <a:pt x="360" y="334"/>
                  </a:lnTo>
                  <a:lnTo>
                    <a:pt x="361" y="334"/>
                  </a:lnTo>
                  <a:lnTo>
                    <a:pt x="360" y="334"/>
                  </a:lnTo>
                  <a:lnTo>
                    <a:pt x="359" y="334"/>
                  </a:lnTo>
                  <a:lnTo>
                    <a:pt x="359" y="333"/>
                  </a:lnTo>
                  <a:lnTo>
                    <a:pt x="358" y="333"/>
                  </a:lnTo>
                  <a:lnTo>
                    <a:pt x="357" y="334"/>
                  </a:lnTo>
                  <a:lnTo>
                    <a:pt x="356" y="333"/>
                  </a:lnTo>
                  <a:lnTo>
                    <a:pt x="355" y="333"/>
                  </a:lnTo>
                  <a:lnTo>
                    <a:pt x="354" y="333"/>
                  </a:lnTo>
                  <a:lnTo>
                    <a:pt x="353" y="333"/>
                  </a:lnTo>
                  <a:lnTo>
                    <a:pt x="353" y="333"/>
                  </a:lnTo>
                  <a:lnTo>
                    <a:pt x="352" y="333"/>
                  </a:lnTo>
                  <a:lnTo>
                    <a:pt x="351" y="333"/>
                  </a:lnTo>
                  <a:lnTo>
                    <a:pt x="350" y="333"/>
                  </a:lnTo>
                  <a:lnTo>
                    <a:pt x="349" y="333"/>
                  </a:lnTo>
                  <a:lnTo>
                    <a:pt x="348" y="333"/>
                  </a:lnTo>
                  <a:lnTo>
                    <a:pt x="347" y="333"/>
                  </a:lnTo>
                  <a:lnTo>
                    <a:pt x="347" y="332"/>
                  </a:lnTo>
                  <a:lnTo>
                    <a:pt x="346" y="332"/>
                  </a:lnTo>
                  <a:lnTo>
                    <a:pt x="346" y="332"/>
                  </a:lnTo>
                  <a:lnTo>
                    <a:pt x="346" y="331"/>
                  </a:lnTo>
                  <a:lnTo>
                    <a:pt x="346" y="331"/>
                  </a:lnTo>
                  <a:lnTo>
                    <a:pt x="345" y="331"/>
                  </a:lnTo>
                  <a:lnTo>
                    <a:pt x="344" y="330"/>
                  </a:lnTo>
                  <a:lnTo>
                    <a:pt x="343" y="330"/>
                  </a:lnTo>
                  <a:lnTo>
                    <a:pt x="343" y="329"/>
                  </a:lnTo>
                  <a:lnTo>
                    <a:pt x="342" y="329"/>
                  </a:lnTo>
                  <a:lnTo>
                    <a:pt x="342" y="328"/>
                  </a:lnTo>
                  <a:lnTo>
                    <a:pt x="341" y="328"/>
                  </a:lnTo>
                  <a:lnTo>
                    <a:pt x="340" y="327"/>
                  </a:lnTo>
                  <a:lnTo>
                    <a:pt x="340" y="328"/>
                  </a:lnTo>
                  <a:lnTo>
                    <a:pt x="340" y="328"/>
                  </a:lnTo>
                  <a:lnTo>
                    <a:pt x="339" y="329"/>
                  </a:lnTo>
                  <a:lnTo>
                    <a:pt x="338" y="329"/>
                  </a:lnTo>
                  <a:lnTo>
                    <a:pt x="337" y="329"/>
                  </a:lnTo>
                  <a:lnTo>
                    <a:pt x="336" y="329"/>
                  </a:lnTo>
                  <a:lnTo>
                    <a:pt x="335" y="328"/>
                  </a:lnTo>
                  <a:lnTo>
                    <a:pt x="334" y="328"/>
                  </a:lnTo>
                  <a:lnTo>
                    <a:pt x="334" y="328"/>
                  </a:lnTo>
                  <a:lnTo>
                    <a:pt x="334" y="327"/>
                  </a:lnTo>
                  <a:lnTo>
                    <a:pt x="333" y="327"/>
                  </a:lnTo>
                  <a:lnTo>
                    <a:pt x="332" y="327"/>
                  </a:lnTo>
                  <a:lnTo>
                    <a:pt x="331" y="326"/>
                  </a:lnTo>
                  <a:lnTo>
                    <a:pt x="330" y="326"/>
                  </a:lnTo>
                  <a:lnTo>
                    <a:pt x="329" y="326"/>
                  </a:lnTo>
                  <a:lnTo>
                    <a:pt x="329" y="327"/>
                  </a:lnTo>
                  <a:lnTo>
                    <a:pt x="328" y="327"/>
                  </a:lnTo>
                  <a:lnTo>
                    <a:pt x="328" y="328"/>
                  </a:lnTo>
                  <a:lnTo>
                    <a:pt x="328" y="329"/>
                  </a:lnTo>
                  <a:lnTo>
                    <a:pt x="327" y="329"/>
                  </a:lnTo>
                  <a:lnTo>
                    <a:pt x="327" y="330"/>
                  </a:lnTo>
                  <a:lnTo>
                    <a:pt x="326" y="330"/>
                  </a:lnTo>
                  <a:lnTo>
                    <a:pt x="325" y="330"/>
                  </a:lnTo>
                  <a:lnTo>
                    <a:pt x="324" y="330"/>
                  </a:lnTo>
                  <a:lnTo>
                    <a:pt x="324" y="329"/>
                  </a:lnTo>
                  <a:lnTo>
                    <a:pt x="323" y="328"/>
                  </a:lnTo>
                  <a:lnTo>
                    <a:pt x="322" y="328"/>
                  </a:lnTo>
                  <a:lnTo>
                    <a:pt x="321" y="328"/>
                  </a:lnTo>
                  <a:lnTo>
                    <a:pt x="321" y="327"/>
                  </a:lnTo>
                  <a:lnTo>
                    <a:pt x="321" y="326"/>
                  </a:lnTo>
                  <a:lnTo>
                    <a:pt x="320" y="326"/>
                  </a:lnTo>
                  <a:lnTo>
                    <a:pt x="320" y="326"/>
                  </a:lnTo>
                  <a:lnTo>
                    <a:pt x="320" y="325"/>
                  </a:lnTo>
                  <a:lnTo>
                    <a:pt x="320" y="324"/>
                  </a:lnTo>
                  <a:lnTo>
                    <a:pt x="319" y="323"/>
                  </a:lnTo>
                  <a:lnTo>
                    <a:pt x="319" y="322"/>
                  </a:lnTo>
                  <a:lnTo>
                    <a:pt x="319" y="321"/>
                  </a:lnTo>
                  <a:lnTo>
                    <a:pt x="318" y="320"/>
                  </a:lnTo>
                  <a:lnTo>
                    <a:pt x="317" y="321"/>
                  </a:lnTo>
                  <a:lnTo>
                    <a:pt x="316" y="321"/>
                  </a:lnTo>
                  <a:lnTo>
                    <a:pt x="315" y="322"/>
                  </a:lnTo>
                  <a:lnTo>
                    <a:pt x="315" y="322"/>
                  </a:lnTo>
                  <a:lnTo>
                    <a:pt x="315" y="321"/>
                  </a:lnTo>
                  <a:lnTo>
                    <a:pt x="314" y="321"/>
                  </a:lnTo>
                  <a:lnTo>
                    <a:pt x="314" y="320"/>
                  </a:lnTo>
                  <a:lnTo>
                    <a:pt x="313" y="320"/>
                  </a:lnTo>
                  <a:lnTo>
                    <a:pt x="313" y="319"/>
                  </a:lnTo>
                  <a:lnTo>
                    <a:pt x="312" y="319"/>
                  </a:lnTo>
                  <a:lnTo>
                    <a:pt x="311" y="319"/>
                  </a:lnTo>
                  <a:lnTo>
                    <a:pt x="310" y="319"/>
                  </a:lnTo>
                  <a:lnTo>
                    <a:pt x="309" y="319"/>
                  </a:lnTo>
                  <a:lnTo>
                    <a:pt x="308" y="319"/>
                  </a:lnTo>
                  <a:lnTo>
                    <a:pt x="308" y="320"/>
                  </a:lnTo>
                  <a:lnTo>
                    <a:pt x="307" y="321"/>
                  </a:lnTo>
                  <a:lnTo>
                    <a:pt x="306" y="322"/>
                  </a:lnTo>
                  <a:lnTo>
                    <a:pt x="305" y="322"/>
                  </a:lnTo>
                  <a:lnTo>
                    <a:pt x="304" y="322"/>
                  </a:lnTo>
                  <a:lnTo>
                    <a:pt x="304" y="323"/>
                  </a:lnTo>
                  <a:lnTo>
                    <a:pt x="303" y="323"/>
                  </a:lnTo>
                  <a:lnTo>
                    <a:pt x="302" y="324"/>
                  </a:lnTo>
                  <a:lnTo>
                    <a:pt x="302" y="324"/>
                  </a:lnTo>
                  <a:lnTo>
                    <a:pt x="302" y="323"/>
                  </a:lnTo>
                  <a:lnTo>
                    <a:pt x="302" y="322"/>
                  </a:lnTo>
                  <a:lnTo>
                    <a:pt x="302" y="321"/>
                  </a:lnTo>
                  <a:lnTo>
                    <a:pt x="303" y="320"/>
                  </a:lnTo>
                  <a:lnTo>
                    <a:pt x="303" y="319"/>
                  </a:lnTo>
                  <a:lnTo>
                    <a:pt x="303" y="319"/>
                  </a:lnTo>
                  <a:lnTo>
                    <a:pt x="303" y="318"/>
                  </a:lnTo>
                  <a:lnTo>
                    <a:pt x="303" y="317"/>
                  </a:lnTo>
                  <a:lnTo>
                    <a:pt x="303" y="316"/>
                  </a:lnTo>
                  <a:lnTo>
                    <a:pt x="303" y="315"/>
                  </a:lnTo>
                  <a:lnTo>
                    <a:pt x="302" y="314"/>
                  </a:lnTo>
                  <a:lnTo>
                    <a:pt x="302" y="313"/>
                  </a:lnTo>
                  <a:lnTo>
                    <a:pt x="302" y="313"/>
                  </a:lnTo>
                  <a:lnTo>
                    <a:pt x="301" y="313"/>
                  </a:lnTo>
                  <a:lnTo>
                    <a:pt x="301" y="312"/>
                  </a:lnTo>
                  <a:lnTo>
                    <a:pt x="302" y="311"/>
                  </a:lnTo>
                  <a:lnTo>
                    <a:pt x="302" y="310"/>
                  </a:lnTo>
                  <a:lnTo>
                    <a:pt x="303" y="310"/>
                  </a:lnTo>
                  <a:lnTo>
                    <a:pt x="304" y="309"/>
                  </a:lnTo>
                  <a:lnTo>
                    <a:pt x="304" y="308"/>
                  </a:lnTo>
                  <a:lnTo>
                    <a:pt x="303" y="308"/>
                  </a:lnTo>
                  <a:lnTo>
                    <a:pt x="302" y="308"/>
                  </a:lnTo>
                  <a:lnTo>
                    <a:pt x="302" y="307"/>
                  </a:lnTo>
                  <a:lnTo>
                    <a:pt x="302" y="307"/>
                  </a:lnTo>
                  <a:lnTo>
                    <a:pt x="301" y="307"/>
                  </a:lnTo>
                  <a:lnTo>
                    <a:pt x="301" y="307"/>
                  </a:lnTo>
                  <a:lnTo>
                    <a:pt x="301" y="306"/>
                  </a:lnTo>
                  <a:lnTo>
                    <a:pt x="302" y="306"/>
                  </a:lnTo>
                  <a:lnTo>
                    <a:pt x="302" y="305"/>
                  </a:lnTo>
                  <a:lnTo>
                    <a:pt x="302" y="304"/>
                  </a:lnTo>
                  <a:lnTo>
                    <a:pt x="302" y="303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0"/>
                  </a:lnTo>
                  <a:lnTo>
                    <a:pt x="303" y="300"/>
                  </a:lnTo>
                  <a:lnTo>
                    <a:pt x="303" y="299"/>
                  </a:lnTo>
                  <a:lnTo>
                    <a:pt x="302" y="299"/>
                  </a:lnTo>
                  <a:lnTo>
                    <a:pt x="302" y="299"/>
                  </a:lnTo>
                  <a:lnTo>
                    <a:pt x="302" y="300"/>
                  </a:lnTo>
                  <a:lnTo>
                    <a:pt x="301" y="300"/>
                  </a:lnTo>
                  <a:lnTo>
                    <a:pt x="300" y="300"/>
                  </a:lnTo>
                  <a:lnTo>
                    <a:pt x="299" y="301"/>
                  </a:lnTo>
                  <a:lnTo>
                    <a:pt x="298" y="301"/>
                  </a:lnTo>
                  <a:lnTo>
                    <a:pt x="297" y="301"/>
                  </a:lnTo>
                  <a:lnTo>
                    <a:pt x="296" y="300"/>
                  </a:lnTo>
                  <a:lnTo>
                    <a:pt x="296" y="300"/>
                  </a:lnTo>
                  <a:lnTo>
                    <a:pt x="296" y="299"/>
                  </a:lnTo>
                  <a:lnTo>
                    <a:pt x="295" y="298"/>
                  </a:lnTo>
                  <a:lnTo>
                    <a:pt x="295" y="297"/>
                  </a:lnTo>
                  <a:lnTo>
                    <a:pt x="294" y="297"/>
                  </a:lnTo>
                  <a:lnTo>
                    <a:pt x="293" y="296"/>
                  </a:lnTo>
                  <a:lnTo>
                    <a:pt x="292" y="296"/>
                  </a:lnTo>
                  <a:lnTo>
                    <a:pt x="291" y="295"/>
                  </a:lnTo>
                  <a:lnTo>
                    <a:pt x="290" y="295"/>
                  </a:lnTo>
                  <a:lnTo>
                    <a:pt x="290" y="294"/>
                  </a:lnTo>
                  <a:lnTo>
                    <a:pt x="289" y="294"/>
                  </a:lnTo>
                  <a:lnTo>
                    <a:pt x="287" y="293"/>
                  </a:lnTo>
                  <a:lnTo>
                    <a:pt x="286" y="293"/>
                  </a:lnTo>
                  <a:lnTo>
                    <a:pt x="286" y="292"/>
                  </a:lnTo>
                  <a:lnTo>
                    <a:pt x="285" y="291"/>
                  </a:lnTo>
                  <a:lnTo>
                    <a:pt x="284" y="290"/>
                  </a:lnTo>
                  <a:lnTo>
                    <a:pt x="284" y="289"/>
                  </a:lnTo>
                  <a:lnTo>
                    <a:pt x="283" y="288"/>
                  </a:lnTo>
                  <a:lnTo>
                    <a:pt x="283" y="288"/>
                  </a:lnTo>
                  <a:lnTo>
                    <a:pt x="283" y="287"/>
                  </a:lnTo>
                  <a:lnTo>
                    <a:pt x="284" y="286"/>
                  </a:lnTo>
                  <a:lnTo>
                    <a:pt x="285" y="285"/>
                  </a:lnTo>
                  <a:lnTo>
                    <a:pt x="285" y="284"/>
                  </a:lnTo>
                  <a:lnTo>
                    <a:pt x="286" y="284"/>
                  </a:lnTo>
                  <a:lnTo>
                    <a:pt x="286" y="283"/>
                  </a:lnTo>
                  <a:lnTo>
                    <a:pt x="287" y="283"/>
                  </a:lnTo>
                  <a:lnTo>
                    <a:pt x="288" y="282"/>
                  </a:lnTo>
                  <a:lnTo>
                    <a:pt x="289" y="281"/>
                  </a:lnTo>
                  <a:lnTo>
                    <a:pt x="289" y="281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20" y="241"/>
                  </a:lnTo>
                  <a:lnTo>
                    <a:pt x="198" y="233"/>
                  </a:lnTo>
                  <a:lnTo>
                    <a:pt x="174" y="228"/>
                  </a:lnTo>
                  <a:lnTo>
                    <a:pt x="158" y="246"/>
                  </a:lnTo>
                  <a:lnTo>
                    <a:pt x="95" y="250"/>
                  </a:lnTo>
                  <a:lnTo>
                    <a:pt x="123" y="272"/>
                  </a:lnTo>
                  <a:lnTo>
                    <a:pt x="136" y="348"/>
                  </a:lnTo>
                  <a:lnTo>
                    <a:pt x="139" y="355"/>
                  </a:lnTo>
                  <a:lnTo>
                    <a:pt x="143" y="362"/>
                  </a:lnTo>
                  <a:lnTo>
                    <a:pt x="160" y="399"/>
                  </a:lnTo>
                  <a:lnTo>
                    <a:pt x="164" y="398"/>
                  </a:lnTo>
                  <a:lnTo>
                    <a:pt x="165" y="398"/>
                  </a:lnTo>
                  <a:lnTo>
                    <a:pt x="166" y="398"/>
                  </a:lnTo>
                  <a:lnTo>
                    <a:pt x="167" y="398"/>
                  </a:lnTo>
                  <a:lnTo>
                    <a:pt x="168" y="398"/>
                  </a:lnTo>
                  <a:lnTo>
                    <a:pt x="168" y="397"/>
                  </a:lnTo>
                  <a:lnTo>
                    <a:pt x="169" y="397"/>
                  </a:lnTo>
                  <a:lnTo>
                    <a:pt x="170" y="397"/>
                  </a:lnTo>
                  <a:lnTo>
                    <a:pt x="171" y="396"/>
                  </a:lnTo>
                  <a:lnTo>
                    <a:pt x="172" y="396"/>
                  </a:lnTo>
                  <a:lnTo>
                    <a:pt x="173" y="397"/>
                  </a:lnTo>
                  <a:lnTo>
                    <a:pt x="173" y="398"/>
                  </a:lnTo>
                  <a:lnTo>
                    <a:pt x="174" y="398"/>
                  </a:lnTo>
                  <a:lnTo>
                    <a:pt x="174" y="399"/>
                  </a:lnTo>
                  <a:lnTo>
                    <a:pt x="174" y="400"/>
                  </a:lnTo>
                  <a:lnTo>
                    <a:pt x="175" y="401"/>
                  </a:lnTo>
                  <a:lnTo>
                    <a:pt x="176" y="401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6" y="403"/>
                  </a:lnTo>
                  <a:lnTo>
                    <a:pt x="176" y="404"/>
                  </a:lnTo>
                  <a:lnTo>
                    <a:pt x="175" y="405"/>
                  </a:lnTo>
                  <a:lnTo>
                    <a:pt x="175" y="406"/>
                  </a:lnTo>
                  <a:lnTo>
                    <a:pt x="174" y="407"/>
                  </a:lnTo>
                  <a:lnTo>
                    <a:pt x="174" y="408"/>
                  </a:lnTo>
                  <a:lnTo>
                    <a:pt x="174" y="408"/>
                  </a:lnTo>
                  <a:lnTo>
                    <a:pt x="174" y="409"/>
                  </a:lnTo>
                  <a:lnTo>
                    <a:pt x="173" y="409"/>
                  </a:lnTo>
                  <a:lnTo>
                    <a:pt x="173" y="410"/>
                  </a:lnTo>
                  <a:lnTo>
                    <a:pt x="172" y="410"/>
                  </a:lnTo>
                  <a:lnTo>
                    <a:pt x="172" y="411"/>
                  </a:lnTo>
                  <a:lnTo>
                    <a:pt x="171" y="411"/>
                  </a:lnTo>
                  <a:lnTo>
                    <a:pt x="171" y="412"/>
                  </a:lnTo>
                  <a:lnTo>
                    <a:pt x="171" y="413"/>
                  </a:lnTo>
                  <a:lnTo>
                    <a:pt x="171" y="414"/>
                  </a:lnTo>
                  <a:lnTo>
                    <a:pt x="171" y="415"/>
                  </a:lnTo>
                  <a:lnTo>
                    <a:pt x="171" y="415"/>
                  </a:lnTo>
                  <a:lnTo>
                    <a:pt x="170" y="415"/>
                  </a:lnTo>
                  <a:lnTo>
                    <a:pt x="170" y="416"/>
                  </a:lnTo>
                  <a:lnTo>
                    <a:pt x="170" y="417"/>
                  </a:lnTo>
                  <a:lnTo>
                    <a:pt x="171" y="418"/>
                  </a:lnTo>
                  <a:lnTo>
                    <a:pt x="172" y="418"/>
                  </a:lnTo>
                  <a:lnTo>
                    <a:pt x="172" y="419"/>
                  </a:lnTo>
                  <a:lnTo>
                    <a:pt x="173" y="419"/>
                  </a:lnTo>
                  <a:lnTo>
                    <a:pt x="173" y="420"/>
                  </a:lnTo>
                  <a:lnTo>
                    <a:pt x="174" y="420"/>
                  </a:lnTo>
                  <a:lnTo>
                    <a:pt x="174" y="421"/>
                  </a:lnTo>
                  <a:lnTo>
                    <a:pt x="174" y="421"/>
                  </a:lnTo>
                  <a:lnTo>
                    <a:pt x="174" y="422"/>
                  </a:lnTo>
                  <a:lnTo>
                    <a:pt x="174" y="423"/>
                  </a:lnTo>
                  <a:lnTo>
                    <a:pt x="173" y="423"/>
                  </a:lnTo>
                  <a:lnTo>
                    <a:pt x="173" y="424"/>
                  </a:lnTo>
                  <a:lnTo>
                    <a:pt x="173" y="426"/>
                  </a:lnTo>
                  <a:lnTo>
                    <a:pt x="173" y="427"/>
                  </a:lnTo>
                  <a:lnTo>
                    <a:pt x="173" y="429"/>
                  </a:lnTo>
                  <a:lnTo>
                    <a:pt x="173" y="430"/>
                  </a:lnTo>
                  <a:lnTo>
                    <a:pt x="173" y="431"/>
                  </a:lnTo>
                  <a:lnTo>
                    <a:pt x="173" y="432"/>
                  </a:lnTo>
                  <a:lnTo>
                    <a:pt x="173" y="433"/>
                  </a:lnTo>
                  <a:lnTo>
                    <a:pt x="172" y="434"/>
                  </a:lnTo>
                  <a:lnTo>
                    <a:pt x="171" y="434"/>
                  </a:lnTo>
                  <a:lnTo>
                    <a:pt x="170" y="434"/>
                  </a:lnTo>
                  <a:lnTo>
                    <a:pt x="170" y="433"/>
                  </a:lnTo>
                  <a:lnTo>
                    <a:pt x="169" y="433"/>
                  </a:lnTo>
                  <a:lnTo>
                    <a:pt x="168" y="432"/>
                  </a:lnTo>
                  <a:lnTo>
                    <a:pt x="168" y="433"/>
                  </a:lnTo>
                  <a:lnTo>
                    <a:pt x="168" y="434"/>
                  </a:lnTo>
                  <a:lnTo>
                    <a:pt x="167" y="434"/>
                  </a:lnTo>
                  <a:lnTo>
                    <a:pt x="167" y="435"/>
                  </a:lnTo>
                  <a:lnTo>
                    <a:pt x="167" y="436"/>
                  </a:lnTo>
                  <a:lnTo>
                    <a:pt x="167" y="437"/>
                  </a:lnTo>
                  <a:lnTo>
                    <a:pt x="167" y="438"/>
                  </a:lnTo>
                  <a:lnTo>
                    <a:pt x="166" y="438"/>
                  </a:lnTo>
                  <a:lnTo>
                    <a:pt x="165" y="438"/>
                  </a:lnTo>
                  <a:lnTo>
                    <a:pt x="164" y="438"/>
                  </a:lnTo>
                  <a:lnTo>
                    <a:pt x="163" y="438"/>
                  </a:lnTo>
                  <a:lnTo>
                    <a:pt x="162" y="438"/>
                  </a:lnTo>
                  <a:lnTo>
                    <a:pt x="162" y="439"/>
                  </a:lnTo>
                  <a:lnTo>
                    <a:pt x="161" y="439"/>
                  </a:lnTo>
                  <a:lnTo>
                    <a:pt x="160" y="439"/>
                  </a:lnTo>
                  <a:lnTo>
                    <a:pt x="159" y="439"/>
                  </a:lnTo>
                  <a:lnTo>
                    <a:pt x="159" y="440"/>
                  </a:lnTo>
                  <a:lnTo>
                    <a:pt x="158" y="440"/>
                  </a:lnTo>
                  <a:lnTo>
                    <a:pt x="157" y="441"/>
                  </a:lnTo>
                  <a:lnTo>
                    <a:pt x="158" y="441"/>
                  </a:lnTo>
                  <a:lnTo>
                    <a:pt x="158" y="442"/>
                  </a:lnTo>
                  <a:lnTo>
                    <a:pt x="158" y="443"/>
                  </a:lnTo>
                  <a:lnTo>
                    <a:pt x="157" y="443"/>
                  </a:lnTo>
                  <a:lnTo>
                    <a:pt x="156" y="444"/>
                  </a:lnTo>
                  <a:lnTo>
                    <a:pt x="155" y="445"/>
                  </a:lnTo>
                  <a:lnTo>
                    <a:pt x="155" y="445"/>
                  </a:lnTo>
                  <a:lnTo>
                    <a:pt x="155" y="446"/>
                  </a:lnTo>
                  <a:lnTo>
                    <a:pt x="154" y="446"/>
                  </a:lnTo>
                  <a:lnTo>
                    <a:pt x="155" y="446"/>
                  </a:lnTo>
                  <a:lnTo>
                    <a:pt x="155" y="447"/>
                  </a:lnTo>
                  <a:lnTo>
                    <a:pt x="155" y="448"/>
                  </a:lnTo>
                  <a:lnTo>
                    <a:pt x="155" y="449"/>
                  </a:lnTo>
                  <a:lnTo>
                    <a:pt x="154" y="450"/>
                  </a:lnTo>
                  <a:lnTo>
                    <a:pt x="154" y="451"/>
                  </a:lnTo>
                  <a:lnTo>
                    <a:pt x="153" y="452"/>
                  </a:lnTo>
                  <a:lnTo>
                    <a:pt x="153" y="453"/>
                  </a:lnTo>
                  <a:lnTo>
                    <a:pt x="153" y="453"/>
                  </a:lnTo>
                  <a:lnTo>
                    <a:pt x="153" y="454"/>
                  </a:lnTo>
                  <a:lnTo>
                    <a:pt x="153" y="455"/>
                  </a:lnTo>
                  <a:lnTo>
                    <a:pt x="152" y="456"/>
                  </a:lnTo>
                  <a:lnTo>
                    <a:pt x="151" y="456"/>
                  </a:lnTo>
                  <a:lnTo>
                    <a:pt x="151" y="458"/>
                  </a:lnTo>
                  <a:lnTo>
                    <a:pt x="151" y="459"/>
                  </a:lnTo>
                  <a:lnTo>
                    <a:pt x="151" y="459"/>
                  </a:lnTo>
                  <a:lnTo>
                    <a:pt x="150" y="459"/>
                  </a:lnTo>
                  <a:lnTo>
                    <a:pt x="149" y="460"/>
                  </a:lnTo>
                  <a:lnTo>
                    <a:pt x="149" y="460"/>
                  </a:lnTo>
                  <a:lnTo>
                    <a:pt x="106" y="497"/>
                  </a:lnTo>
                  <a:lnTo>
                    <a:pt x="103" y="495"/>
                  </a:lnTo>
                  <a:lnTo>
                    <a:pt x="101" y="493"/>
                  </a:lnTo>
                  <a:lnTo>
                    <a:pt x="99" y="492"/>
                  </a:lnTo>
                  <a:lnTo>
                    <a:pt x="97" y="491"/>
                  </a:lnTo>
                  <a:lnTo>
                    <a:pt x="94" y="489"/>
                  </a:lnTo>
                  <a:lnTo>
                    <a:pt x="92" y="487"/>
                  </a:lnTo>
                  <a:lnTo>
                    <a:pt x="89" y="486"/>
                  </a:lnTo>
                  <a:lnTo>
                    <a:pt x="87" y="484"/>
                  </a:lnTo>
                  <a:lnTo>
                    <a:pt x="85" y="484"/>
                  </a:lnTo>
                  <a:lnTo>
                    <a:pt x="85" y="484"/>
                  </a:lnTo>
                  <a:lnTo>
                    <a:pt x="84" y="483"/>
                  </a:lnTo>
                  <a:lnTo>
                    <a:pt x="83" y="482"/>
                  </a:lnTo>
                  <a:lnTo>
                    <a:pt x="80" y="481"/>
                  </a:lnTo>
                  <a:lnTo>
                    <a:pt x="79" y="480"/>
                  </a:lnTo>
                  <a:lnTo>
                    <a:pt x="77" y="478"/>
                  </a:lnTo>
                  <a:lnTo>
                    <a:pt x="76" y="478"/>
                  </a:lnTo>
                  <a:lnTo>
                    <a:pt x="72" y="475"/>
                  </a:lnTo>
                  <a:lnTo>
                    <a:pt x="70" y="473"/>
                  </a:lnTo>
                  <a:lnTo>
                    <a:pt x="67" y="471"/>
                  </a:lnTo>
                  <a:lnTo>
                    <a:pt x="66" y="468"/>
                  </a:lnTo>
                  <a:lnTo>
                    <a:pt x="63" y="465"/>
                  </a:lnTo>
                  <a:lnTo>
                    <a:pt x="61" y="462"/>
                  </a:lnTo>
                  <a:lnTo>
                    <a:pt x="60" y="459"/>
                  </a:lnTo>
                  <a:lnTo>
                    <a:pt x="59" y="456"/>
                  </a:lnTo>
                  <a:lnTo>
                    <a:pt x="57" y="453"/>
                  </a:lnTo>
                  <a:lnTo>
                    <a:pt x="53" y="448"/>
                  </a:lnTo>
                  <a:lnTo>
                    <a:pt x="51" y="443"/>
                  </a:lnTo>
                  <a:lnTo>
                    <a:pt x="47" y="437"/>
                  </a:lnTo>
                  <a:lnTo>
                    <a:pt x="42" y="430"/>
                  </a:lnTo>
                  <a:lnTo>
                    <a:pt x="39" y="426"/>
                  </a:lnTo>
                  <a:lnTo>
                    <a:pt x="36" y="421"/>
                  </a:lnTo>
                  <a:lnTo>
                    <a:pt x="34" y="416"/>
                  </a:lnTo>
                  <a:lnTo>
                    <a:pt x="30" y="411"/>
                  </a:lnTo>
                  <a:lnTo>
                    <a:pt x="26" y="400"/>
                  </a:lnTo>
                  <a:lnTo>
                    <a:pt x="24" y="396"/>
                  </a:lnTo>
                  <a:lnTo>
                    <a:pt x="24" y="389"/>
                  </a:lnTo>
                  <a:lnTo>
                    <a:pt x="23" y="383"/>
                  </a:lnTo>
                  <a:lnTo>
                    <a:pt x="23" y="380"/>
                  </a:lnTo>
                  <a:lnTo>
                    <a:pt x="24" y="374"/>
                  </a:lnTo>
                  <a:lnTo>
                    <a:pt x="25" y="370"/>
                  </a:lnTo>
                  <a:lnTo>
                    <a:pt x="28" y="364"/>
                  </a:lnTo>
                  <a:lnTo>
                    <a:pt x="29" y="357"/>
                  </a:lnTo>
                  <a:lnTo>
                    <a:pt x="32" y="353"/>
                  </a:lnTo>
                  <a:lnTo>
                    <a:pt x="34" y="349"/>
                  </a:lnTo>
                  <a:lnTo>
                    <a:pt x="38" y="345"/>
                  </a:lnTo>
                  <a:lnTo>
                    <a:pt x="41" y="338"/>
                  </a:lnTo>
                  <a:lnTo>
                    <a:pt x="42" y="333"/>
                  </a:lnTo>
                  <a:lnTo>
                    <a:pt x="44" y="327"/>
                  </a:lnTo>
                  <a:lnTo>
                    <a:pt x="45" y="322"/>
                  </a:lnTo>
                  <a:lnTo>
                    <a:pt x="46" y="315"/>
                  </a:lnTo>
                  <a:lnTo>
                    <a:pt x="45" y="307"/>
                  </a:lnTo>
                  <a:lnTo>
                    <a:pt x="45" y="302"/>
                  </a:lnTo>
                  <a:lnTo>
                    <a:pt x="43" y="296"/>
                  </a:lnTo>
                  <a:lnTo>
                    <a:pt x="42" y="288"/>
                  </a:lnTo>
                  <a:lnTo>
                    <a:pt x="41" y="283"/>
                  </a:lnTo>
                  <a:lnTo>
                    <a:pt x="39" y="277"/>
                  </a:lnTo>
                  <a:lnTo>
                    <a:pt x="37" y="271"/>
                  </a:lnTo>
                  <a:lnTo>
                    <a:pt x="33" y="263"/>
                  </a:lnTo>
                  <a:lnTo>
                    <a:pt x="30" y="257"/>
                  </a:lnTo>
                  <a:lnTo>
                    <a:pt x="28" y="250"/>
                  </a:lnTo>
                  <a:lnTo>
                    <a:pt x="25" y="244"/>
                  </a:lnTo>
                  <a:lnTo>
                    <a:pt x="22" y="235"/>
                  </a:lnTo>
                  <a:lnTo>
                    <a:pt x="18" y="225"/>
                  </a:lnTo>
                  <a:lnTo>
                    <a:pt x="15" y="219"/>
                  </a:lnTo>
                  <a:lnTo>
                    <a:pt x="13" y="211"/>
                  </a:lnTo>
                  <a:lnTo>
                    <a:pt x="11" y="205"/>
                  </a:lnTo>
                  <a:lnTo>
                    <a:pt x="9" y="199"/>
                  </a:lnTo>
                  <a:lnTo>
                    <a:pt x="7" y="192"/>
                  </a:lnTo>
                  <a:lnTo>
                    <a:pt x="3" y="183"/>
                  </a:lnTo>
                  <a:lnTo>
                    <a:pt x="1" y="176"/>
                  </a:lnTo>
                  <a:lnTo>
                    <a:pt x="0" y="170"/>
                  </a:lnTo>
                  <a:lnTo>
                    <a:pt x="1" y="163"/>
                  </a:lnTo>
                  <a:lnTo>
                    <a:pt x="1" y="155"/>
                  </a:lnTo>
                  <a:lnTo>
                    <a:pt x="2" y="151"/>
                  </a:lnTo>
                  <a:lnTo>
                    <a:pt x="3" y="146"/>
                  </a:lnTo>
                  <a:lnTo>
                    <a:pt x="5" y="140"/>
                  </a:lnTo>
                  <a:lnTo>
                    <a:pt x="7" y="134"/>
                  </a:lnTo>
                  <a:lnTo>
                    <a:pt x="9" y="129"/>
                  </a:lnTo>
                  <a:lnTo>
                    <a:pt x="11" y="123"/>
                  </a:lnTo>
                  <a:lnTo>
                    <a:pt x="15" y="113"/>
                  </a:lnTo>
                  <a:lnTo>
                    <a:pt x="17" y="108"/>
                  </a:lnTo>
                  <a:lnTo>
                    <a:pt x="20" y="103"/>
                  </a:lnTo>
                  <a:lnTo>
                    <a:pt x="23" y="98"/>
                  </a:lnTo>
                  <a:lnTo>
                    <a:pt x="50" y="98"/>
                  </a:lnTo>
                  <a:lnTo>
                    <a:pt x="51" y="99"/>
                  </a:lnTo>
                  <a:lnTo>
                    <a:pt x="52" y="99"/>
                  </a:lnTo>
                  <a:lnTo>
                    <a:pt x="53" y="99"/>
                  </a:lnTo>
                  <a:lnTo>
                    <a:pt x="53" y="100"/>
                  </a:lnTo>
                  <a:lnTo>
                    <a:pt x="53" y="101"/>
                  </a:lnTo>
                  <a:lnTo>
                    <a:pt x="54" y="100"/>
                  </a:lnTo>
                  <a:lnTo>
                    <a:pt x="55" y="99"/>
                  </a:lnTo>
                  <a:lnTo>
                    <a:pt x="56" y="99"/>
                  </a:lnTo>
                  <a:lnTo>
                    <a:pt x="56" y="100"/>
                  </a:lnTo>
                  <a:lnTo>
                    <a:pt x="57" y="100"/>
                  </a:lnTo>
                  <a:lnTo>
                    <a:pt x="57" y="99"/>
                  </a:lnTo>
                  <a:lnTo>
                    <a:pt x="58" y="99"/>
                  </a:lnTo>
                  <a:lnTo>
                    <a:pt x="59" y="99"/>
                  </a:lnTo>
                  <a:lnTo>
                    <a:pt x="60" y="100"/>
                  </a:lnTo>
                  <a:lnTo>
                    <a:pt x="60" y="101"/>
                  </a:lnTo>
                  <a:lnTo>
                    <a:pt x="60" y="101"/>
                  </a:lnTo>
                  <a:lnTo>
                    <a:pt x="61" y="101"/>
                  </a:lnTo>
                  <a:lnTo>
                    <a:pt x="62" y="101"/>
                  </a:lnTo>
                  <a:lnTo>
                    <a:pt x="63" y="102"/>
                  </a:lnTo>
                  <a:lnTo>
                    <a:pt x="64" y="103"/>
                  </a:lnTo>
                  <a:lnTo>
                    <a:pt x="66" y="103"/>
                  </a:lnTo>
                  <a:lnTo>
                    <a:pt x="66" y="102"/>
                  </a:lnTo>
                  <a:lnTo>
                    <a:pt x="67" y="101"/>
                  </a:lnTo>
                  <a:lnTo>
                    <a:pt x="68" y="100"/>
                  </a:lnTo>
                  <a:lnTo>
                    <a:pt x="68" y="99"/>
                  </a:lnTo>
                  <a:lnTo>
                    <a:pt x="67" y="98"/>
                  </a:lnTo>
                  <a:lnTo>
                    <a:pt x="67" y="97"/>
                  </a:lnTo>
                  <a:lnTo>
                    <a:pt x="67" y="97"/>
                  </a:lnTo>
                  <a:lnTo>
                    <a:pt x="67" y="96"/>
                  </a:lnTo>
                  <a:lnTo>
                    <a:pt x="68" y="95"/>
                  </a:lnTo>
                  <a:lnTo>
                    <a:pt x="68" y="94"/>
                  </a:lnTo>
                  <a:lnTo>
                    <a:pt x="69" y="93"/>
                  </a:lnTo>
                  <a:lnTo>
                    <a:pt x="70" y="92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1"/>
                  </a:lnTo>
                  <a:lnTo>
                    <a:pt x="72" y="91"/>
                  </a:lnTo>
                  <a:lnTo>
                    <a:pt x="72" y="90"/>
                  </a:lnTo>
                  <a:lnTo>
                    <a:pt x="73" y="90"/>
                  </a:lnTo>
                  <a:lnTo>
                    <a:pt x="73" y="89"/>
                  </a:lnTo>
                  <a:lnTo>
                    <a:pt x="73" y="88"/>
                  </a:lnTo>
                  <a:lnTo>
                    <a:pt x="74" y="88"/>
                  </a:lnTo>
                  <a:lnTo>
                    <a:pt x="74" y="87"/>
                  </a:lnTo>
                  <a:lnTo>
                    <a:pt x="74" y="86"/>
                  </a:lnTo>
                  <a:lnTo>
                    <a:pt x="75" y="85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5"/>
                  </a:lnTo>
                  <a:lnTo>
                    <a:pt x="79" y="85"/>
                  </a:lnTo>
                  <a:lnTo>
                    <a:pt x="80" y="85"/>
                  </a:lnTo>
                  <a:lnTo>
                    <a:pt x="81" y="85"/>
                  </a:lnTo>
                  <a:lnTo>
                    <a:pt x="82" y="86"/>
                  </a:lnTo>
                  <a:lnTo>
                    <a:pt x="82" y="87"/>
                  </a:lnTo>
                  <a:lnTo>
                    <a:pt x="83" y="87"/>
                  </a:lnTo>
                  <a:lnTo>
                    <a:pt x="84" y="87"/>
                  </a:lnTo>
                  <a:lnTo>
                    <a:pt x="85" y="87"/>
                  </a:lnTo>
                  <a:lnTo>
                    <a:pt x="85" y="86"/>
                  </a:lnTo>
                  <a:lnTo>
                    <a:pt x="86" y="85"/>
                  </a:lnTo>
                  <a:lnTo>
                    <a:pt x="87" y="85"/>
                  </a:lnTo>
                  <a:lnTo>
                    <a:pt x="88" y="85"/>
                  </a:lnTo>
                  <a:lnTo>
                    <a:pt x="88" y="84"/>
                  </a:lnTo>
                  <a:lnTo>
                    <a:pt x="89" y="83"/>
                  </a:lnTo>
                  <a:lnTo>
                    <a:pt x="90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1"/>
                  </a:lnTo>
                  <a:lnTo>
                    <a:pt x="95" y="81"/>
                  </a:lnTo>
                  <a:lnTo>
                    <a:pt x="96" y="80"/>
                  </a:lnTo>
                  <a:lnTo>
                    <a:pt x="97" y="80"/>
                  </a:lnTo>
                  <a:lnTo>
                    <a:pt x="98" y="80"/>
                  </a:lnTo>
                  <a:lnTo>
                    <a:pt x="98" y="79"/>
                  </a:lnTo>
                  <a:lnTo>
                    <a:pt x="99" y="78"/>
                  </a:lnTo>
                  <a:lnTo>
                    <a:pt x="100" y="78"/>
                  </a:lnTo>
                  <a:lnTo>
                    <a:pt x="100" y="77"/>
                  </a:lnTo>
                  <a:lnTo>
                    <a:pt x="101" y="77"/>
                  </a:lnTo>
                  <a:lnTo>
                    <a:pt x="101" y="76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3" y="73"/>
                  </a:lnTo>
                  <a:lnTo>
                    <a:pt x="104" y="73"/>
                  </a:lnTo>
                  <a:lnTo>
                    <a:pt x="104" y="73"/>
                  </a:lnTo>
                  <a:lnTo>
                    <a:pt x="105" y="73"/>
                  </a:lnTo>
                  <a:lnTo>
                    <a:pt x="106" y="72"/>
                  </a:lnTo>
                  <a:lnTo>
                    <a:pt x="105" y="72"/>
                  </a:lnTo>
                  <a:lnTo>
                    <a:pt x="106" y="71"/>
                  </a:lnTo>
                  <a:lnTo>
                    <a:pt x="106" y="70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7"/>
                  </a:lnTo>
                  <a:lnTo>
                    <a:pt x="112" y="66"/>
                  </a:lnTo>
                  <a:lnTo>
                    <a:pt x="112" y="65"/>
                  </a:lnTo>
                  <a:lnTo>
                    <a:pt x="113" y="65"/>
                  </a:lnTo>
                  <a:lnTo>
                    <a:pt x="114" y="65"/>
                  </a:lnTo>
                  <a:lnTo>
                    <a:pt x="115" y="64"/>
                  </a:lnTo>
                  <a:lnTo>
                    <a:pt x="116" y="64"/>
                  </a:lnTo>
                  <a:lnTo>
                    <a:pt x="117" y="63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9"/>
                  </a:lnTo>
                  <a:lnTo>
                    <a:pt x="117" y="59"/>
                  </a:lnTo>
                  <a:lnTo>
                    <a:pt x="117" y="58"/>
                  </a:lnTo>
                  <a:lnTo>
                    <a:pt x="118" y="57"/>
                  </a:lnTo>
                  <a:lnTo>
                    <a:pt x="118" y="56"/>
                  </a:lnTo>
                  <a:lnTo>
                    <a:pt x="119" y="55"/>
                  </a:lnTo>
                  <a:lnTo>
                    <a:pt x="119" y="54"/>
                  </a:lnTo>
                  <a:lnTo>
                    <a:pt x="120" y="53"/>
                  </a:lnTo>
                  <a:lnTo>
                    <a:pt x="120" y="53"/>
                  </a:lnTo>
                  <a:lnTo>
                    <a:pt x="120" y="52"/>
                  </a:lnTo>
                  <a:lnTo>
                    <a:pt x="121" y="51"/>
                  </a:lnTo>
                  <a:lnTo>
                    <a:pt x="122" y="50"/>
                  </a:lnTo>
                  <a:lnTo>
                    <a:pt x="123" y="50"/>
                  </a:lnTo>
                  <a:lnTo>
                    <a:pt x="123" y="50"/>
                  </a:lnTo>
                  <a:lnTo>
                    <a:pt x="123" y="49"/>
                  </a:lnTo>
                  <a:lnTo>
                    <a:pt x="124" y="49"/>
                  </a:lnTo>
                  <a:lnTo>
                    <a:pt x="125" y="49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7" y="47"/>
                  </a:lnTo>
                  <a:lnTo>
                    <a:pt x="129" y="46"/>
                  </a:lnTo>
                  <a:lnTo>
                    <a:pt x="130" y="46"/>
                  </a:lnTo>
                  <a:lnTo>
                    <a:pt x="130" y="46"/>
                  </a:lnTo>
                  <a:lnTo>
                    <a:pt x="130" y="45"/>
                  </a:lnTo>
                  <a:lnTo>
                    <a:pt x="131" y="45"/>
                  </a:lnTo>
                  <a:lnTo>
                    <a:pt x="132" y="44"/>
                  </a:lnTo>
                  <a:lnTo>
                    <a:pt x="132" y="43"/>
                  </a:lnTo>
                  <a:lnTo>
                    <a:pt x="133" y="43"/>
                  </a:lnTo>
                  <a:lnTo>
                    <a:pt x="134" y="42"/>
                  </a:lnTo>
                  <a:lnTo>
                    <a:pt x="134" y="41"/>
                  </a:lnTo>
                  <a:lnTo>
                    <a:pt x="135" y="40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36" y="39"/>
                  </a:lnTo>
                  <a:lnTo>
                    <a:pt x="137" y="38"/>
                  </a:lnTo>
                  <a:lnTo>
                    <a:pt x="138" y="37"/>
                  </a:lnTo>
                  <a:lnTo>
                    <a:pt x="138" y="36"/>
                  </a:lnTo>
                  <a:lnTo>
                    <a:pt x="139" y="37"/>
                  </a:lnTo>
                  <a:lnTo>
                    <a:pt x="139" y="36"/>
                  </a:lnTo>
                  <a:lnTo>
                    <a:pt x="138" y="36"/>
                  </a:lnTo>
                  <a:lnTo>
                    <a:pt x="138" y="35"/>
                  </a:lnTo>
                  <a:lnTo>
                    <a:pt x="138" y="34"/>
                  </a:lnTo>
                  <a:lnTo>
                    <a:pt x="139" y="34"/>
                  </a:lnTo>
                  <a:lnTo>
                    <a:pt x="139" y="33"/>
                  </a:lnTo>
                  <a:lnTo>
                    <a:pt x="139" y="32"/>
                  </a:lnTo>
                  <a:lnTo>
                    <a:pt x="140" y="31"/>
                  </a:lnTo>
                  <a:lnTo>
                    <a:pt x="142" y="31"/>
                  </a:lnTo>
                  <a:lnTo>
                    <a:pt x="143" y="31"/>
                  </a:lnTo>
                  <a:lnTo>
                    <a:pt x="143" y="30"/>
                  </a:lnTo>
                  <a:lnTo>
                    <a:pt x="144" y="29"/>
                  </a:lnTo>
                  <a:lnTo>
                    <a:pt x="144" y="28"/>
                  </a:lnTo>
                  <a:lnTo>
                    <a:pt x="145" y="27"/>
                  </a:lnTo>
                  <a:lnTo>
                    <a:pt x="145" y="27"/>
                  </a:lnTo>
                  <a:lnTo>
                    <a:pt x="146" y="26"/>
                  </a:lnTo>
                  <a:lnTo>
                    <a:pt x="146" y="25"/>
                  </a:lnTo>
                  <a:lnTo>
                    <a:pt x="145" y="24"/>
                  </a:lnTo>
                  <a:lnTo>
                    <a:pt x="145" y="23"/>
                  </a:lnTo>
                  <a:lnTo>
                    <a:pt x="145" y="22"/>
                  </a:lnTo>
                  <a:lnTo>
                    <a:pt x="145" y="21"/>
                  </a:lnTo>
                  <a:lnTo>
                    <a:pt x="144" y="20"/>
                  </a:lnTo>
                  <a:lnTo>
                    <a:pt x="145" y="20"/>
                  </a:lnTo>
                  <a:lnTo>
                    <a:pt x="145" y="19"/>
                  </a:lnTo>
                  <a:lnTo>
                    <a:pt x="145" y="18"/>
                  </a:lnTo>
                  <a:lnTo>
                    <a:pt x="145" y="17"/>
                  </a:lnTo>
                  <a:lnTo>
                    <a:pt x="146" y="16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46" y="14"/>
                  </a:lnTo>
                  <a:lnTo>
                    <a:pt x="147" y="13"/>
                  </a:lnTo>
                  <a:lnTo>
                    <a:pt x="147" y="12"/>
                  </a:lnTo>
                  <a:lnTo>
                    <a:pt x="147" y="11"/>
                  </a:lnTo>
                  <a:lnTo>
                    <a:pt x="148" y="11"/>
                  </a:lnTo>
                  <a:lnTo>
                    <a:pt x="148" y="10"/>
                  </a:lnTo>
                  <a:lnTo>
                    <a:pt x="149" y="9"/>
                  </a:lnTo>
                  <a:lnTo>
                    <a:pt x="149" y="8"/>
                  </a:lnTo>
                  <a:lnTo>
                    <a:pt x="149" y="8"/>
                  </a:lnTo>
                  <a:lnTo>
                    <a:pt x="150" y="7"/>
                  </a:lnTo>
                  <a:lnTo>
                    <a:pt x="150" y="6"/>
                  </a:lnTo>
                  <a:lnTo>
                    <a:pt x="150" y="5"/>
                  </a:lnTo>
                  <a:lnTo>
                    <a:pt x="150" y="4"/>
                  </a:lnTo>
                  <a:lnTo>
                    <a:pt x="151" y="2"/>
                  </a:lnTo>
                  <a:lnTo>
                    <a:pt x="152" y="2"/>
                  </a:lnTo>
                  <a:lnTo>
                    <a:pt x="153" y="2"/>
                  </a:lnTo>
                  <a:lnTo>
                    <a:pt x="154" y="2"/>
                  </a:lnTo>
                  <a:lnTo>
                    <a:pt x="154" y="1"/>
                  </a:lnTo>
                  <a:lnTo>
                    <a:pt x="155" y="1"/>
                  </a:lnTo>
                  <a:lnTo>
                    <a:pt x="15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2093" y="1787"/>
              <a:ext cx="587" cy="225"/>
            </a:xfrm>
            <a:custGeom>
              <a:avLst/>
              <a:gdLst/>
              <a:ahLst/>
              <a:cxnLst>
                <a:cxn ang="0">
                  <a:pos x="7" y="212"/>
                </a:cxn>
                <a:cxn ang="0">
                  <a:pos x="19" y="211"/>
                </a:cxn>
                <a:cxn ang="0">
                  <a:pos x="19" y="198"/>
                </a:cxn>
                <a:cxn ang="0">
                  <a:pos x="25" y="185"/>
                </a:cxn>
                <a:cxn ang="0">
                  <a:pos x="28" y="171"/>
                </a:cxn>
                <a:cxn ang="0">
                  <a:pos x="41" y="164"/>
                </a:cxn>
                <a:cxn ang="0">
                  <a:pos x="55" y="157"/>
                </a:cxn>
                <a:cxn ang="0">
                  <a:pos x="66" y="144"/>
                </a:cxn>
                <a:cxn ang="0">
                  <a:pos x="64" y="133"/>
                </a:cxn>
                <a:cxn ang="0">
                  <a:pos x="78" y="126"/>
                </a:cxn>
                <a:cxn ang="0">
                  <a:pos x="91" y="123"/>
                </a:cxn>
                <a:cxn ang="0">
                  <a:pos x="94" y="113"/>
                </a:cxn>
                <a:cxn ang="0">
                  <a:pos x="92" y="100"/>
                </a:cxn>
                <a:cxn ang="0">
                  <a:pos x="89" y="89"/>
                </a:cxn>
                <a:cxn ang="0">
                  <a:pos x="94" y="77"/>
                </a:cxn>
                <a:cxn ang="0">
                  <a:pos x="102" y="66"/>
                </a:cxn>
                <a:cxn ang="0">
                  <a:pos x="113" y="56"/>
                </a:cxn>
                <a:cxn ang="0">
                  <a:pos x="127" y="53"/>
                </a:cxn>
                <a:cxn ang="0">
                  <a:pos x="133" y="66"/>
                </a:cxn>
                <a:cxn ang="0">
                  <a:pos x="134" y="80"/>
                </a:cxn>
                <a:cxn ang="0">
                  <a:pos x="128" y="93"/>
                </a:cxn>
                <a:cxn ang="0">
                  <a:pos x="122" y="106"/>
                </a:cxn>
                <a:cxn ang="0">
                  <a:pos x="123" y="114"/>
                </a:cxn>
                <a:cxn ang="0">
                  <a:pos x="134" y="109"/>
                </a:cxn>
                <a:cxn ang="0">
                  <a:pos x="142" y="119"/>
                </a:cxn>
                <a:cxn ang="0">
                  <a:pos x="145" y="134"/>
                </a:cxn>
                <a:cxn ang="0">
                  <a:pos x="159" y="125"/>
                </a:cxn>
                <a:cxn ang="0">
                  <a:pos x="182" y="113"/>
                </a:cxn>
                <a:cxn ang="0">
                  <a:pos x="195" y="125"/>
                </a:cxn>
                <a:cxn ang="0">
                  <a:pos x="201" y="113"/>
                </a:cxn>
                <a:cxn ang="0">
                  <a:pos x="211" y="102"/>
                </a:cxn>
                <a:cxn ang="0">
                  <a:pos x="219" y="91"/>
                </a:cxn>
                <a:cxn ang="0">
                  <a:pos x="238" y="106"/>
                </a:cxn>
                <a:cxn ang="0">
                  <a:pos x="233" y="118"/>
                </a:cxn>
                <a:cxn ang="0">
                  <a:pos x="231" y="132"/>
                </a:cxn>
                <a:cxn ang="0">
                  <a:pos x="244" y="125"/>
                </a:cxn>
                <a:cxn ang="0">
                  <a:pos x="255" y="117"/>
                </a:cxn>
                <a:cxn ang="0">
                  <a:pos x="272" y="108"/>
                </a:cxn>
                <a:cxn ang="0">
                  <a:pos x="293" y="107"/>
                </a:cxn>
                <a:cxn ang="0">
                  <a:pos x="313" y="113"/>
                </a:cxn>
                <a:cxn ang="0">
                  <a:pos x="324" y="119"/>
                </a:cxn>
                <a:cxn ang="0">
                  <a:pos x="335" y="125"/>
                </a:cxn>
                <a:cxn ang="0">
                  <a:pos x="347" y="135"/>
                </a:cxn>
                <a:cxn ang="0">
                  <a:pos x="369" y="118"/>
                </a:cxn>
                <a:cxn ang="0">
                  <a:pos x="382" y="117"/>
                </a:cxn>
                <a:cxn ang="0">
                  <a:pos x="382" y="137"/>
                </a:cxn>
                <a:cxn ang="0">
                  <a:pos x="421" y="139"/>
                </a:cxn>
                <a:cxn ang="0">
                  <a:pos x="421" y="125"/>
                </a:cxn>
                <a:cxn ang="0">
                  <a:pos x="433" y="119"/>
                </a:cxn>
                <a:cxn ang="0">
                  <a:pos x="446" y="131"/>
                </a:cxn>
                <a:cxn ang="0">
                  <a:pos x="459" y="139"/>
                </a:cxn>
                <a:cxn ang="0">
                  <a:pos x="472" y="144"/>
                </a:cxn>
                <a:cxn ang="0">
                  <a:pos x="484" y="151"/>
                </a:cxn>
                <a:cxn ang="0">
                  <a:pos x="492" y="146"/>
                </a:cxn>
                <a:cxn ang="0">
                  <a:pos x="544" y="107"/>
                </a:cxn>
                <a:cxn ang="0">
                  <a:pos x="548" y="94"/>
                </a:cxn>
                <a:cxn ang="0">
                  <a:pos x="554" y="72"/>
                </a:cxn>
                <a:cxn ang="0">
                  <a:pos x="585" y="25"/>
                </a:cxn>
                <a:cxn ang="0">
                  <a:pos x="573" y="18"/>
                </a:cxn>
                <a:cxn ang="0">
                  <a:pos x="574" y="3"/>
                </a:cxn>
              </a:cxnLst>
              <a:rect l="0" t="0" r="r" b="b"/>
              <a:pathLst>
                <a:path w="587" h="225">
                  <a:moveTo>
                    <a:pt x="0" y="225"/>
                  </a:moveTo>
                  <a:lnTo>
                    <a:pt x="1" y="224"/>
                  </a:lnTo>
                  <a:lnTo>
                    <a:pt x="2" y="224"/>
                  </a:lnTo>
                  <a:lnTo>
                    <a:pt x="2" y="223"/>
                  </a:lnTo>
                  <a:lnTo>
                    <a:pt x="3" y="222"/>
                  </a:lnTo>
                  <a:lnTo>
                    <a:pt x="3" y="221"/>
                  </a:lnTo>
                  <a:lnTo>
                    <a:pt x="4" y="221"/>
                  </a:lnTo>
                  <a:lnTo>
                    <a:pt x="4" y="221"/>
                  </a:lnTo>
                  <a:lnTo>
                    <a:pt x="5" y="220"/>
                  </a:lnTo>
                  <a:lnTo>
                    <a:pt x="5" y="219"/>
                  </a:lnTo>
                  <a:lnTo>
                    <a:pt x="5" y="218"/>
                  </a:lnTo>
                  <a:lnTo>
                    <a:pt x="6" y="217"/>
                  </a:lnTo>
                  <a:lnTo>
                    <a:pt x="7" y="216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7" y="213"/>
                  </a:lnTo>
                  <a:lnTo>
                    <a:pt x="7" y="212"/>
                  </a:lnTo>
                  <a:lnTo>
                    <a:pt x="7" y="211"/>
                  </a:lnTo>
                  <a:lnTo>
                    <a:pt x="8" y="211"/>
                  </a:lnTo>
                  <a:lnTo>
                    <a:pt x="8" y="210"/>
                  </a:lnTo>
                  <a:lnTo>
                    <a:pt x="9" y="209"/>
                  </a:lnTo>
                  <a:lnTo>
                    <a:pt x="10" y="209"/>
                  </a:lnTo>
                  <a:lnTo>
                    <a:pt x="11" y="209"/>
                  </a:lnTo>
                  <a:lnTo>
                    <a:pt x="12" y="208"/>
                  </a:lnTo>
                  <a:lnTo>
                    <a:pt x="13" y="208"/>
                  </a:lnTo>
                  <a:lnTo>
                    <a:pt x="13" y="208"/>
                  </a:lnTo>
                  <a:lnTo>
                    <a:pt x="14" y="208"/>
                  </a:lnTo>
                  <a:lnTo>
                    <a:pt x="15" y="208"/>
                  </a:lnTo>
                  <a:lnTo>
                    <a:pt x="16" y="208"/>
                  </a:lnTo>
                  <a:lnTo>
                    <a:pt x="17" y="208"/>
                  </a:lnTo>
                  <a:lnTo>
                    <a:pt x="18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19" y="211"/>
                  </a:lnTo>
                  <a:lnTo>
                    <a:pt x="19" y="211"/>
                  </a:lnTo>
                  <a:lnTo>
                    <a:pt x="20" y="210"/>
                  </a:lnTo>
                  <a:lnTo>
                    <a:pt x="20" y="209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0" y="207"/>
                  </a:lnTo>
                  <a:lnTo>
                    <a:pt x="20" y="206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19" y="203"/>
                  </a:lnTo>
                  <a:lnTo>
                    <a:pt x="19" y="202"/>
                  </a:lnTo>
                  <a:lnTo>
                    <a:pt x="19" y="202"/>
                  </a:lnTo>
                  <a:lnTo>
                    <a:pt x="19" y="202"/>
                  </a:lnTo>
                  <a:lnTo>
                    <a:pt x="19" y="201"/>
                  </a:lnTo>
                  <a:lnTo>
                    <a:pt x="19" y="200"/>
                  </a:lnTo>
                  <a:lnTo>
                    <a:pt x="19" y="199"/>
                  </a:lnTo>
                  <a:lnTo>
                    <a:pt x="19" y="198"/>
                  </a:lnTo>
                  <a:lnTo>
                    <a:pt x="19" y="197"/>
                  </a:lnTo>
                  <a:lnTo>
                    <a:pt x="19" y="196"/>
                  </a:lnTo>
                  <a:lnTo>
                    <a:pt x="19" y="195"/>
                  </a:lnTo>
                  <a:lnTo>
                    <a:pt x="20" y="195"/>
                  </a:lnTo>
                  <a:lnTo>
                    <a:pt x="20" y="194"/>
                  </a:lnTo>
                  <a:lnTo>
                    <a:pt x="21" y="194"/>
                  </a:lnTo>
                  <a:lnTo>
                    <a:pt x="21" y="192"/>
                  </a:lnTo>
                  <a:lnTo>
                    <a:pt x="21" y="191"/>
                  </a:lnTo>
                  <a:lnTo>
                    <a:pt x="21" y="190"/>
                  </a:lnTo>
                  <a:lnTo>
                    <a:pt x="22" y="190"/>
                  </a:lnTo>
                  <a:lnTo>
                    <a:pt x="22" y="189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4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6" y="183"/>
                  </a:lnTo>
                  <a:lnTo>
                    <a:pt x="26" y="183"/>
                  </a:lnTo>
                  <a:lnTo>
                    <a:pt x="26" y="182"/>
                  </a:lnTo>
                  <a:lnTo>
                    <a:pt x="27" y="182"/>
                  </a:lnTo>
                  <a:lnTo>
                    <a:pt x="27" y="181"/>
                  </a:lnTo>
                  <a:lnTo>
                    <a:pt x="28" y="180"/>
                  </a:lnTo>
                  <a:lnTo>
                    <a:pt x="28" y="179"/>
                  </a:lnTo>
                  <a:lnTo>
                    <a:pt x="28" y="178"/>
                  </a:lnTo>
                  <a:lnTo>
                    <a:pt x="28" y="177"/>
                  </a:lnTo>
                  <a:lnTo>
                    <a:pt x="28" y="176"/>
                  </a:lnTo>
                  <a:lnTo>
                    <a:pt x="27" y="176"/>
                  </a:lnTo>
                  <a:lnTo>
                    <a:pt x="27" y="175"/>
                  </a:lnTo>
                  <a:lnTo>
                    <a:pt x="27" y="174"/>
                  </a:lnTo>
                  <a:lnTo>
                    <a:pt x="27" y="173"/>
                  </a:lnTo>
                  <a:lnTo>
                    <a:pt x="28" y="172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2" y="170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3" y="167"/>
                  </a:lnTo>
                  <a:lnTo>
                    <a:pt x="34" y="166"/>
                  </a:lnTo>
                  <a:lnTo>
                    <a:pt x="35" y="165"/>
                  </a:lnTo>
                  <a:lnTo>
                    <a:pt x="36" y="165"/>
                  </a:lnTo>
                  <a:lnTo>
                    <a:pt x="37" y="164"/>
                  </a:lnTo>
                  <a:lnTo>
                    <a:pt x="38" y="164"/>
                  </a:lnTo>
                  <a:lnTo>
                    <a:pt x="39" y="165"/>
                  </a:lnTo>
                  <a:lnTo>
                    <a:pt x="39" y="166"/>
                  </a:lnTo>
                  <a:lnTo>
                    <a:pt x="40" y="166"/>
                  </a:lnTo>
                  <a:lnTo>
                    <a:pt x="40" y="165"/>
                  </a:lnTo>
                  <a:lnTo>
                    <a:pt x="41" y="164"/>
                  </a:lnTo>
                  <a:lnTo>
                    <a:pt x="42" y="164"/>
                  </a:lnTo>
                  <a:lnTo>
                    <a:pt x="43" y="163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5" y="162"/>
                  </a:lnTo>
                  <a:lnTo>
                    <a:pt x="46" y="162"/>
                  </a:lnTo>
                  <a:lnTo>
                    <a:pt x="47" y="162"/>
                  </a:lnTo>
                  <a:lnTo>
                    <a:pt x="48" y="161"/>
                  </a:lnTo>
                  <a:lnTo>
                    <a:pt x="50" y="160"/>
                  </a:lnTo>
                  <a:lnTo>
                    <a:pt x="51" y="160"/>
                  </a:lnTo>
                  <a:lnTo>
                    <a:pt x="51" y="159"/>
                  </a:lnTo>
                  <a:lnTo>
                    <a:pt x="51" y="159"/>
                  </a:lnTo>
                  <a:lnTo>
                    <a:pt x="52" y="159"/>
                  </a:lnTo>
                  <a:lnTo>
                    <a:pt x="52" y="158"/>
                  </a:lnTo>
                  <a:lnTo>
                    <a:pt x="53" y="158"/>
                  </a:lnTo>
                  <a:lnTo>
                    <a:pt x="54" y="157"/>
                  </a:lnTo>
                  <a:lnTo>
                    <a:pt x="55" y="157"/>
                  </a:lnTo>
                  <a:lnTo>
                    <a:pt x="56" y="157"/>
                  </a:lnTo>
                  <a:lnTo>
                    <a:pt x="57" y="157"/>
                  </a:lnTo>
                  <a:lnTo>
                    <a:pt x="58" y="156"/>
                  </a:lnTo>
                  <a:lnTo>
                    <a:pt x="59" y="155"/>
                  </a:lnTo>
                  <a:lnTo>
                    <a:pt x="60" y="154"/>
                  </a:lnTo>
                  <a:lnTo>
                    <a:pt x="61" y="153"/>
                  </a:lnTo>
                  <a:lnTo>
                    <a:pt x="62" y="152"/>
                  </a:lnTo>
                  <a:lnTo>
                    <a:pt x="63" y="152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5" y="150"/>
                  </a:lnTo>
                  <a:lnTo>
                    <a:pt x="66" y="149"/>
                  </a:lnTo>
                  <a:lnTo>
                    <a:pt x="66" y="148"/>
                  </a:lnTo>
                  <a:lnTo>
                    <a:pt x="66" y="147"/>
                  </a:lnTo>
                  <a:lnTo>
                    <a:pt x="67" y="146"/>
                  </a:lnTo>
                  <a:lnTo>
                    <a:pt x="67" y="145"/>
                  </a:lnTo>
                  <a:lnTo>
                    <a:pt x="66" y="144"/>
                  </a:lnTo>
                  <a:lnTo>
                    <a:pt x="65" y="144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3" y="143"/>
                  </a:lnTo>
                  <a:lnTo>
                    <a:pt x="62" y="142"/>
                  </a:lnTo>
                  <a:lnTo>
                    <a:pt x="61" y="141"/>
                  </a:lnTo>
                  <a:lnTo>
                    <a:pt x="61" y="140"/>
                  </a:lnTo>
                  <a:lnTo>
                    <a:pt x="60" y="139"/>
                  </a:lnTo>
                  <a:lnTo>
                    <a:pt x="60" y="138"/>
                  </a:lnTo>
                  <a:lnTo>
                    <a:pt x="61" y="138"/>
                  </a:lnTo>
                  <a:lnTo>
                    <a:pt x="61" y="137"/>
                  </a:lnTo>
                  <a:lnTo>
                    <a:pt x="61" y="136"/>
                  </a:lnTo>
                  <a:lnTo>
                    <a:pt x="62" y="136"/>
                  </a:lnTo>
                  <a:lnTo>
                    <a:pt x="62" y="135"/>
                  </a:lnTo>
                  <a:lnTo>
                    <a:pt x="63" y="134"/>
                  </a:lnTo>
                  <a:lnTo>
                    <a:pt x="64" y="134"/>
                  </a:lnTo>
                  <a:lnTo>
                    <a:pt x="64" y="133"/>
                  </a:lnTo>
                  <a:lnTo>
                    <a:pt x="65" y="132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7" y="132"/>
                  </a:lnTo>
                  <a:lnTo>
                    <a:pt x="68" y="132"/>
                  </a:lnTo>
                  <a:lnTo>
                    <a:pt x="69" y="131"/>
                  </a:lnTo>
                  <a:lnTo>
                    <a:pt x="70" y="131"/>
                  </a:lnTo>
                  <a:lnTo>
                    <a:pt x="70" y="131"/>
                  </a:lnTo>
                  <a:lnTo>
                    <a:pt x="71" y="130"/>
                  </a:lnTo>
                  <a:lnTo>
                    <a:pt x="72" y="130"/>
                  </a:lnTo>
                  <a:lnTo>
                    <a:pt x="73" y="129"/>
                  </a:lnTo>
                  <a:lnTo>
                    <a:pt x="74" y="129"/>
                  </a:lnTo>
                  <a:lnTo>
                    <a:pt x="75" y="128"/>
                  </a:lnTo>
                  <a:lnTo>
                    <a:pt x="76" y="127"/>
                  </a:lnTo>
                  <a:lnTo>
                    <a:pt x="77" y="127"/>
                  </a:lnTo>
                  <a:lnTo>
                    <a:pt x="77" y="126"/>
                  </a:lnTo>
                  <a:lnTo>
                    <a:pt x="78" y="126"/>
                  </a:lnTo>
                  <a:lnTo>
                    <a:pt x="79" y="126"/>
                  </a:lnTo>
                  <a:lnTo>
                    <a:pt x="80" y="126"/>
                  </a:lnTo>
                  <a:lnTo>
                    <a:pt x="81" y="126"/>
                  </a:lnTo>
                  <a:lnTo>
                    <a:pt x="82" y="127"/>
                  </a:lnTo>
                  <a:lnTo>
                    <a:pt x="82" y="126"/>
                  </a:lnTo>
                  <a:lnTo>
                    <a:pt x="83" y="126"/>
                  </a:lnTo>
                  <a:lnTo>
                    <a:pt x="83" y="125"/>
                  </a:lnTo>
                  <a:lnTo>
                    <a:pt x="84" y="125"/>
                  </a:lnTo>
                  <a:lnTo>
                    <a:pt x="85" y="125"/>
                  </a:lnTo>
                  <a:lnTo>
                    <a:pt x="85" y="125"/>
                  </a:lnTo>
                  <a:lnTo>
                    <a:pt x="86" y="125"/>
                  </a:lnTo>
                  <a:lnTo>
                    <a:pt x="87" y="125"/>
                  </a:lnTo>
                  <a:lnTo>
                    <a:pt x="88" y="125"/>
                  </a:lnTo>
                  <a:lnTo>
                    <a:pt x="89" y="125"/>
                  </a:lnTo>
                  <a:lnTo>
                    <a:pt x="89" y="124"/>
                  </a:lnTo>
                  <a:lnTo>
                    <a:pt x="90" y="124"/>
                  </a:lnTo>
                  <a:lnTo>
                    <a:pt x="91" y="123"/>
                  </a:lnTo>
                  <a:lnTo>
                    <a:pt x="92" y="123"/>
                  </a:lnTo>
                  <a:lnTo>
                    <a:pt x="93" y="122"/>
                  </a:lnTo>
                  <a:lnTo>
                    <a:pt x="94" y="122"/>
                  </a:lnTo>
                  <a:lnTo>
                    <a:pt x="94" y="121"/>
                  </a:lnTo>
                  <a:lnTo>
                    <a:pt x="93" y="120"/>
                  </a:lnTo>
                  <a:lnTo>
                    <a:pt x="92" y="120"/>
                  </a:lnTo>
                  <a:lnTo>
                    <a:pt x="92" y="119"/>
                  </a:lnTo>
                  <a:lnTo>
                    <a:pt x="91" y="119"/>
                  </a:lnTo>
                  <a:lnTo>
                    <a:pt x="91" y="119"/>
                  </a:lnTo>
                  <a:lnTo>
                    <a:pt x="90" y="118"/>
                  </a:lnTo>
                  <a:lnTo>
                    <a:pt x="90" y="117"/>
                  </a:lnTo>
                  <a:lnTo>
                    <a:pt x="91" y="116"/>
                  </a:lnTo>
                  <a:lnTo>
                    <a:pt x="91" y="115"/>
                  </a:lnTo>
                  <a:lnTo>
                    <a:pt x="92" y="115"/>
                  </a:lnTo>
                  <a:lnTo>
                    <a:pt x="92" y="114"/>
                  </a:lnTo>
                  <a:lnTo>
                    <a:pt x="93" y="113"/>
                  </a:lnTo>
                  <a:lnTo>
                    <a:pt x="94" y="113"/>
                  </a:lnTo>
                  <a:lnTo>
                    <a:pt x="95" y="113"/>
                  </a:lnTo>
                  <a:lnTo>
                    <a:pt x="95" y="112"/>
                  </a:lnTo>
                  <a:lnTo>
                    <a:pt x="96" y="111"/>
                  </a:lnTo>
                  <a:lnTo>
                    <a:pt x="96" y="110"/>
                  </a:lnTo>
                  <a:lnTo>
                    <a:pt x="96" y="109"/>
                  </a:lnTo>
                  <a:lnTo>
                    <a:pt x="96" y="108"/>
                  </a:lnTo>
                  <a:lnTo>
                    <a:pt x="96" y="107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5"/>
                  </a:lnTo>
                  <a:lnTo>
                    <a:pt x="96" y="104"/>
                  </a:lnTo>
                  <a:lnTo>
                    <a:pt x="96" y="103"/>
                  </a:lnTo>
                  <a:lnTo>
                    <a:pt x="95" y="103"/>
                  </a:lnTo>
                  <a:lnTo>
                    <a:pt x="94" y="102"/>
                  </a:lnTo>
                  <a:lnTo>
                    <a:pt x="93" y="101"/>
                  </a:lnTo>
                  <a:lnTo>
                    <a:pt x="93" y="100"/>
                  </a:lnTo>
                  <a:lnTo>
                    <a:pt x="92" y="100"/>
                  </a:lnTo>
                  <a:lnTo>
                    <a:pt x="92" y="99"/>
                  </a:lnTo>
                  <a:lnTo>
                    <a:pt x="93" y="99"/>
                  </a:lnTo>
                  <a:lnTo>
                    <a:pt x="93" y="98"/>
                  </a:lnTo>
                  <a:lnTo>
                    <a:pt x="93" y="97"/>
                  </a:lnTo>
                  <a:lnTo>
                    <a:pt x="93" y="96"/>
                  </a:lnTo>
                  <a:lnTo>
                    <a:pt x="94" y="96"/>
                  </a:lnTo>
                  <a:lnTo>
                    <a:pt x="94" y="95"/>
                  </a:lnTo>
                  <a:lnTo>
                    <a:pt x="94" y="94"/>
                  </a:lnTo>
                  <a:lnTo>
                    <a:pt x="93" y="94"/>
                  </a:lnTo>
                  <a:lnTo>
                    <a:pt x="92" y="93"/>
                  </a:lnTo>
                  <a:lnTo>
                    <a:pt x="91" y="93"/>
                  </a:lnTo>
                  <a:lnTo>
                    <a:pt x="91" y="92"/>
                  </a:lnTo>
                  <a:lnTo>
                    <a:pt x="90" y="92"/>
                  </a:lnTo>
                  <a:lnTo>
                    <a:pt x="89" y="92"/>
                  </a:lnTo>
                  <a:lnTo>
                    <a:pt x="89" y="91"/>
                  </a:lnTo>
                  <a:lnTo>
                    <a:pt x="89" y="90"/>
                  </a:lnTo>
                  <a:lnTo>
                    <a:pt x="89" y="89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7" y="88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8" y="87"/>
                  </a:lnTo>
                  <a:lnTo>
                    <a:pt x="89" y="86"/>
                  </a:lnTo>
                  <a:lnTo>
                    <a:pt x="89" y="85"/>
                  </a:lnTo>
                  <a:lnTo>
                    <a:pt x="89" y="84"/>
                  </a:lnTo>
                  <a:lnTo>
                    <a:pt x="90" y="83"/>
                  </a:lnTo>
                  <a:lnTo>
                    <a:pt x="90" y="82"/>
                  </a:lnTo>
                  <a:lnTo>
                    <a:pt x="91" y="81"/>
                  </a:lnTo>
                  <a:lnTo>
                    <a:pt x="92" y="81"/>
                  </a:lnTo>
                  <a:lnTo>
                    <a:pt x="92" y="80"/>
                  </a:lnTo>
                  <a:lnTo>
                    <a:pt x="93" y="79"/>
                  </a:lnTo>
                  <a:lnTo>
                    <a:pt x="93" y="78"/>
                  </a:lnTo>
                  <a:lnTo>
                    <a:pt x="94" y="77"/>
                  </a:lnTo>
                  <a:lnTo>
                    <a:pt x="94" y="76"/>
                  </a:lnTo>
                  <a:lnTo>
                    <a:pt x="95" y="75"/>
                  </a:lnTo>
                  <a:lnTo>
                    <a:pt x="96" y="75"/>
                  </a:lnTo>
                  <a:lnTo>
                    <a:pt x="96" y="74"/>
                  </a:lnTo>
                  <a:lnTo>
                    <a:pt x="97" y="73"/>
                  </a:lnTo>
                  <a:lnTo>
                    <a:pt x="97" y="72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8" y="70"/>
                  </a:lnTo>
                  <a:lnTo>
                    <a:pt x="98" y="69"/>
                  </a:lnTo>
                  <a:lnTo>
                    <a:pt x="99" y="69"/>
                  </a:lnTo>
                  <a:lnTo>
                    <a:pt x="99" y="68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1" y="68"/>
                  </a:lnTo>
                  <a:lnTo>
                    <a:pt x="101" y="67"/>
                  </a:lnTo>
                  <a:lnTo>
                    <a:pt x="102" y="66"/>
                  </a:lnTo>
                  <a:lnTo>
                    <a:pt x="102" y="66"/>
                  </a:lnTo>
                  <a:lnTo>
                    <a:pt x="102" y="65"/>
                  </a:lnTo>
                  <a:lnTo>
                    <a:pt x="103" y="64"/>
                  </a:lnTo>
                  <a:lnTo>
                    <a:pt x="104" y="63"/>
                  </a:lnTo>
                  <a:lnTo>
                    <a:pt x="105" y="63"/>
                  </a:lnTo>
                  <a:lnTo>
                    <a:pt x="105" y="62"/>
                  </a:lnTo>
                  <a:lnTo>
                    <a:pt x="106" y="62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59"/>
                  </a:lnTo>
                  <a:lnTo>
                    <a:pt x="109" y="59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0" y="57"/>
                  </a:lnTo>
                  <a:lnTo>
                    <a:pt x="111" y="57"/>
                  </a:lnTo>
                  <a:lnTo>
                    <a:pt x="112" y="56"/>
                  </a:lnTo>
                  <a:lnTo>
                    <a:pt x="113" y="56"/>
                  </a:lnTo>
                  <a:lnTo>
                    <a:pt x="114" y="55"/>
                  </a:lnTo>
                  <a:lnTo>
                    <a:pt x="115" y="54"/>
                  </a:lnTo>
                  <a:lnTo>
                    <a:pt x="115" y="54"/>
                  </a:lnTo>
                  <a:lnTo>
                    <a:pt x="116" y="53"/>
                  </a:lnTo>
                  <a:lnTo>
                    <a:pt x="117" y="52"/>
                  </a:lnTo>
                  <a:lnTo>
                    <a:pt x="118" y="52"/>
                  </a:lnTo>
                  <a:lnTo>
                    <a:pt x="119" y="51"/>
                  </a:lnTo>
                  <a:lnTo>
                    <a:pt x="120" y="50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22" y="49"/>
                  </a:lnTo>
                  <a:lnTo>
                    <a:pt x="123" y="49"/>
                  </a:lnTo>
                  <a:lnTo>
                    <a:pt x="124" y="50"/>
                  </a:lnTo>
                  <a:lnTo>
                    <a:pt x="125" y="51"/>
                  </a:lnTo>
                  <a:lnTo>
                    <a:pt x="126" y="52"/>
                  </a:lnTo>
                  <a:lnTo>
                    <a:pt x="126" y="53"/>
                  </a:lnTo>
                  <a:lnTo>
                    <a:pt x="127" y="53"/>
                  </a:lnTo>
                  <a:lnTo>
                    <a:pt x="127" y="54"/>
                  </a:lnTo>
                  <a:lnTo>
                    <a:pt x="127" y="55"/>
                  </a:lnTo>
                  <a:lnTo>
                    <a:pt x="127" y="56"/>
                  </a:lnTo>
                  <a:lnTo>
                    <a:pt x="128" y="56"/>
                  </a:lnTo>
                  <a:lnTo>
                    <a:pt x="128" y="57"/>
                  </a:lnTo>
                  <a:lnTo>
                    <a:pt x="128" y="58"/>
                  </a:lnTo>
                  <a:lnTo>
                    <a:pt x="129" y="59"/>
                  </a:lnTo>
                  <a:lnTo>
                    <a:pt x="130" y="60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3"/>
                  </a:lnTo>
                  <a:lnTo>
                    <a:pt x="130" y="64"/>
                  </a:lnTo>
                  <a:lnTo>
                    <a:pt x="130" y="65"/>
                  </a:lnTo>
                  <a:lnTo>
                    <a:pt x="131" y="66"/>
                  </a:lnTo>
                  <a:lnTo>
                    <a:pt x="133" y="65"/>
                  </a:lnTo>
                  <a:lnTo>
                    <a:pt x="133" y="66"/>
                  </a:lnTo>
                  <a:lnTo>
                    <a:pt x="133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9"/>
                  </a:lnTo>
                  <a:lnTo>
                    <a:pt x="134" y="69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4"/>
                  </a:lnTo>
                  <a:lnTo>
                    <a:pt x="135" y="75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34" y="78"/>
                  </a:lnTo>
                  <a:lnTo>
                    <a:pt x="134" y="79"/>
                  </a:lnTo>
                  <a:lnTo>
                    <a:pt x="134" y="80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34" y="82"/>
                  </a:lnTo>
                  <a:lnTo>
                    <a:pt x="134" y="83"/>
                  </a:lnTo>
                  <a:lnTo>
                    <a:pt x="134" y="84"/>
                  </a:lnTo>
                  <a:lnTo>
                    <a:pt x="133" y="84"/>
                  </a:lnTo>
                  <a:lnTo>
                    <a:pt x="133" y="85"/>
                  </a:lnTo>
                  <a:lnTo>
                    <a:pt x="133" y="86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1" y="88"/>
                  </a:lnTo>
                  <a:lnTo>
                    <a:pt x="130" y="89"/>
                  </a:lnTo>
                  <a:lnTo>
                    <a:pt x="130" y="90"/>
                  </a:lnTo>
                  <a:lnTo>
                    <a:pt x="130" y="91"/>
                  </a:lnTo>
                  <a:lnTo>
                    <a:pt x="129" y="91"/>
                  </a:lnTo>
                  <a:lnTo>
                    <a:pt x="128" y="92"/>
                  </a:lnTo>
                  <a:lnTo>
                    <a:pt x="128" y="93"/>
                  </a:lnTo>
                  <a:lnTo>
                    <a:pt x="128" y="94"/>
                  </a:lnTo>
                  <a:lnTo>
                    <a:pt x="128" y="94"/>
                  </a:lnTo>
                  <a:lnTo>
                    <a:pt x="128" y="95"/>
                  </a:lnTo>
                  <a:lnTo>
                    <a:pt x="127" y="96"/>
                  </a:lnTo>
                  <a:lnTo>
                    <a:pt x="127" y="97"/>
                  </a:lnTo>
                  <a:lnTo>
                    <a:pt x="127" y="98"/>
                  </a:lnTo>
                  <a:lnTo>
                    <a:pt x="126" y="99"/>
                  </a:lnTo>
                  <a:lnTo>
                    <a:pt x="125" y="100"/>
                  </a:lnTo>
                  <a:lnTo>
                    <a:pt x="125" y="100"/>
                  </a:lnTo>
                  <a:lnTo>
                    <a:pt x="124" y="101"/>
                  </a:lnTo>
                  <a:lnTo>
                    <a:pt x="124" y="102"/>
                  </a:lnTo>
                  <a:lnTo>
                    <a:pt x="124" y="103"/>
                  </a:lnTo>
                  <a:lnTo>
                    <a:pt x="124" y="104"/>
                  </a:lnTo>
                  <a:lnTo>
                    <a:pt x="123" y="105"/>
                  </a:lnTo>
                  <a:lnTo>
                    <a:pt x="123" y="106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21" y="106"/>
                  </a:lnTo>
                  <a:lnTo>
                    <a:pt x="121" y="107"/>
                  </a:lnTo>
                  <a:lnTo>
                    <a:pt x="121" y="108"/>
                  </a:lnTo>
                  <a:lnTo>
                    <a:pt x="121" y="108"/>
                  </a:lnTo>
                  <a:lnTo>
                    <a:pt x="120" y="109"/>
                  </a:lnTo>
                  <a:lnTo>
                    <a:pt x="120" y="110"/>
                  </a:lnTo>
                  <a:lnTo>
                    <a:pt x="121" y="110"/>
                  </a:lnTo>
                  <a:lnTo>
                    <a:pt x="121" y="111"/>
                  </a:lnTo>
                  <a:lnTo>
                    <a:pt x="121" y="111"/>
                  </a:lnTo>
                  <a:lnTo>
                    <a:pt x="122" y="111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4" y="112"/>
                  </a:lnTo>
                  <a:lnTo>
                    <a:pt x="124" y="113"/>
                  </a:lnTo>
                  <a:lnTo>
                    <a:pt x="123" y="113"/>
                  </a:lnTo>
                  <a:lnTo>
                    <a:pt x="123" y="113"/>
                  </a:lnTo>
                  <a:lnTo>
                    <a:pt x="123" y="114"/>
                  </a:lnTo>
                  <a:lnTo>
                    <a:pt x="125" y="114"/>
                  </a:lnTo>
                  <a:lnTo>
                    <a:pt x="126" y="113"/>
                  </a:lnTo>
                  <a:lnTo>
                    <a:pt x="127" y="113"/>
                  </a:lnTo>
                  <a:lnTo>
                    <a:pt x="127" y="113"/>
                  </a:lnTo>
                  <a:lnTo>
                    <a:pt x="127" y="112"/>
                  </a:lnTo>
                  <a:lnTo>
                    <a:pt x="128" y="112"/>
                  </a:lnTo>
                  <a:lnTo>
                    <a:pt x="128" y="111"/>
                  </a:lnTo>
                  <a:lnTo>
                    <a:pt x="128" y="110"/>
                  </a:lnTo>
                  <a:lnTo>
                    <a:pt x="128" y="109"/>
                  </a:lnTo>
                  <a:lnTo>
                    <a:pt x="129" y="110"/>
                  </a:lnTo>
                  <a:lnTo>
                    <a:pt x="130" y="109"/>
                  </a:lnTo>
                  <a:lnTo>
                    <a:pt x="131" y="109"/>
                  </a:lnTo>
                  <a:lnTo>
                    <a:pt x="132" y="109"/>
                  </a:lnTo>
                  <a:lnTo>
                    <a:pt x="133" y="109"/>
                  </a:lnTo>
                  <a:lnTo>
                    <a:pt x="133" y="108"/>
                  </a:lnTo>
                  <a:lnTo>
                    <a:pt x="134" y="109"/>
                  </a:lnTo>
                  <a:lnTo>
                    <a:pt x="134" y="109"/>
                  </a:lnTo>
                  <a:lnTo>
                    <a:pt x="135" y="109"/>
                  </a:lnTo>
                  <a:lnTo>
                    <a:pt x="136" y="110"/>
                  </a:lnTo>
                  <a:lnTo>
                    <a:pt x="137" y="110"/>
                  </a:lnTo>
                  <a:lnTo>
                    <a:pt x="137" y="111"/>
                  </a:lnTo>
                  <a:lnTo>
                    <a:pt x="138" y="111"/>
                  </a:lnTo>
                  <a:lnTo>
                    <a:pt x="138" y="112"/>
                  </a:lnTo>
                  <a:lnTo>
                    <a:pt x="139" y="112"/>
                  </a:lnTo>
                  <a:lnTo>
                    <a:pt x="139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1" y="117"/>
                  </a:lnTo>
                  <a:lnTo>
                    <a:pt x="142" y="117"/>
                  </a:lnTo>
                  <a:lnTo>
                    <a:pt x="142" y="118"/>
                  </a:lnTo>
                  <a:lnTo>
                    <a:pt x="142" y="119"/>
                  </a:lnTo>
                  <a:lnTo>
                    <a:pt x="142" y="119"/>
                  </a:lnTo>
                  <a:lnTo>
                    <a:pt x="142" y="121"/>
                  </a:lnTo>
                  <a:lnTo>
                    <a:pt x="141" y="122"/>
                  </a:lnTo>
                  <a:lnTo>
                    <a:pt x="141" y="123"/>
                  </a:lnTo>
                  <a:lnTo>
                    <a:pt x="141" y="125"/>
                  </a:lnTo>
                  <a:lnTo>
                    <a:pt x="141" y="126"/>
                  </a:lnTo>
                  <a:lnTo>
                    <a:pt x="142" y="126"/>
                  </a:lnTo>
                  <a:lnTo>
                    <a:pt x="142" y="127"/>
                  </a:lnTo>
                  <a:lnTo>
                    <a:pt x="142" y="128"/>
                  </a:lnTo>
                  <a:lnTo>
                    <a:pt x="142" y="129"/>
                  </a:lnTo>
                  <a:lnTo>
                    <a:pt x="142" y="130"/>
                  </a:lnTo>
                  <a:lnTo>
                    <a:pt x="143" y="130"/>
                  </a:lnTo>
                  <a:lnTo>
                    <a:pt x="143" y="131"/>
                  </a:lnTo>
                  <a:lnTo>
                    <a:pt x="144" y="132"/>
                  </a:lnTo>
                  <a:lnTo>
                    <a:pt x="144" y="132"/>
                  </a:lnTo>
                  <a:lnTo>
                    <a:pt x="144" y="133"/>
                  </a:lnTo>
                  <a:lnTo>
                    <a:pt x="145" y="134"/>
                  </a:lnTo>
                  <a:lnTo>
                    <a:pt x="145" y="135"/>
                  </a:lnTo>
                  <a:lnTo>
                    <a:pt x="146" y="136"/>
                  </a:lnTo>
                  <a:lnTo>
                    <a:pt x="146" y="137"/>
                  </a:lnTo>
                  <a:lnTo>
                    <a:pt x="147" y="138"/>
                  </a:lnTo>
                  <a:lnTo>
                    <a:pt x="147" y="136"/>
                  </a:lnTo>
                  <a:lnTo>
                    <a:pt x="148" y="135"/>
                  </a:lnTo>
                  <a:lnTo>
                    <a:pt x="148" y="134"/>
                  </a:lnTo>
                  <a:lnTo>
                    <a:pt x="149" y="132"/>
                  </a:lnTo>
                  <a:lnTo>
                    <a:pt x="150" y="131"/>
                  </a:lnTo>
                  <a:lnTo>
                    <a:pt x="150" y="130"/>
                  </a:lnTo>
                  <a:lnTo>
                    <a:pt x="151" y="129"/>
                  </a:lnTo>
                  <a:lnTo>
                    <a:pt x="153" y="128"/>
                  </a:lnTo>
                  <a:lnTo>
                    <a:pt x="153" y="127"/>
                  </a:lnTo>
                  <a:lnTo>
                    <a:pt x="154" y="127"/>
                  </a:lnTo>
                  <a:lnTo>
                    <a:pt x="156" y="126"/>
                  </a:lnTo>
                  <a:lnTo>
                    <a:pt x="157" y="125"/>
                  </a:lnTo>
                  <a:lnTo>
                    <a:pt x="159" y="125"/>
                  </a:lnTo>
                  <a:lnTo>
                    <a:pt x="160" y="125"/>
                  </a:lnTo>
                  <a:lnTo>
                    <a:pt x="160" y="124"/>
                  </a:lnTo>
                  <a:lnTo>
                    <a:pt x="163" y="121"/>
                  </a:lnTo>
                  <a:lnTo>
                    <a:pt x="164" y="120"/>
                  </a:lnTo>
                  <a:lnTo>
                    <a:pt x="165" y="119"/>
                  </a:lnTo>
                  <a:lnTo>
                    <a:pt x="166" y="117"/>
                  </a:lnTo>
                  <a:lnTo>
                    <a:pt x="167" y="116"/>
                  </a:lnTo>
                  <a:lnTo>
                    <a:pt x="169" y="115"/>
                  </a:lnTo>
                  <a:lnTo>
                    <a:pt x="172" y="115"/>
                  </a:lnTo>
                  <a:lnTo>
                    <a:pt x="173" y="114"/>
                  </a:lnTo>
                  <a:lnTo>
                    <a:pt x="174" y="114"/>
                  </a:lnTo>
                  <a:lnTo>
                    <a:pt x="176" y="115"/>
                  </a:lnTo>
                  <a:lnTo>
                    <a:pt x="177" y="115"/>
                  </a:lnTo>
                  <a:lnTo>
                    <a:pt x="179" y="114"/>
                  </a:lnTo>
                  <a:lnTo>
                    <a:pt x="179" y="114"/>
                  </a:lnTo>
                  <a:lnTo>
                    <a:pt x="180" y="113"/>
                  </a:lnTo>
                  <a:lnTo>
                    <a:pt x="182" y="113"/>
                  </a:lnTo>
                  <a:lnTo>
                    <a:pt x="183" y="113"/>
                  </a:lnTo>
                  <a:lnTo>
                    <a:pt x="184" y="113"/>
                  </a:lnTo>
                  <a:lnTo>
                    <a:pt x="185" y="114"/>
                  </a:lnTo>
                  <a:lnTo>
                    <a:pt x="185" y="115"/>
                  </a:lnTo>
                  <a:lnTo>
                    <a:pt x="185" y="116"/>
                  </a:lnTo>
                  <a:lnTo>
                    <a:pt x="186" y="117"/>
                  </a:lnTo>
                  <a:lnTo>
                    <a:pt x="187" y="118"/>
                  </a:lnTo>
                  <a:lnTo>
                    <a:pt x="188" y="119"/>
                  </a:lnTo>
                  <a:lnTo>
                    <a:pt x="189" y="120"/>
                  </a:lnTo>
                  <a:lnTo>
                    <a:pt x="190" y="121"/>
                  </a:lnTo>
                  <a:lnTo>
                    <a:pt x="191" y="122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3" y="126"/>
                  </a:lnTo>
                  <a:lnTo>
                    <a:pt x="195" y="126"/>
                  </a:lnTo>
                  <a:lnTo>
                    <a:pt x="195" y="125"/>
                  </a:lnTo>
                  <a:lnTo>
                    <a:pt x="195" y="125"/>
                  </a:lnTo>
                  <a:lnTo>
                    <a:pt x="196" y="124"/>
                  </a:lnTo>
                  <a:lnTo>
                    <a:pt x="196" y="122"/>
                  </a:lnTo>
                  <a:lnTo>
                    <a:pt x="196" y="121"/>
                  </a:lnTo>
                  <a:lnTo>
                    <a:pt x="196" y="120"/>
                  </a:lnTo>
                  <a:lnTo>
                    <a:pt x="197" y="120"/>
                  </a:lnTo>
                  <a:lnTo>
                    <a:pt x="197" y="119"/>
                  </a:lnTo>
                  <a:lnTo>
                    <a:pt x="197" y="118"/>
                  </a:lnTo>
                  <a:lnTo>
                    <a:pt x="198" y="118"/>
                  </a:lnTo>
                  <a:lnTo>
                    <a:pt x="198" y="117"/>
                  </a:lnTo>
                  <a:lnTo>
                    <a:pt x="198" y="116"/>
                  </a:lnTo>
                  <a:lnTo>
                    <a:pt x="198" y="115"/>
                  </a:lnTo>
                  <a:lnTo>
                    <a:pt x="199" y="114"/>
                  </a:lnTo>
                  <a:lnTo>
                    <a:pt x="199" y="113"/>
                  </a:lnTo>
                  <a:lnTo>
                    <a:pt x="200" y="113"/>
                  </a:lnTo>
                  <a:lnTo>
                    <a:pt x="200" y="113"/>
                  </a:lnTo>
                  <a:lnTo>
                    <a:pt x="201" y="113"/>
                  </a:lnTo>
                  <a:lnTo>
                    <a:pt x="201" y="112"/>
                  </a:lnTo>
                  <a:lnTo>
                    <a:pt x="202" y="111"/>
                  </a:lnTo>
                  <a:lnTo>
                    <a:pt x="202" y="110"/>
                  </a:lnTo>
                  <a:lnTo>
                    <a:pt x="202" y="109"/>
                  </a:lnTo>
                  <a:lnTo>
                    <a:pt x="203" y="108"/>
                  </a:lnTo>
                  <a:lnTo>
                    <a:pt x="203" y="107"/>
                  </a:lnTo>
                  <a:lnTo>
                    <a:pt x="203" y="106"/>
                  </a:lnTo>
                  <a:lnTo>
                    <a:pt x="204" y="105"/>
                  </a:lnTo>
                  <a:lnTo>
                    <a:pt x="204" y="104"/>
                  </a:lnTo>
                  <a:lnTo>
                    <a:pt x="204" y="104"/>
                  </a:lnTo>
                  <a:lnTo>
                    <a:pt x="205" y="103"/>
                  </a:lnTo>
                  <a:lnTo>
                    <a:pt x="207" y="103"/>
                  </a:lnTo>
                  <a:lnTo>
                    <a:pt x="208" y="103"/>
                  </a:lnTo>
                  <a:lnTo>
                    <a:pt x="209" y="103"/>
                  </a:lnTo>
                  <a:lnTo>
                    <a:pt x="210" y="103"/>
                  </a:lnTo>
                  <a:lnTo>
                    <a:pt x="210" y="102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1" y="100"/>
                  </a:lnTo>
                  <a:lnTo>
                    <a:pt x="211" y="99"/>
                  </a:lnTo>
                  <a:lnTo>
                    <a:pt x="211" y="97"/>
                  </a:lnTo>
                  <a:lnTo>
                    <a:pt x="211" y="96"/>
                  </a:lnTo>
                  <a:lnTo>
                    <a:pt x="211" y="95"/>
                  </a:lnTo>
                  <a:lnTo>
                    <a:pt x="211" y="94"/>
                  </a:lnTo>
                  <a:lnTo>
                    <a:pt x="211" y="93"/>
                  </a:lnTo>
                  <a:lnTo>
                    <a:pt x="211" y="92"/>
                  </a:lnTo>
                  <a:lnTo>
                    <a:pt x="211" y="91"/>
                  </a:lnTo>
                  <a:lnTo>
                    <a:pt x="211" y="90"/>
                  </a:lnTo>
                  <a:lnTo>
                    <a:pt x="211" y="90"/>
                  </a:lnTo>
                  <a:lnTo>
                    <a:pt x="213" y="90"/>
                  </a:lnTo>
                  <a:lnTo>
                    <a:pt x="215" y="90"/>
                  </a:lnTo>
                  <a:lnTo>
                    <a:pt x="216" y="90"/>
                  </a:lnTo>
                  <a:lnTo>
                    <a:pt x="217" y="91"/>
                  </a:lnTo>
                  <a:lnTo>
                    <a:pt x="219" y="91"/>
                  </a:lnTo>
                  <a:lnTo>
                    <a:pt x="221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5" y="94"/>
                  </a:lnTo>
                  <a:lnTo>
                    <a:pt x="226" y="95"/>
                  </a:lnTo>
                  <a:lnTo>
                    <a:pt x="227" y="96"/>
                  </a:lnTo>
                  <a:lnTo>
                    <a:pt x="228" y="98"/>
                  </a:lnTo>
                  <a:lnTo>
                    <a:pt x="228" y="99"/>
                  </a:lnTo>
                  <a:lnTo>
                    <a:pt x="230" y="100"/>
                  </a:lnTo>
                  <a:lnTo>
                    <a:pt x="230" y="101"/>
                  </a:lnTo>
                  <a:lnTo>
                    <a:pt x="231" y="102"/>
                  </a:lnTo>
                  <a:lnTo>
                    <a:pt x="233" y="103"/>
                  </a:lnTo>
                  <a:lnTo>
                    <a:pt x="234" y="104"/>
                  </a:lnTo>
                  <a:lnTo>
                    <a:pt x="236" y="105"/>
                  </a:lnTo>
                  <a:lnTo>
                    <a:pt x="236" y="106"/>
                  </a:lnTo>
                  <a:lnTo>
                    <a:pt x="238" y="106"/>
                  </a:lnTo>
                  <a:lnTo>
                    <a:pt x="240" y="107"/>
                  </a:lnTo>
                  <a:lnTo>
                    <a:pt x="242" y="108"/>
                  </a:lnTo>
                  <a:lnTo>
                    <a:pt x="242" y="108"/>
                  </a:lnTo>
                  <a:lnTo>
                    <a:pt x="243" y="108"/>
                  </a:lnTo>
                  <a:lnTo>
                    <a:pt x="243" y="110"/>
                  </a:lnTo>
                  <a:lnTo>
                    <a:pt x="242" y="111"/>
                  </a:lnTo>
                  <a:lnTo>
                    <a:pt x="242" y="112"/>
                  </a:lnTo>
                  <a:lnTo>
                    <a:pt x="242" y="113"/>
                  </a:lnTo>
                  <a:lnTo>
                    <a:pt x="241" y="113"/>
                  </a:lnTo>
                  <a:lnTo>
                    <a:pt x="240" y="114"/>
                  </a:lnTo>
                  <a:lnTo>
                    <a:pt x="239" y="114"/>
                  </a:lnTo>
                  <a:lnTo>
                    <a:pt x="238" y="115"/>
                  </a:lnTo>
                  <a:lnTo>
                    <a:pt x="236" y="116"/>
                  </a:lnTo>
                  <a:lnTo>
                    <a:pt x="236" y="117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3" y="118"/>
                  </a:lnTo>
                  <a:lnTo>
                    <a:pt x="232" y="119"/>
                  </a:lnTo>
                  <a:lnTo>
                    <a:pt x="231" y="119"/>
                  </a:lnTo>
                  <a:lnTo>
                    <a:pt x="231" y="120"/>
                  </a:lnTo>
                  <a:lnTo>
                    <a:pt x="230" y="121"/>
                  </a:lnTo>
                  <a:lnTo>
                    <a:pt x="230" y="122"/>
                  </a:lnTo>
                  <a:lnTo>
                    <a:pt x="230" y="123"/>
                  </a:lnTo>
                  <a:lnTo>
                    <a:pt x="230" y="124"/>
                  </a:lnTo>
                  <a:lnTo>
                    <a:pt x="230" y="125"/>
                  </a:lnTo>
                  <a:lnTo>
                    <a:pt x="230" y="125"/>
                  </a:lnTo>
                  <a:lnTo>
                    <a:pt x="230" y="126"/>
                  </a:lnTo>
                  <a:lnTo>
                    <a:pt x="230" y="127"/>
                  </a:lnTo>
                  <a:lnTo>
                    <a:pt x="230" y="128"/>
                  </a:lnTo>
                  <a:lnTo>
                    <a:pt x="230" y="129"/>
                  </a:lnTo>
                  <a:lnTo>
                    <a:pt x="230" y="130"/>
                  </a:lnTo>
                  <a:lnTo>
                    <a:pt x="230" y="131"/>
                  </a:lnTo>
                  <a:lnTo>
                    <a:pt x="230" y="132"/>
                  </a:lnTo>
                  <a:lnTo>
                    <a:pt x="231" y="132"/>
                  </a:lnTo>
                  <a:lnTo>
                    <a:pt x="231" y="133"/>
                  </a:lnTo>
                  <a:lnTo>
                    <a:pt x="232" y="133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34" y="132"/>
                  </a:lnTo>
                  <a:lnTo>
                    <a:pt x="235" y="131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9"/>
                  </a:lnTo>
                  <a:lnTo>
                    <a:pt x="237" y="128"/>
                  </a:lnTo>
                  <a:lnTo>
                    <a:pt x="239" y="128"/>
                  </a:lnTo>
                  <a:lnTo>
                    <a:pt x="240" y="127"/>
                  </a:lnTo>
                  <a:lnTo>
                    <a:pt x="241" y="127"/>
                  </a:lnTo>
                  <a:lnTo>
                    <a:pt x="242" y="126"/>
                  </a:lnTo>
                  <a:lnTo>
                    <a:pt x="242" y="126"/>
                  </a:lnTo>
                  <a:lnTo>
                    <a:pt x="243" y="126"/>
                  </a:lnTo>
                  <a:lnTo>
                    <a:pt x="244" y="125"/>
                  </a:lnTo>
                  <a:lnTo>
                    <a:pt x="245" y="125"/>
                  </a:lnTo>
                  <a:lnTo>
                    <a:pt x="246" y="125"/>
                  </a:lnTo>
                  <a:lnTo>
                    <a:pt x="247" y="124"/>
                  </a:lnTo>
                  <a:lnTo>
                    <a:pt x="247" y="123"/>
                  </a:lnTo>
                  <a:lnTo>
                    <a:pt x="248" y="123"/>
                  </a:lnTo>
                  <a:lnTo>
                    <a:pt x="249" y="122"/>
                  </a:lnTo>
                  <a:lnTo>
                    <a:pt x="249" y="122"/>
                  </a:lnTo>
                  <a:lnTo>
                    <a:pt x="250" y="122"/>
                  </a:lnTo>
                  <a:lnTo>
                    <a:pt x="250" y="121"/>
                  </a:lnTo>
                  <a:lnTo>
                    <a:pt x="251" y="121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4" y="119"/>
                  </a:lnTo>
                  <a:lnTo>
                    <a:pt x="255" y="119"/>
                  </a:lnTo>
                  <a:lnTo>
                    <a:pt x="255" y="118"/>
                  </a:lnTo>
                  <a:lnTo>
                    <a:pt x="255" y="117"/>
                  </a:lnTo>
                  <a:lnTo>
                    <a:pt x="256" y="115"/>
                  </a:lnTo>
                  <a:lnTo>
                    <a:pt x="257" y="114"/>
                  </a:lnTo>
                  <a:lnTo>
                    <a:pt x="258" y="113"/>
                  </a:lnTo>
                  <a:lnTo>
                    <a:pt x="259" y="112"/>
                  </a:lnTo>
                  <a:lnTo>
                    <a:pt x="259" y="111"/>
                  </a:lnTo>
                  <a:lnTo>
                    <a:pt x="261" y="111"/>
                  </a:lnTo>
                  <a:lnTo>
                    <a:pt x="261" y="110"/>
                  </a:lnTo>
                  <a:lnTo>
                    <a:pt x="262" y="110"/>
                  </a:lnTo>
                  <a:lnTo>
                    <a:pt x="263" y="110"/>
                  </a:lnTo>
                  <a:lnTo>
                    <a:pt x="265" y="110"/>
                  </a:lnTo>
                  <a:lnTo>
                    <a:pt x="266" y="109"/>
                  </a:lnTo>
                  <a:lnTo>
                    <a:pt x="268" y="109"/>
                  </a:lnTo>
                  <a:lnTo>
                    <a:pt x="268" y="109"/>
                  </a:lnTo>
                  <a:lnTo>
                    <a:pt x="269" y="109"/>
                  </a:lnTo>
                  <a:lnTo>
                    <a:pt x="270" y="109"/>
                  </a:lnTo>
                  <a:lnTo>
                    <a:pt x="271" y="109"/>
                  </a:lnTo>
                  <a:lnTo>
                    <a:pt x="272" y="108"/>
                  </a:lnTo>
                  <a:lnTo>
                    <a:pt x="273" y="108"/>
                  </a:lnTo>
                  <a:lnTo>
                    <a:pt x="274" y="109"/>
                  </a:lnTo>
                  <a:lnTo>
                    <a:pt x="274" y="108"/>
                  </a:lnTo>
                  <a:lnTo>
                    <a:pt x="275" y="108"/>
                  </a:lnTo>
                  <a:lnTo>
                    <a:pt x="276" y="108"/>
                  </a:lnTo>
                  <a:lnTo>
                    <a:pt x="277" y="108"/>
                  </a:lnTo>
                  <a:lnTo>
                    <a:pt x="279" y="108"/>
                  </a:lnTo>
                  <a:lnTo>
                    <a:pt x="281" y="108"/>
                  </a:lnTo>
                  <a:lnTo>
                    <a:pt x="283" y="108"/>
                  </a:lnTo>
                  <a:lnTo>
                    <a:pt x="286" y="108"/>
                  </a:lnTo>
                  <a:lnTo>
                    <a:pt x="287" y="108"/>
                  </a:lnTo>
                  <a:lnTo>
                    <a:pt x="288" y="108"/>
                  </a:lnTo>
                  <a:lnTo>
                    <a:pt x="289" y="108"/>
                  </a:lnTo>
                  <a:lnTo>
                    <a:pt x="289" y="107"/>
                  </a:lnTo>
                  <a:lnTo>
                    <a:pt x="290" y="107"/>
                  </a:lnTo>
                  <a:lnTo>
                    <a:pt x="292" y="107"/>
                  </a:lnTo>
                  <a:lnTo>
                    <a:pt x="293" y="107"/>
                  </a:lnTo>
                  <a:lnTo>
                    <a:pt x="294" y="107"/>
                  </a:lnTo>
                  <a:lnTo>
                    <a:pt x="295" y="107"/>
                  </a:lnTo>
                  <a:lnTo>
                    <a:pt x="296" y="107"/>
                  </a:lnTo>
                  <a:lnTo>
                    <a:pt x="297" y="107"/>
                  </a:lnTo>
                  <a:lnTo>
                    <a:pt x="299" y="107"/>
                  </a:lnTo>
                  <a:lnTo>
                    <a:pt x="300" y="108"/>
                  </a:lnTo>
                  <a:lnTo>
                    <a:pt x="301" y="108"/>
                  </a:lnTo>
                  <a:lnTo>
                    <a:pt x="302" y="108"/>
                  </a:lnTo>
                  <a:lnTo>
                    <a:pt x="303" y="109"/>
                  </a:lnTo>
                  <a:lnTo>
                    <a:pt x="305" y="109"/>
                  </a:lnTo>
                  <a:lnTo>
                    <a:pt x="306" y="110"/>
                  </a:lnTo>
                  <a:lnTo>
                    <a:pt x="307" y="111"/>
                  </a:lnTo>
                  <a:lnTo>
                    <a:pt x="309" y="111"/>
                  </a:lnTo>
                  <a:lnTo>
                    <a:pt x="310" y="112"/>
                  </a:lnTo>
                  <a:lnTo>
                    <a:pt x="312" y="112"/>
                  </a:lnTo>
                  <a:lnTo>
                    <a:pt x="312" y="113"/>
                  </a:lnTo>
                  <a:lnTo>
                    <a:pt x="313" y="113"/>
                  </a:lnTo>
                  <a:lnTo>
                    <a:pt x="314" y="113"/>
                  </a:lnTo>
                  <a:lnTo>
                    <a:pt x="315" y="113"/>
                  </a:lnTo>
                  <a:lnTo>
                    <a:pt x="317" y="113"/>
                  </a:lnTo>
                  <a:lnTo>
                    <a:pt x="318" y="113"/>
                  </a:lnTo>
                  <a:lnTo>
                    <a:pt x="319" y="113"/>
                  </a:lnTo>
                  <a:lnTo>
                    <a:pt x="319" y="113"/>
                  </a:lnTo>
                  <a:lnTo>
                    <a:pt x="320" y="113"/>
                  </a:lnTo>
                  <a:lnTo>
                    <a:pt x="320" y="112"/>
                  </a:lnTo>
                  <a:lnTo>
                    <a:pt x="321" y="112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4"/>
                  </a:lnTo>
                  <a:lnTo>
                    <a:pt x="323" y="115"/>
                  </a:lnTo>
                  <a:lnTo>
                    <a:pt x="324" y="116"/>
                  </a:lnTo>
                  <a:lnTo>
                    <a:pt x="324" y="117"/>
                  </a:lnTo>
                  <a:lnTo>
                    <a:pt x="324" y="118"/>
                  </a:lnTo>
                  <a:lnTo>
                    <a:pt x="324" y="119"/>
                  </a:lnTo>
                  <a:lnTo>
                    <a:pt x="325" y="120"/>
                  </a:lnTo>
                  <a:lnTo>
                    <a:pt x="325" y="121"/>
                  </a:lnTo>
                  <a:lnTo>
                    <a:pt x="325" y="122"/>
                  </a:lnTo>
                  <a:lnTo>
                    <a:pt x="325" y="123"/>
                  </a:lnTo>
                  <a:lnTo>
                    <a:pt x="325" y="124"/>
                  </a:lnTo>
                  <a:lnTo>
                    <a:pt x="326" y="125"/>
                  </a:lnTo>
                  <a:lnTo>
                    <a:pt x="327" y="124"/>
                  </a:lnTo>
                  <a:lnTo>
                    <a:pt x="328" y="125"/>
                  </a:lnTo>
                  <a:lnTo>
                    <a:pt x="329" y="124"/>
                  </a:lnTo>
                  <a:lnTo>
                    <a:pt x="330" y="124"/>
                  </a:lnTo>
                  <a:lnTo>
                    <a:pt x="331" y="123"/>
                  </a:lnTo>
                  <a:lnTo>
                    <a:pt x="332" y="123"/>
                  </a:lnTo>
                  <a:lnTo>
                    <a:pt x="333" y="123"/>
                  </a:lnTo>
                  <a:lnTo>
                    <a:pt x="334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5" y="125"/>
                  </a:lnTo>
                  <a:lnTo>
                    <a:pt x="336" y="125"/>
                  </a:lnTo>
                  <a:lnTo>
                    <a:pt x="336" y="126"/>
                  </a:lnTo>
                  <a:lnTo>
                    <a:pt x="336" y="127"/>
                  </a:lnTo>
                  <a:lnTo>
                    <a:pt x="337" y="128"/>
                  </a:lnTo>
                  <a:lnTo>
                    <a:pt x="337" y="130"/>
                  </a:lnTo>
                  <a:lnTo>
                    <a:pt x="337" y="131"/>
                  </a:lnTo>
                  <a:lnTo>
                    <a:pt x="338" y="131"/>
                  </a:lnTo>
                  <a:lnTo>
                    <a:pt x="338" y="132"/>
                  </a:lnTo>
                  <a:lnTo>
                    <a:pt x="339" y="132"/>
                  </a:lnTo>
                  <a:lnTo>
                    <a:pt x="340" y="132"/>
                  </a:lnTo>
                  <a:lnTo>
                    <a:pt x="341" y="132"/>
                  </a:lnTo>
                  <a:lnTo>
                    <a:pt x="342" y="132"/>
                  </a:lnTo>
                  <a:lnTo>
                    <a:pt x="343" y="133"/>
                  </a:lnTo>
                  <a:lnTo>
                    <a:pt x="344" y="133"/>
                  </a:lnTo>
                  <a:lnTo>
                    <a:pt x="345" y="134"/>
                  </a:lnTo>
                  <a:lnTo>
                    <a:pt x="347" y="134"/>
                  </a:lnTo>
                  <a:lnTo>
                    <a:pt x="347" y="135"/>
                  </a:lnTo>
                  <a:lnTo>
                    <a:pt x="348" y="135"/>
                  </a:lnTo>
                  <a:lnTo>
                    <a:pt x="349" y="134"/>
                  </a:lnTo>
                  <a:lnTo>
                    <a:pt x="350" y="133"/>
                  </a:lnTo>
                  <a:lnTo>
                    <a:pt x="351" y="132"/>
                  </a:lnTo>
                  <a:lnTo>
                    <a:pt x="351" y="131"/>
                  </a:lnTo>
                  <a:lnTo>
                    <a:pt x="353" y="128"/>
                  </a:lnTo>
                  <a:lnTo>
                    <a:pt x="355" y="126"/>
                  </a:lnTo>
                  <a:lnTo>
                    <a:pt x="357" y="125"/>
                  </a:lnTo>
                  <a:lnTo>
                    <a:pt x="358" y="123"/>
                  </a:lnTo>
                  <a:lnTo>
                    <a:pt x="359" y="122"/>
                  </a:lnTo>
                  <a:lnTo>
                    <a:pt x="361" y="120"/>
                  </a:lnTo>
                  <a:lnTo>
                    <a:pt x="362" y="119"/>
                  </a:lnTo>
                  <a:lnTo>
                    <a:pt x="363" y="119"/>
                  </a:lnTo>
                  <a:lnTo>
                    <a:pt x="365" y="119"/>
                  </a:lnTo>
                  <a:lnTo>
                    <a:pt x="365" y="119"/>
                  </a:lnTo>
                  <a:lnTo>
                    <a:pt x="367" y="119"/>
                  </a:lnTo>
                  <a:lnTo>
                    <a:pt x="369" y="118"/>
                  </a:lnTo>
                  <a:lnTo>
                    <a:pt x="370" y="117"/>
                  </a:lnTo>
                  <a:lnTo>
                    <a:pt x="371" y="116"/>
                  </a:lnTo>
                  <a:lnTo>
                    <a:pt x="372" y="115"/>
                  </a:lnTo>
                  <a:lnTo>
                    <a:pt x="374" y="114"/>
                  </a:lnTo>
                  <a:lnTo>
                    <a:pt x="376" y="114"/>
                  </a:lnTo>
                  <a:lnTo>
                    <a:pt x="376" y="113"/>
                  </a:lnTo>
                  <a:lnTo>
                    <a:pt x="377" y="113"/>
                  </a:lnTo>
                  <a:lnTo>
                    <a:pt x="378" y="113"/>
                  </a:lnTo>
                  <a:lnTo>
                    <a:pt x="379" y="113"/>
                  </a:lnTo>
                  <a:lnTo>
                    <a:pt x="380" y="113"/>
                  </a:lnTo>
                  <a:lnTo>
                    <a:pt x="381" y="113"/>
                  </a:lnTo>
                  <a:lnTo>
                    <a:pt x="382" y="112"/>
                  </a:lnTo>
                  <a:lnTo>
                    <a:pt x="382" y="113"/>
                  </a:lnTo>
                  <a:lnTo>
                    <a:pt x="382" y="113"/>
                  </a:lnTo>
                  <a:lnTo>
                    <a:pt x="382" y="114"/>
                  </a:lnTo>
                  <a:lnTo>
                    <a:pt x="382" y="115"/>
                  </a:lnTo>
                  <a:lnTo>
                    <a:pt x="382" y="117"/>
                  </a:lnTo>
                  <a:lnTo>
                    <a:pt x="382" y="118"/>
                  </a:lnTo>
                  <a:lnTo>
                    <a:pt x="382" y="119"/>
                  </a:lnTo>
                  <a:lnTo>
                    <a:pt x="382" y="121"/>
                  </a:lnTo>
                  <a:lnTo>
                    <a:pt x="383" y="123"/>
                  </a:lnTo>
                  <a:lnTo>
                    <a:pt x="384" y="124"/>
                  </a:lnTo>
                  <a:lnTo>
                    <a:pt x="384" y="125"/>
                  </a:lnTo>
                  <a:lnTo>
                    <a:pt x="384" y="126"/>
                  </a:lnTo>
                  <a:lnTo>
                    <a:pt x="384" y="127"/>
                  </a:lnTo>
                  <a:lnTo>
                    <a:pt x="384" y="128"/>
                  </a:lnTo>
                  <a:lnTo>
                    <a:pt x="384" y="130"/>
                  </a:lnTo>
                  <a:lnTo>
                    <a:pt x="384" y="131"/>
                  </a:lnTo>
                  <a:lnTo>
                    <a:pt x="383" y="132"/>
                  </a:lnTo>
                  <a:lnTo>
                    <a:pt x="383" y="132"/>
                  </a:lnTo>
                  <a:lnTo>
                    <a:pt x="382" y="133"/>
                  </a:lnTo>
                  <a:lnTo>
                    <a:pt x="382" y="134"/>
                  </a:lnTo>
                  <a:lnTo>
                    <a:pt x="382" y="136"/>
                  </a:lnTo>
                  <a:lnTo>
                    <a:pt x="382" y="137"/>
                  </a:lnTo>
                  <a:lnTo>
                    <a:pt x="382" y="138"/>
                  </a:lnTo>
                  <a:lnTo>
                    <a:pt x="383" y="138"/>
                  </a:lnTo>
                  <a:lnTo>
                    <a:pt x="384" y="138"/>
                  </a:lnTo>
                  <a:lnTo>
                    <a:pt x="395" y="139"/>
                  </a:lnTo>
                  <a:lnTo>
                    <a:pt x="415" y="156"/>
                  </a:lnTo>
                  <a:lnTo>
                    <a:pt x="424" y="149"/>
                  </a:lnTo>
                  <a:lnTo>
                    <a:pt x="424" y="148"/>
                  </a:lnTo>
                  <a:lnTo>
                    <a:pt x="424" y="147"/>
                  </a:lnTo>
                  <a:lnTo>
                    <a:pt x="424" y="146"/>
                  </a:lnTo>
                  <a:lnTo>
                    <a:pt x="424" y="145"/>
                  </a:lnTo>
                  <a:lnTo>
                    <a:pt x="423" y="144"/>
                  </a:lnTo>
                  <a:lnTo>
                    <a:pt x="423" y="144"/>
                  </a:lnTo>
                  <a:lnTo>
                    <a:pt x="422" y="143"/>
                  </a:lnTo>
                  <a:lnTo>
                    <a:pt x="422" y="142"/>
                  </a:lnTo>
                  <a:lnTo>
                    <a:pt x="421" y="141"/>
                  </a:lnTo>
                  <a:lnTo>
                    <a:pt x="421" y="140"/>
                  </a:lnTo>
                  <a:lnTo>
                    <a:pt x="421" y="139"/>
                  </a:lnTo>
                  <a:lnTo>
                    <a:pt x="420" y="138"/>
                  </a:lnTo>
                  <a:lnTo>
                    <a:pt x="420" y="138"/>
                  </a:lnTo>
                  <a:lnTo>
                    <a:pt x="420" y="137"/>
                  </a:lnTo>
                  <a:lnTo>
                    <a:pt x="419" y="136"/>
                  </a:lnTo>
                  <a:lnTo>
                    <a:pt x="419" y="135"/>
                  </a:lnTo>
                  <a:lnTo>
                    <a:pt x="418" y="134"/>
                  </a:lnTo>
                  <a:lnTo>
                    <a:pt x="417" y="133"/>
                  </a:lnTo>
                  <a:lnTo>
                    <a:pt x="417" y="132"/>
                  </a:lnTo>
                  <a:lnTo>
                    <a:pt x="418" y="132"/>
                  </a:lnTo>
                  <a:lnTo>
                    <a:pt x="419" y="131"/>
                  </a:lnTo>
                  <a:lnTo>
                    <a:pt x="419" y="130"/>
                  </a:lnTo>
                  <a:lnTo>
                    <a:pt x="420" y="129"/>
                  </a:lnTo>
                  <a:lnTo>
                    <a:pt x="420" y="128"/>
                  </a:lnTo>
                  <a:lnTo>
                    <a:pt x="421" y="128"/>
                  </a:lnTo>
                  <a:lnTo>
                    <a:pt x="421" y="127"/>
                  </a:lnTo>
                  <a:lnTo>
                    <a:pt x="421" y="126"/>
                  </a:lnTo>
                  <a:lnTo>
                    <a:pt x="421" y="125"/>
                  </a:lnTo>
                  <a:lnTo>
                    <a:pt x="421" y="125"/>
                  </a:lnTo>
                  <a:lnTo>
                    <a:pt x="421" y="124"/>
                  </a:lnTo>
                  <a:lnTo>
                    <a:pt x="422" y="123"/>
                  </a:lnTo>
                  <a:lnTo>
                    <a:pt x="423" y="124"/>
                  </a:lnTo>
                  <a:lnTo>
                    <a:pt x="423" y="123"/>
                  </a:lnTo>
                  <a:lnTo>
                    <a:pt x="423" y="122"/>
                  </a:lnTo>
                  <a:lnTo>
                    <a:pt x="424" y="121"/>
                  </a:lnTo>
                  <a:lnTo>
                    <a:pt x="424" y="120"/>
                  </a:lnTo>
                  <a:lnTo>
                    <a:pt x="424" y="119"/>
                  </a:lnTo>
                  <a:lnTo>
                    <a:pt x="424" y="119"/>
                  </a:lnTo>
                  <a:lnTo>
                    <a:pt x="426" y="119"/>
                  </a:lnTo>
                  <a:lnTo>
                    <a:pt x="427" y="119"/>
                  </a:lnTo>
                  <a:lnTo>
                    <a:pt x="429" y="119"/>
                  </a:lnTo>
                  <a:lnTo>
                    <a:pt x="430" y="119"/>
                  </a:lnTo>
                  <a:lnTo>
                    <a:pt x="431" y="119"/>
                  </a:lnTo>
                  <a:lnTo>
                    <a:pt x="433" y="119"/>
                  </a:lnTo>
                  <a:lnTo>
                    <a:pt x="433" y="119"/>
                  </a:lnTo>
                  <a:lnTo>
                    <a:pt x="434" y="119"/>
                  </a:lnTo>
                  <a:lnTo>
                    <a:pt x="434" y="119"/>
                  </a:lnTo>
                  <a:lnTo>
                    <a:pt x="435" y="119"/>
                  </a:lnTo>
                  <a:lnTo>
                    <a:pt x="436" y="120"/>
                  </a:lnTo>
                  <a:lnTo>
                    <a:pt x="437" y="120"/>
                  </a:lnTo>
                  <a:lnTo>
                    <a:pt x="438" y="121"/>
                  </a:lnTo>
                  <a:lnTo>
                    <a:pt x="439" y="122"/>
                  </a:lnTo>
                  <a:lnTo>
                    <a:pt x="440" y="123"/>
                  </a:lnTo>
                  <a:lnTo>
                    <a:pt x="441" y="124"/>
                  </a:lnTo>
                  <a:lnTo>
                    <a:pt x="442" y="125"/>
                  </a:lnTo>
                  <a:lnTo>
                    <a:pt x="443" y="125"/>
                  </a:lnTo>
                  <a:lnTo>
                    <a:pt x="444" y="126"/>
                  </a:lnTo>
                  <a:lnTo>
                    <a:pt x="445" y="127"/>
                  </a:lnTo>
                  <a:lnTo>
                    <a:pt x="446" y="128"/>
                  </a:lnTo>
                  <a:lnTo>
                    <a:pt x="446" y="129"/>
                  </a:lnTo>
                  <a:lnTo>
                    <a:pt x="446" y="130"/>
                  </a:lnTo>
                  <a:lnTo>
                    <a:pt x="446" y="131"/>
                  </a:lnTo>
                  <a:lnTo>
                    <a:pt x="447" y="132"/>
                  </a:lnTo>
                  <a:lnTo>
                    <a:pt x="448" y="133"/>
                  </a:lnTo>
                  <a:lnTo>
                    <a:pt x="449" y="135"/>
                  </a:lnTo>
                  <a:lnTo>
                    <a:pt x="450" y="136"/>
                  </a:lnTo>
                  <a:lnTo>
                    <a:pt x="451" y="138"/>
                  </a:lnTo>
                  <a:lnTo>
                    <a:pt x="452" y="138"/>
                  </a:lnTo>
                  <a:lnTo>
                    <a:pt x="452" y="138"/>
                  </a:lnTo>
                  <a:lnTo>
                    <a:pt x="453" y="138"/>
                  </a:lnTo>
                  <a:lnTo>
                    <a:pt x="453" y="138"/>
                  </a:lnTo>
                  <a:lnTo>
                    <a:pt x="454" y="138"/>
                  </a:lnTo>
                  <a:lnTo>
                    <a:pt x="455" y="138"/>
                  </a:lnTo>
                  <a:lnTo>
                    <a:pt x="456" y="138"/>
                  </a:lnTo>
                  <a:lnTo>
                    <a:pt x="457" y="138"/>
                  </a:lnTo>
                  <a:lnTo>
                    <a:pt x="457" y="139"/>
                  </a:lnTo>
                  <a:lnTo>
                    <a:pt x="458" y="139"/>
                  </a:lnTo>
                  <a:lnTo>
                    <a:pt x="459" y="139"/>
                  </a:lnTo>
                  <a:lnTo>
                    <a:pt x="459" y="139"/>
                  </a:lnTo>
                  <a:lnTo>
                    <a:pt x="460" y="139"/>
                  </a:lnTo>
                  <a:lnTo>
                    <a:pt x="461" y="140"/>
                  </a:lnTo>
                  <a:lnTo>
                    <a:pt x="462" y="141"/>
                  </a:lnTo>
                  <a:lnTo>
                    <a:pt x="462" y="142"/>
                  </a:lnTo>
                  <a:lnTo>
                    <a:pt x="463" y="143"/>
                  </a:lnTo>
                  <a:lnTo>
                    <a:pt x="464" y="143"/>
                  </a:lnTo>
                  <a:lnTo>
                    <a:pt x="465" y="144"/>
                  </a:lnTo>
                  <a:lnTo>
                    <a:pt x="465" y="144"/>
                  </a:lnTo>
                  <a:lnTo>
                    <a:pt x="466" y="144"/>
                  </a:lnTo>
                  <a:lnTo>
                    <a:pt x="467" y="144"/>
                  </a:lnTo>
                  <a:lnTo>
                    <a:pt x="468" y="144"/>
                  </a:lnTo>
                  <a:lnTo>
                    <a:pt x="469" y="144"/>
                  </a:lnTo>
                  <a:lnTo>
                    <a:pt x="470" y="144"/>
                  </a:lnTo>
                  <a:lnTo>
                    <a:pt x="470" y="144"/>
                  </a:lnTo>
                  <a:lnTo>
                    <a:pt x="471" y="144"/>
                  </a:lnTo>
                  <a:lnTo>
                    <a:pt x="472" y="144"/>
                  </a:lnTo>
                  <a:lnTo>
                    <a:pt x="472" y="144"/>
                  </a:lnTo>
                  <a:lnTo>
                    <a:pt x="473" y="145"/>
                  </a:lnTo>
                  <a:lnTo>
                    <a:pt x="474" y="146"/>
                  </a:lnTo>
                  <a:lnTo>
                    <a:pt x="474" y="147"/>
                  </a:lnTo>
                  <a:lnTo>
                    <a:pt x="474" y="148"/>
                  </a:lnTo>
                  <a:lnTo>
                    <a:pt x="475" y="150"/>
                  </a:lnTo>
                  <a:lnTo>
                    <a:pt x="476" y="150"/>
                  </a:lnTo>
                  <a:lnTo>
                    <a:pt x="477" y="150"/>
                  </a:lnTo>
                  <a:lnTo>
                    <a:pt x="477" y="151"/>
                  </a:lnTo>
                  <a:lnTo>
                    <a:pt x="478" y="151"/>
                  </a:lnTo>
                  <a:lnTo>
                    <a:pt x="478" y="151"/>
                  </a:lnTo>
                  <a:lnTo>
                    <a:pt x="478" y="151"/>
                  </a:lnTo>
                  <a:lnTo>
                    <a:pt x="479" y="152"/>
                  </a:lnTo>
                  <a:lnTo>
                    <a:pt x="480" y="152"/>
                  </a:lnTo>
                  <a:lnTo>
                    <a:pt x="481" y="151"/>
                  </a:lnTo>
                  <a:lnTo>
                    <a:pt x="482" y="151"/>
                  </a:lnTo>
                  <a:lnTo>
                    <a:pt x="483" y="151"/>
                  </a:lnTo>
                  <a:lnTo>
                    <a:pt x="484" y="151"/>
                  </a:lnTo>
                  <a:lnTo>
                    <a:pt x="484" y="151"/>
                  </a:lnTo>
                  <a:lnTo>
                    <a:pt x="485" y="151"/>
                  </a:lnTo>
                  <a:lnTo>
                    <a:pt x="486" y="151"/>
                  </a:lnTo>
                  <a:lnTo>
                    <a:pt x="487" y="151"/>
                  </a:lnTo>
                  <a:lnTo>
                    <a:pt x="488" y="150"/>
                  </a:lnTo>
                  <a:lnTo>
                    <a:pt x="488" y="149"/>
                  </a:lnTo>
                  <a:lnTo>
                    <a:pt x="488" y="148"/>
                  </a:lnTo>
                  <a:lnTo>
                    <a:pt x="489" y="148"/>
                  </a:lnTo>
                  <a:lnTo>
                    <a:pt x="489" y="147"/>
                  </a:lnTo>
                  <a:lnTo>
                    <a:pt x="489" y="146"/>
                  </a:lnTo>
                  <a:lnTo>
                    <a:pt x="488" y="146"/>
                  </a:lnTo>
                  <a:lnTo>
                    <a:pt x="488" y="145"/>
                  </a:lnTo>
                  <a:lnTo>
                    <a:pt x="489" y="144"/>
                  </a:lnTo>
                  <a:lnTo>
                    <a:pt x="490" y="144"/>
                  </a:lnTo>
                  <a:lnTo>
                    <a:pt x="491" y="144"/>
                  </a:lnTo>
                  <a:lnTo>
                    <a:pt x="491" y="145"/>
                  </a:lnTo>
                  <a:lnTo>
                    <a:pt x="492" y="146"/>
                  </a:lnTo>
                  <a:lnTo>
                    <a:pt x="492" y="147"/>
                  </a:lnTo>
                  <a:lnTo>
                    <a:pt x="492" y="148"/>
                  </a:lnTo>
                  <a:lnTo>
                    <a:pt x="493" y="148"/>
                  </a:lnTo>
                  <a:lnTo>
                    <a:pt x="494" y="148"/>
                  </a:lnTo>
                  <a:lnTo>
                    <a:pt x="495" y="148"/>
                  </a:lnTo>
                  <a:lnTo>
                    <a:pt x="497" y="148"/>
                  </a:lnTo>
                  <a:lnTo>
                    <a:pt x="497" y="148"/>
                  </a:lnTo>
                  <a:lnTo>
                    <a:pt x="498" y="147"/>
                  </a:lnTo>
                  <a:lnTo>
                    <a:pt x="504" y="147"/>
                  </a:lnTo>
                  <a:lnTo>
                    <a:pt x="514" y="140"/>
                  </a:lnTo>
                  <a:lnTo>
                    <a:pt x="522" y="134"/>
                  </a:lnTo>
                  <a:lnTo>
                    <a:pt x="538" y="128"/>
                  </a:lnTo>
                  <a:lnTo>
                    <a:pt x="538" y="126"/>
                  </a:lnTo>
                  <a:lnTo>
                    <a:pt x="538" y="125"/>
                  </a:lnTo>
                  <a:lnTo>
                    <a:pt x="543" y="108"/>
                  </a:lnTo>
                  <a:lnTo>
                    <a:pt x="544" y="108"/>
                  </a:lnTo>
                  <a:lnTo>
                    <a:pt x="544" y="107"/>
                  </a:lnTo>
                  <a:lnTo>
                    <a:pt x="544" y="106"/>
                  </a:lnTo>
                  <a:lnTo>
                    <a:pt x="544" y="106"/>
                  </a:lnTo>
                  <a:lnTo>
                    <a:pt x="544" y="105"/>
                  </a:lnTo>
                  <a:lnTo>
                    <a:pt x="544" y="104"/>
                  </a:lnTo>
                  <a:lnTo>
                    <a:pt x="544" y="103"/>
                  </a:lnTo>
                  <a:lnTo>
                    <a:pt x="544" y="102"/>
                  </a:lnTo>
                  <a:lnTo>
                    <a:pt x="544" y="101"/>
                  </a:lnTo>
                  <a:lnTo>
                    <a:pt x="544" y="100"/>
                  </a:lnTo>
                  <a:lnTo>
                    <a:pt x="544" y="100"/>
                  </a:lnTo>
                  <a:lnTo>
                    <a:pt x="544" y="99"/>
                  </a:lnTo>
                  <a:lnTo>
                    <a:pt x="545" y="98"/>
                  </a:lnTo>
                  <a:lnTo>
                    <a:pt x="545" y="97"/>
                  </a:lnTo>
                  <a:lnTo>
                    <a:pt x="545" y="96"/>
                  </a:lnTo>
                  <a:lnTo>
                    <a:pt x="546" y="96"/>
                  </a:lnTo>
                  <a:lnTo>
                    <a:pt x="546" y="95"/>
                  </a:lnTo>
                  <a:lnTo>
                    <a:pt x="547" y="95"/>
                  </a:lnTo>
                  <a:lnTo>
                    <a:pt x="548" y="94"/>
                  </a:lnTo>
                  <a:lnTo>
                    <a:pt x="548" y="94"/>
                  </a:lnTo>
                  <a:lnTo>
                    <a:pt x="548" y="93"/>
                  </a:lnTo>
                  <a:lnTo>
                    <a:pt x="549" y="93"/>
                  </a:lnTo>
                  <a:lnTo>
                    <a:pt x="549" y="92"/>
                  </a:lnTo>
                  <a:lnTo>
                    <a:pt x="550" y="91"/>
                  </a:lnTo>
                  <a:lnTo>
                    <a:pt x="550" y="90"/>
                  </a:lnTo>
                  <a:lnTo>
                    <a:pt x="549" y="88"/>
                  </a:lnTo>
                  <a:lnTo>
                    <a:pt x="548" y="88"/>
                  </a:lnTo>
                  <a:lnTo>
                    <a:pt x="548" y="87"/>
                  </a:lnTo>
                  <a:lnTo>
                    <a:pt x="547" y="87"/>
                  </a:lnTo>
                  <a:lnTo>
                    <a:pt x="547" y="78"/>
                  </a:lnTo>
                  <a:lnTo>
                    <a:pt x="547" y="77"/>
                  </a:lnTo>
                  <a:lnTo>
                    <a:pt x="552" y="77"/>
                  </a:lnTo>
                  <a:lnTo>
                    <a:pt x="553" y="75"/>
                  </a:lnTo>
                  <a:lnTo>
                    <a:pt x="555" y="74"/>
                  </a:lnTo>
                  <a:lnTo>
                    <a:pt x="555" y="73"/>
                  </a:lnTo>
                  <a:lnTo>
                    <a:pt x="554" y="72"/>
                  </a:lnTo>
                  <a:lnTo>
                    <a:pt x="554" y="70"/>
                  </a:lnTo>
                  <a:lnTo>
                    <a:pt x="550" y="69"/>
                  </a:lnTo>
                  <a:lnTo>
                    <a:pt x="549" y="68"/>
                  </a:lnTo>
                  <a:lnTo>
                    <a:pt x="554" y="46"/>
                  </a:lnTo>
                  <a:lnTo>
                    <a:pt x="557" y="45"/>
                  </a:lnTo>
                  <a:lnTo>
                    <a:pt x="560" y="45"/>
                  </a:lnTo>
                  <a:lnTo>
                    <a:pt x="561" y="46"/>
                  </a:lnTo>
                  <a:lnTo>
                    <a:pt x="564" y="47"/>
                  </a:lnTo>
                  <a:lnTo>
                    <a:pt x="568" y="49"/>
                  </a:lnTo>
                  <a:lnTo>
                    <a:pt x="572" y="49"/>
                  </a:lnTo>
                  <a:lnTo>
                    <a:pt x="574" y="49"/>
                  </a:lnTo>
                  <a:lnTo>
                    <a:pt x="574" y="49"/>
                  </a:lnTo>
                  <a:lnTo>
                    <a:pt x="574" y="50"/>
                  </a:lnTo>
                  <a:lnTo>
                    <a:pt x="587" y="26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5" y="25"/>
                  </a:lnTo>
                  <a:lnTo>
                    <a:pt x="584" y="25"/>
                  </a:lnTo>
                  <a:lnTo>
                    <a:pt x="583" y="24"/>
                  </a:lnTo>
                  <a:lnTo>
                    <a:pt x="582" y="24"/>
                  </a:lnTo>
                  <a:lnTo>
                    <a:pt x="581" y="24"/>
                  </a:lnTo>
                  <a:lnTo>
                    <a:pt x="580" y="23"/>
                  </a:lnTo>
                  <a:lnTo>
                    <a:pt x="580" y="23"/>
                  </a:lnTo>
                  <a:lnTo>
                    <a:pt x="579" y="23"/>
                  </a:lnTo>
                  <a:lnTo>
                    <a:pt x="578" y="22"/>
                  </a:lnTo>
                  <a:lnTo>
                    <a:pt x="577" y="22"/>
                  </a:lnTo>
                  <a:lnTo>
                    <a:pt x="576" y="21"/>
                  </a:lnTo>
                  <a:lnTo>
                    <a:pt x="575" y="21"/>
                  </a:lnTo>
                  <a:lnTo>
                    <a:pt x="575" y="20"/>
                  </a:lnTo>
                  <a:lnTo>
                    <a:pt x="574" y="19"/>
                  </a:lnTo>
                  <a:lnTo>
                    <a:pt x="574" y="19"/>
                  </a:lnTo>
                  <a:lnTo>
                    <a:pt x="574" y="18"/>
                  </a:lnTo>
                  <a:lnTo>
                    <a:pt x="573" y="18"/>
                  </a:lnTo>
                  <a:lnTo>
                    <a:pt x="573" y="18"/>
                  </a:lnTo>
                  <a:lnTo>
                    <a:pt x="572" y="17"/>
                  </a:lnTo>
                  <a:lnTo>
                    <a:pt x="572" y="16"/>
                  </a:lnTo>
                  <a:lnTo>
                    <a:pt x="572" y="15"/>
                  </a:lnTo>
                  <a:lnTo>
                    <a:pt x="573" y="14"/>
                  </a:lnTo>
                  <a:lnTo>
                    <a:pt x="572" y="13"/>
                  </a:lnTo>
                  <a:lnTo>
                    <a:pt x="571" y="12"/>
                  </a:lnTo>
                  <a:lnTo>
                    <a:pt x="570" y="12"/>
                  </a:lnTo>
                  <a:lnTo>
                    <a:pt x="570" y="11"/>
                  </a:lnTo>
                  <a:lnTo>
                    <a:pt x="570" y="11"/>
                  </a:lnTo>
                  <a:lnTo>
                    <a:pt x="570" y="10"/>
                  </a:lnTo>
                  <a:lnTo>
                    <a:pt x="570" y="8"/>
                  </a:lnTo>
                  <a:lnTo>
                    <a:pt x="571" y="6"/>
                  </a:lnTo>
                  <a:lnTo>
                    <a:pt x="571" y="5"/>
                  </a:lnTo>
                  <a:lnTo>
                    <a:pt x="572" y="5"/>
                  </a:lnTo>
                  <a:lnTo>
                    <a:pt x="573" y="4"/>
                  </a:lnTo>
                  <a:lnTo>
                    <a:pt x="573" y="3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4" y="1"/>
                  </a:lnTo>
                  <a:lnTo>
                    <a:pt x="575" y="0"/>
                  </a:lnTo>
                  <a:lnTo>
                    <a:pt x="576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2669" y="1738"/>
              <a:ext cx="95" cy="53"/>
            </a:xfrm>
            <a:custGeom>
              <a:avLst/>
              <a:gdLst/>
              <a:ahLst/>
              <a:cxnLst>
                <a:cxn ang="0">
                  <a:pos x="1" y="49"/>
                </a:cxn>
                <a:cxn ang="0">
                  <a:pos x="3" y="48"/>
                </a:cxn>
                <a:cxn ang="0">
                  <a:pos x="4" y="48"/>
                </a:cxn>
                <a:cxn ang="0">
                  <a:pos x="7" y="48"/>
                </a:cxn>
                <a:cxn ang="0">
                  <a:pos x="8" y="48"/>
                </a:cxn>
                <a:cxn ang="0">
                  <a:pos x="10" y="49"/>
                </a:cxn>
                <a:cxn ang="0">
                  <a:pos x="11" y="50"/>
                </a:cxn>
                <a:cxn ang="0">
                  <a:pos x="13" y="50"/>
                </a:cxn>
                <a:cxn ang="0">
                  <a:pos x="15" y="51"/>
                </a:cxn>
                <a:cxn ang="0">
                  <a:pos x="16" y="52"/>
                </a:cxn>
                <a:cxn ang="0">
                  <a:pos x="18" y="53"/>
                </a:cxn>
                <a:cxn ang="0">
                  <a:pos x="20" y="53"/>
                </a:cxn>
                <a:cxn ang="0">
                  <a:pos x="22" y="53"/>
                </a:cxn>
                <a:cxn ang="0">
                  <a:pos x="23" y="53"/>
                </a:cxn>
                <a:cxn ang="0">
                  <a:pos x="25" y="52"/>
                </a:cxn>
                <a:cxn ang="0">
                  <a:pos x="27" y="51"/>
                </a:cxn>
                <a:cxn ang="0">
                  <a:pos x="28" y="50"/>
                </a:cxn>
                <a:cxn ang="0">
                  <a:pos x="29" y="48"/>
                </a:cxn>
                <a:cxn ang="0">
                  <a:pos x="29" y="47"/>
                </a:cxn>
                <a:cxn ang="0">
                  <a:pos x="29" y="46"/>
                </a:cxn>
                <a:cxn ang="0">
                  <a:pos x="31" y="44"/>
                </a:cxn>
                <a:cxn ang="0">
                  <a:pos x="33" y="44"/>
                </a:cxn>
                <a:cxn ang="0">
                  <a:pos x="36" y="43"/>
                </a:cxn>
                <a:cxn ang="0">
                  <a:pos x="37" y="42"/>
                </a:cxn>
                <a:cxn ang="0">
                  <a:pos x="39" y="41"/>
                </a:cxn>
                <a:cxn ang="0">
                  <a:pos x="41" y="41"/>
                </a:cxn>
                <a:cxn ang="0">
                  <a:pos x="42" y="41"/>
                </a:cxn>
                <a:cxn ang="0">
                  <a:pos x="44" y="41"/>
                </a:cxn>
                <a:cxn ang="0">
                  <a:pos x="46" y="41"/>
                </a:cxn>
                <a:cxn ang="0">
                  <a:pos x="48" y="41"/>
                </a:cxn>
                <a:cxn ang="0">
                  <a:pos x="49" y="41"/>
                </a:cxn>
                <a:cxn ang="0">
                  <a:pos x="53" y="41"/>
                </a:cxn>
                <a:cxn ang="0">
                  <a:pos x="55" y="40"/>
                </a:cxn>
                <a:cxn ang="0">
                  <a:pos x="58" y="38"/>
                </a:cxn>
                <a:cxn ang="0">
                  <a:pos x="60" y="36"/>
                </a:cxn>
                <a:cxn ang="0">
                  <a:pos x="63" y="33"/>
                </a:cxn>
                <a:cxn ang="0">
                  <a:pos x="64" y="31"/>
                </a:cxn>
                <a:cxn ang="0">
                  <a:pos x="66" y="29"/>
                </a:cxn>
                <a:cxn ang="0">
                  <a:pos x="68" y="25"/>
                </a:cxn>
                <a:cxn ang="0">
                  <a:pos x="71" y="22"/>
                </a:cxn>
                <a:cxn ang="0">
                  <a:pos x="74" y="17"/>
                </a:cxn>
                <a:cxn ang="0">
                  <a:pos x="75" y="15"/>
                </a:cxn>
                <a:cxn ang="0">
                  <a:pos x="77" y="9"/>
                </a:cxn>
                <a:cxn ang="0">
                  <a:pos x="78" y="6"/>
                </a:cxn>
                <a:cxn ang="0">
                  <a:pos x="78" y="3"/>
                </a:cxn>
                <a:cxn ang="0">
                  <a:pos x="78" y="2"/>
                </a:cxn>
                <a:cxn ang="0">
                  <a:pos x="80" y="2"/>
                </a:cxn>
                <a:cxn ang="0">
                  <a:pos x="82" y="1"/>
                </a:cxn>
                <a:cxn ang="0">
                  <a:pos x="83" y="1"/>
                </a:cxn>
                <a:cxn ang="0">
                  <a:pos x="85" y="1"/>
                </a:cxn>
                <a:cxn ang="0">
                  <a:pos x="87" y="3"/>
                </a:cxn>
                <a:cxn ang="0">
                  <a:pos x="87" y="4"/>
                </a:cxn>
                <a:cxn ang="0">
                  <a:pos x="89" y="5"/>
                </a:cxn>
                <a:cxn ang="0">
                  <a:pos x="91" y="7"/>
                </a:cxn>
                <a:cxn ang="0">
                  <a:pos x="93" y="8"/>
                </a:cxn>
                <a:cxn ang="0">
                  <a:pos x="94" y="9"/>
                </a:cxn>
              </a:cxnLst>
              <a:rect l="0" t="0" r="r" b="b"/>
              <a:pathLst>
                <a:path w="95" h="53">
                  <a:moveTo>
                    <a:pt x="0" y="49"/>
                  </a:moveTo>
                  <a:lnTo>
                    <a:pt x="1" y="49"/>
                  </a:lnTo>
                  <a:lnTo>
                    <a:pt x="2" y="48"/>
                  </a:lnTo>
                  <a:lnTo>
                    <a:pt x="3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9" y="48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2" y="50"/>
                  </a:lnTo>
                  <a:lnTo>
                    <a:pt x="13" y="50"/>
                  </a:lnTo>
                  <a:lnTo>
                    <a:pt x="14" y="50"/>
                  </a:lnTo>
                  <a:lnTo>
                    <a:pt x="15" y="51"/>
                  </a:lnTo>
                  <a:lnTo>
                    <a:pt x="16" y="51"/>
                  </a:lnTo>
                  <a:lnTo>
                    <a:pt x="16" y="52"/>
                  </a:lnTo>
                  <a:lnTo>
                    <a:pt x="17" y="53"/>
                  </a:lnTo>
                  <a:lnTo>
                    <a:pt x="18" y="53"/>
                  </a:lnTo>
                  <a:lnTo>
                    <a:pt x="19" y="53"/>
                  </a:lnTo>
                  <a:lnTo>
                    <a:pt x="20" y="53"/>
                  </a:lnTo>
                  <a:lnTo>
                    <a:pt x="21" y="53"/>
                  </a:lnTo>
                  <a:lnTo>
                    <a:pt x="22" y="53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24" y="52"/>
                  </a:lnTo>
                  <a:lnTo>
                    <a:pt x="25" y="52"/>
                  </a:lnTo>
                  <a:lnTo>
                    <a:pt x="26" y="51"/>
                  </a:lnTo>
                  <a:lnTo>
                    <a:pt x="27" y="51"/>
                  </a:lnTo>
                  <a:lnTo>
                    <a:pt x="28" y="51"/>
                  </a:lnTo>
                  <a:lnTo>
                    <a:pt x="28" y="50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29" y="47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30" y="45"/>
                  </a:lnTo>
                  <a:lnTo>
                    <a:pt x="31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2"/>
                  </a:lnTo>
                  <a:lnTo>
                    <a:pt x="37" y="42"/>
                  </a:lnTo>
                  <a:lnTo>
                    <a:pt x="38" y="41"/>
                  </a:lnTo>
                  <a:lnTo>
                    <a:pt x="39" y="41"/>
                  </a:lnTo>
                  <a:lnTo>
                    <a:pt x="40" y="41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4" y="41"/>
                  </a:lnTo>
                  <a:lnTo>
                    <a:pt x="45" y="41"/>
                  </a:lnTo>
                  <a:lnTo>
                    <a:pt x="46" y="41"/>
                  </a:lnTo>
                  <a:lnTo>
                    <a:pt x="47" y="41"/>
                  </a:lnTo>
                  <a:lnTo>
                    <a:pt x="48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52" y="41"/>
                  </a:lnTo>
                  <a:lnTo>
                    <a:pt x="53" y="41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7" y="39"/>
                  </a:lnTo>
                  <a:lnTo>
                    <a:pt x="58" y="38"/>
                  </a:lnTo>
                  <a:lnTo>
                    <a:pt x="59" y="37"/>
                  </a:lnTo>
                  <a:lnTo>
                    <a:pt x="60" y="36"/>
                  </a:lnTo>
                  <a:lnTo>
                    <a:pt x="61" y="35"/>
                  </a:lnTo>
                  <a:lnTo>
                    <a:pt x="63" y="33"/>
                  </a:lnTo>
                  <a:lnTo>
                    <a:pt x="63" y="32"/>
                  </a:lnTo>
                  <a:lnTo>
                    <a:pt x="64" y="31"/>
                  </a:lnTo>
                  <a:lnTo>
                    <a:pt x="65" y="30"/>
                  </a:lnTo>
                  <a:lnTo>
                    <a:pt x="66" y="29"/>
                  </a:lnTo>
                  <a:lnTo>
                    <a:pt x="68" y="27"/>
                  </a:lnTo>
                  <a:lnTo>
                    <a:pt x="68" y="25"/>
                  </a:lnTo>
                  <a:lnTo>
                    <a:pt x="70" y="23"/>
                  </a:lnTo>
                  <a:lnTo>
                    <a:pt x="71" y="22"/>
                  </a:lnTo>
                  <a:lnTo>
                    <a:pt x="72" y="21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5"/>
                  </a:lnTo>
                  <a:lnTo>
                    <a:pt x="76" y="12"/>
                  </a:lnTo>
                  <a:lnTo>
                    <a:pt x="77" y="9"/>
                  </a:lnTo>
                  <a:lnTo>
                    <a:pt x="78" y="8"/>
                  </a:lnTo>
                  <a:lnTo>
                    <a:pt x="78" y="6"/>
                  </a:lnTo>
                  <a:lnTo>
                    <a:pt x="78" y="4"/>
                  </a:lnTo>
                  <a:lnTo>
                    <a:pt x="78" y="3"/>
                  </a:lnTo>
                  <a:lnTo>
                    <a:pt x="77" y="3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1" y="1"/>
                  </a:lnTo>
                  <a:lnTo>
                    <a:pt x="82" y="1"/>
                  </a:lnTo>
                  <a:lnTo>
                    <a:pt x="83" y="0"/>
                  </a:lnTo>
                  <a:lnTo>
                    <a:pt x="83" y="1"/>
                  </a:lnTo>
                  <a:lnTo>
                    <a:pt x="84" y="1"/>
                  </a:lnTo>
                  <a:lnTo>
                    <a:pt x="85" y="1"/>
                  </a:lnTo>
                  <a:lnTo>
                    <a:pt x="86" y="2"/>
                  </a:lnTo>
                  <a:lnTo>
                    <a:pt x="87" y="3"/>
                  </a:lnTo>
                  <a:lnTo>
                    <a:pt x="87" y="3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9" y="5"/>
                  </a:lnTo>
                  <a:lnTo>
                    <a:pt x="90" y="6"/>
                  </a:lnTo>
                  <a:lnTo>
                    <a:pt x="91" y="7"/>
                  </a:lnTo>
                  <a:lnTo>
                    <a:pt x="92" y="7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4" y="9"/>
                  </a:lnTo>
                  <a:lnTo>
                    <a:pt x="95" y="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1"/>
            <p:cNvSpPr>
              <a:spLocks noEditPoints="1"/>
            </p:cNvSpPr>
            <p:nvPr/>
          </p:nvSpPr>
          <p:spPr bwMode="auto">
            <a:xfrm>
              <a:off x="3605" y="2182"/>
              <a:ext cx="119" cy="275"/>
            </a:xfrm>
            <a:custGeom>
              <a:avLst/>
              <a:gdLst/>
              <a:ahLst/>
              <a:cxnLst>
                <a:cxn ang="0">
                  <a:pos x="31" y="254"/>
                </a:cxn>
                <a:cxn ang="0">
                  <a:pos x="36" y="162"/>
                </a:cxn>
                <a:cxn ang="0">
                  <a:pos x="10" y="163"/>
                </a:cxn>
                <a:cxn ang="0">
                  <a:pos x="6" y="161"/>
                </a:cxn>
                <a:cxn ang="0">
                  <a:pos x="49" y="227"/>
                </a:cxn>
                <a:cxn ang="0">
                  <a:pos x="55" y="220"/>
                </a:cxn>
                <a:cxn ang="0">
                  <a:pos x="60" y="225"/>
                </a:cxn>
                <a:cxn ang="0">
                  <a:pos x="62" y="246"/>
                </a:cxn>
                <a:cxn ang="0">
                  <a:pos x="67" y="267"/>
                </a:cxn>
                <a:cxn ang="0">
                  <a:pos x="49" y="270"/>
                </a:cxn>
                <a:cxn ang="0">
                  <a:pos x="43" y="251"/>
                </a:cxn>
                <a:cxn ang="0">
                  <a:pos x="36" y="246"/>
                </a:cxn>
                <a:cxn ang="0">
                  <a:pos x="38" y="256"/>
                </a:cxn>
                <a:cxn ang="0">
                  <a:pos x="28" y="240"/>
                </a:cxn>
                <a:cxn ang="0">
                  <a:pos x="17" y="236"/>
                </a:cxn>
                <a:cxn ang="0">
                  <a:pos x="14" y="243"/>
                </a:cxn>
                <a:cxn ang="0">
                  <a:pos x="5" y="226"/>
                </a:cxn>
                <a:cxn ang="0">
                  <a:pos x="6" y="209"/>
                </a:cxn>
                <a:cxn ang="0">
                  <a:pos x="1" y="190"/>
                </a:cxn>
                <a:cxn ang="0">
                  <a:pos x="4" y="179"/>
                </a:cxn>
                <a:cxn ang="0">
                  <a:pos x="17" y="168"/>
                </a:cxn>
                <a:cxn ang="0">
                  <a:pos x="17" y="154"/>
                </a:cxn>
                <a:cxn ang="0">
                  <a:pos x="26" y="153"/>
                </a:cxn>
                <a:cxn ang="0">
                  <a:pos x="30" y="174"/>
                </a:cxn>
                <a:cxn ang="0">
                  <a:pos x="35" y="194"/>
                </a:cxn>
                <a:cxn ang="0">
                  <a:pos x="42" y="209"/>
                </a:cxn>
                <a:cxn ang="0">
                  <a:pos x="39" y="225"/>
                </a:cxn>
                <a:cxn ang="0">
                  <a:pos x="42" y="244"/>
                </a:cxn>
                <a:cxn ang="0">
                  <a:pos x="78" y="102"/>
                </a:cxn>
                <a:cxn ang="0">
                  <a:pos x="66" y="90"/>
                </a:cxn>
                <a:cxn ang="0">
                  <a:pos x="77" y="96"/>
                </a:cxn>
                <a:cxn ang="0">
                  <a:pos x="74" y="85"/>
                </a:cxn>
                <a:cxn ang="0">
                  <a:pos x="76" y="48"/>
                </a:cxn>
                <a:cxn ang="0">
                  <a:pos x="77" y="41"/>
                </a:cxn>
                <a:cxn ang="0">
                  <a:pos x="114" y="34"/>
                </a:cxn>
                <a:cxn ang="0">
                  <a:pos x="117" y="41"/>
                </a:cxn>
                <a:cxn ang="0">
                  <a:pos x="78" y="35"/>
                </a:cxn>
                <a:cxn ang="0">
                  <a:pos x="85" y="16"/>
                </a:cxn>
                <a:cxn ang="0">
                  <a:pos x="113" y="9"/>
                </a:cxn>
                <a:cxn ang="0">
                  <a:pos x="118" y="4"/>
                </a:cxn>
                <a:cxn ang="0">
                  <a:pos x="119" y="24"/>
                </a:cxn>
                <a:cxn ang="0">
                  <a:pos x="112" y="41"/>
                </a:cxn>
                <a:cxn ang="0">
                  <a:pos x="116" y="54"/>
                </a:cxn>
                <a:cxn ang="0">
                  <a:pos x="112" y="73"/>
                </a:cxn>
                <a:cxn ang="0">
                  <a:pos x="104" y="87"/>
                </a:cxn>
                <a:cxn ang="0">
                  <a:pos x="97" y="100"/>
                </a:cxn>
                <a:cxn ang="0">
                  <a:pos x="92" y="98"/>
                </a:cxn>
                <a:cxn ang="0">
                  <a:pos x="89" y="102"/>
                </a:cxn>
                <a:cxn ang="0">
                  <a:pos x="79" y="96"/>
                </a:cxn>
                <a:cxn ang="0">
                  <a:pos x="81" y="77"/>
                </a:cxn>
                <a:cxn ang="0">
                  <a:pos x="87" y="71"/>
                </a:cxn>
                <a:cxn ang="0">
                  <a:pos x="98" y="64"/>
                </a:cxn>
                <a:cxn ang="0">
                  <a:pos x="81" y="54"/>
                </a:cxn>
                <a:cxn ang="0">
                  <a:pos x="94" y="57"/>
                </a:cxn>
                <a:cxn ang="0">
                  <a:pos x="93" y="50"/>
                </a:cxn>
                <a:cxn ang="0">
                  <a:pos x="87" y="43"/>
                </a:cxn>
                <a:cxn ang="0">
                  <a:pos x="90" y="32"/>
                </a:cxn>
                <a:cxn ang="0">
                  <a:pos x="87" y="25"/>
                </a:cxn>
                <a:cxn ang="0">
                  <a:pos x="87" y="16"/>
                </a:cxn>
                <a:cxn ang="0">
                  <a:pos x="86" y="2"/>
                </a:cxn>
                <a:cxn ang="0">
                  <a:pos x="102" y="10"/>
                </a:cxn>
                <a:cxn ang="0">
                  <a:pos x="109" y="16"/>
                </a:cxn>
                <a:cxn ang="0">
                  <a:pos x="113" y="42"/>
                </a:cxn>
              </a:cxnLst>
              <a:rect l="0" t="0" r="r" b="b"/>
              <a:pathLst>
                <a:path w="119" h="275">
                  <a:moveTo>
                    <a:pt x="29" y="267"/>
                  </a:moveTo>
                  <a:lnTo>
                    <a:pt x="28" y="266"/>
                  </a:lnTo>
                  <a:lnTo>
                    <a:pt x="27" y="265"/>
                  </a:lnTo>
                  <a:lnTo>
                    <a:pt x="27" y="264"/>
                  </a:lnTo>
                  <a:lnTo>
                    <a:pt x="27" y="264"/>
                  </a:lnTo>
                  <a:lnTo>
                    <a:pt x="28" y="264"/>
                  </a:lnTo>
                  <a:lnTo>
                    <a:pt x="29" y="264"/>
                  </a:lnTo>
                  <a:lnTo>
                    <a:pt x="29" y="265"/>
                  </a:lnTo>
                  <a:lnTo>
                    <a:pt x="29" y="266"/>
                  </a:lnTo>
                  <a:lnTo>
                    <a:pt x="29" y="267"/>
                  </a:lnTo>
                  <a:close/>
                  <a:moveTo>
                    <a:pt x="42" y="263"/>
                  </a:moveTo>
                  <a:lnTo>
                    <a:pt x="41" y="263"/>
                  </a:lnTo>
                  <a:lnTo>
                    <a:pt x="41" y="262"/>
                  </a:lnTo>
                  <a:lnTo>
                    <a:pt x="40" y="261"/>
                  </a:lnTo>
                  <a:lnTo>
                    <a:pt x="41" y="260"/>
                  </a:lnTo>
                  <a:lnTo>
                    <a:pt x="42" y="261"/>
                  </a:lnTo>
                  <a:lnTo>
                    <a:pt x="42" y="262"/>
                  </a:lnTo>
                  <a:lnTo>
                    <a:pt x="42" y="263"/>
                  </a:lnTo>
                  <a:close/>
                  <a:moveTo>
                    <a:pt x="19" y="257"/>
                  </a:moveTo>
                  <a:lnTo>
                    <a:pt x="20" y="257"/>
                  </a:lnTo>
                  <a:lnTo>
                    <a:pt x="19" y="257"/>
                  </a:lnTo>
                  <a:lnTo>
                    <a:pt x="18" y="257"/>
                  </a:lnTo>
                  <a:lnTo>
                    <a:pt x="19" y="256"/>
                  </a:lnTo>
                  <a:lnTo>
                    <a:pt x="19" y="257"/>
                  </a:lnTo>
                  <a:close/>
                  <a:moveTo>
                    <a:pt x="31" y="254"/>
                  </a:moveTo>
                  <a:lnTo>
                    <a:pt x="30" y="254"/>
                  </a:lnTo>
                  <a:lnTo>
                    <a:pt x="30" y="253"/>
                  </a:lnTo>
                  <a:lnTo>
                    <a:pt x="30" y="252"/>
                  </a:lnTo>
                  <a:lnTo>
                    <a:pt x="30" y="253"/>
                  </a:lnTo>
                  <a:lnTo>
                    <a:pt x="31" y="254"/>
                  </a:lnTo>
                  <a:close/>
                  <a:moveTo>
                    <a:pt x="28" y="251"/>
                  </a:moveTo>
                  <a:lnTo>
                    <a:pt x="27" y="251"/>
                  </a:lnTo>
                  <a:lnTo>
                    <a:pt x="27" y="251"/>
                  </a:lnTo>
                  <a:lnTo>
                    <a:pt x="28" y="251"/>
                  </a:lnTo>
                  <a:lnTo>
                    <a:pt x="28" y="251"/>
                  </a:lnTo>
                  <a:close/>
                  <a:moveTo>
                    <a:pt x="51" y="225"/>
                  </a:moveTo>
                  <a:lnTo>
                    <a:pt x="50" y="225"/>
                  </a:lnTo>
                  <a:lnTo>
                    <a:pt x="50" y="224"/>
                  </a:lnTo>
                  <a:lnTo>
                    <a:pt x="50" y="223"/>
                  </a:lnTo>
                  <a:lnTo>
                    <a:pt x="51" y="224"/>
                  </a:lnTo>
                  <a:lnTo>
                    <a:pt x="51" y="225"/>
                  </a:lnTo>
                  <a:close/>
                  <a:moveTo>
                    <a:pt x="36" y="163"/>
                  </a:moveTo>
                  <a:lnTo>
                    <a:pt x="35" y="164"/>
                  </a:lnTo>
                  <a:lnTo>
                    <a:pt x="34" y="163"/>
                  </a:lnTo>
                  <a:lnTo>
                    <a:pt x="35" y="163"/>
                  </a:lnTo>
                  <a:lnTo>
                    <a:pt x="36" y="163"/>
                  </a:lnTo>
                  <a:close/>
                  <a:moveTo>
                    <a:pt x="37" y="163"/>
                  </a:moveTo>
                  <a:lnTo>
                    <a:pt x="36" y="163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37" y="161"/>
                  </a:lnTo>
                  <a:lnTo>
                    <a:pt x="37" y="162"/>
                  </a:lnTo>
                  <a:lnTo>
                    <a:pt x="38" y="162"/>
                  </a:lnTo>
                  <a:lnTo>
                    <a:pt x="37" y="162"/>
                  </a:lnTo>
                  <a:lnTo>
                    <a:pt x="37" y="163"/>
                  </a:lnTo>
                  <a:close/>
                  <a:moveTo>
                    <a:pt x="9" y="159"/>
                  </a:moveTo>
                  <a:lnTo>
                    <a:pt x="10" y="159"/>
                  </a:lnTo>
                  <a:lnTo>
                    <a:pt x="11" y="159"/>
                  </a:lnTo>
                  <a:lnTo>
                    <a:pt x="11" y="160"/>
                  </a:lnTo>
                  <a:lnTo>
                    <a:pt x="11" y="161"/>
                  </a:lnTo>
                  <a:lnTo>
                    <a:pt x="11" y="162"/>
                  </a:lnTo>
                  <a:lnTo>
                    <a:pt x="11" y="162"/>
                  </a:lnTo>
                  <a:lnTo>
                    <a:pt x="10" y="162"/>
                  </a:lnTo>
                  <a:lnTo>
                    <a:pt x="11" y="163"/>
                  </a:lnTo>
                  <a:lnTo>
                    <a:pt x="11" y="163"/>
                  </a:lnTo>
                  <a:lnTo>
                    <a:pt x="11" y="162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13" y="162"/>
                  </a:lnTo>
                  <a:lnTo>
                    <a:pt x="12" y="163"/>
                  </a:lnTo>
                  <a:lnTo>
                    <a:pt x="11" y="164"/>
                  </a:lnTo>
                  <a:lnTo>
                    <a:pt x="11" y="164"/>
                  </a:lnTo>
                  <a:lnTo>
                    <a:pt x="10" y="165"/>
                  </a:lnTo>
                  <a:lnTo>
                    <a:pt x="10" y="164"/>
                  </a:lnTo>
                  <a:lnTo>
                    <a:pt x="10" y="163"/>
                  </a:lnTo>
                  <a:lnTo>
                    <a:pt x="9" y="163"/>
                  </a:lnTo>
                  <a:lnTo>
                    <a:pt x="9" y="162"/>
                  </a:lnTo>
                  <a:lnTo>
                    <a:pt x="8" y="162"/>
                  </a:lnTo>
                  <a:lnTo>
                    <a:pt x="8" y="163"/>
                  </a:lnTo>
                  <a:lnTo>
                    <a:pt x="9" y="164"/>
                  </a:lnTo>
                  <a:lnTo>
                    <a:pt x="9" y="165"/>
                  </a:lnTo>
                  <a:lnTo>
                    <a:pt x="9" y="166"/>
                  </a:lnTo>
                  <a:lnTo>
                    <a:pt x="10" y="166"/>
                  </a:lnTo>
                  <a:lnTo>
                    <a:pt x="10" y="167"/>
                  </a:lnTo>
                  <a:lnTo>
                    <a:pt x="10" y="168"/>
                  </a:lnTo>
                  <a:lnTo>
                    <a:pt x="10" y="168"/>
                  </a:lnTo>
                  <a:lnTo>
                    <a:pt x="9" y="169"/>
                  </a:lnTo>
                  <a:lnTo>
                    <a:pt x="8" y="169"/>
                  </a:lnTo>
                  <a:lnTo>
                    <a:pt x="7" y="169"/>
                  </a:lnTo>
                  <a:lnTo>
                    <a:pt x="6" y="169"/>
                  </a:lnTo>
                  <a:lnTo>
                    <a:pt x="6" y="168"/>
                  </a:lnTo>
                  <a:lnTo>
                    <a:pt x="5" y="168"/>
                  </a:lnTo>
                  <a:lnTo>
                    <a:pt x="5" y="167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5" y="162"/>
                  </a:lnTo>
                  <a:lnTo>
                    <a:pt x="6" y="161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8" y="155"/>
                  </a:lnTo>
                  <a:lnTo>
                    <a:pt x="8" y="156"/>
                  </a:lnTo>
                  <a:lnTo>
                    <a:pt x="8" y="156"/>
                  </a:lnTo>
                  <a:lnTo>
                    <a:pt x="8" y="157"/>
                  </a:lnTo>
                  <a:lnTo>
                    <a:pt x="9" y="158"/>
                  </a:lnTo>
                  <a:lnTo>
                    <a:pt x="9" y="159"/>
                  </a:lnTo>
                  <a:close/>
                  <a:moveTo>
                    <a:pt x="7" y="152"/>
                  </a:moveTo>
                  <a:lnTo>
                    <a:pt x="6" y="153"/>
                  </a:lnTo>
                  <a:lnTo>
                    <a:pt x="6" y="152"/>
                  </a:lnTo>
                  <a:lnTo>
                    <a:pt x="7" y="152"/>
                  </a:lnTo>
                  <a:close/>
                  <a:moveTo>
                    <a:pt x="47" y="228"/>
                  </a:moveTo>
                  <a:lnTo>
                    <a:pt x="48" y="228"/>
                  </a:lnTo>
                  <a:lnTo>
                    <a:pt x="48" y="229"/>
                  </a:lnTo>
                  <a:lnTo>
                    <a:pt x="48" y="228"/>
                  </a:lnTo>
                  <a:lnTo>
                    <a:pt x="49" y="228"/>
                  </a:lnTo>
                  <a:lnTo>
                    <a:pt x="49" y="227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0" y="225"/>
                  </a:lnTo>
                  <a:lnTo>
                    <a:pt x="51" y="226"/>
                  </a:lnTo>
                  <a:lnTo>
                    <a:pt x="52" y="226"/>
                  </a:lnTo>
                  <a:lnTo>
                    <a:pt x="52" y="226"/>
                  </a:lnTo>
                  <a:lnTo>
                    <a:pt x="53" y="227"/>
                  </a:lnTo>
                  <a:lnTo>
                    <a:pt x="54" y="226"/>
                  </a:lnTo>
                  <a:lnTo>
                    <a:pt x="54" y="226"/>
                  </a:lnTo>
                  <a:lnTo>
                    <a:pt x="55" y="226"/>
                  </a:lnTo>
                  <a:lnTo>
                    <a:pt x="55" y="226"/>
                  </a:lnTo>
                  <a:lnTo>
                    <a:pt x="55" y="226"/>
                  </a:lnTo>
                  <a:lnTo>
                    <a:pt x="55" y="227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57" y="226"/>
                  </a:lnTo>
                  <a:lnTo>
                    <a:pt x="56" y="225"/>
                  </a:lnTo>
                  <a:lnTo>
                    <a:pt x="56" y="224"/>
                  </a:lnTo>
                  <a:lnTo>
                    <a:pt x="55" y="224"/>
                  </a:lnTo>
                  <a:lnTo>
                    <a:pt x="55" y="223"/>
                  </a:lnTo>
                  <a:lnTo>
                    <a:pt x="55" y="222"/>
                  </a:lnTo>
                  <a:lnTo>
                    <a:pt x="55" y="221"/>
                  </a:lnTo>
                  <a:lnTo>
                    <a:pt x="55" y="220"/>
                  </a:lnTo>
                  <a:lnTo>
                    <a:pt x="55" y="220"/>
                  </a:lnTo>
                  <a:lnTo>
                    <a:pt x="55" y="219"/>
                  </a:lnTo>
                  <a:lnTo>
                    <a:pt x="55" y="219"/>
                  </a:lnTo>
                  <a:lnTo>
                    <a:pt x="54" y="219"/>
                  </a:lnTo>
                  <a:lnTo>
                    <a:pt x="53" y="219"/>
                  </a:lnTo>
                  <a:lnTo>
                    <a:pt x="53" y="218"/>
                  </a:lnTo>
                  <a:lnTo>
                    <a:pt x="54" y="217"/>
                  </a:lnTo>
                  <a:lnTo>
                    <a:pt x="54" y="216"/>
                  </a:lnTo>
                  <a:lnTo>
                    <a:pt x="53" y="215"/>
                  </a:lnTo>
                  <a:lnTo>
                    <a:pt x="54" y="214"/>
                  </a:lnTo>
                  <a:lnTo>
                    <a:pt x="55" y="215"/>
                  </a:lnTo>
                  <a:lnTo>
                    <a:pt x="55" y="215"/>
                  </a:lnTo>
                  <a:lnTo>
                    <a:pt x="56" y="215"/>
                  </a:lnTo>
                  <a:lnTo>
                    <a:pt x="56" y="216"/>
                  </a:lnTo>
                  <a:lnTo>
                    <a:pt x="57" y="217"/>
                  </a:lnTo>
                  <a:lnTo>
                    <a:pt x="57" y="218"/>
                  </a:lnTo>
                  <a:lnTo>
                    <a:pt x="57" y="219"/>
                  </a:lnTo>
                  <a:lnTo>
                    <a:pt x="58" y="219"/>
                  </a:lnTo>
                  <a:lnTo>
                    <a:pt x="58" y="220"/>
                  </a:lnTo>
                  <a:lnTo>
                    <a:pt x="59" y="221"/>
                  </a:lnTo>
                  <a:lnTo>
                    <a:pt x="59" y="222"/>
                  </a:lnTo>
                  <a:lnTo>
                    <a:pt x="59" y="223"/>
                  </a:lnTo>
                  <a:lnTo>
                    <a:pt x="60" y="223"/>
                  </a:lnTo>
                  <a:lnTo>
                    <a:pt x="60" y="224"/>
                  </a:lnTo>
                  <a:lnTo>
                    <a:pt x="60" y="225"/>
                  </a:lnTo>
                  <a:lnTo>
                    <a:pt x="61" y="226"/>
                  </a:lnTo>
                  <a:lnTo>
                    <a:pt x="61" y="226"/>
                  </a:lnTo>
                  <a:lnTo>
                    <a:pt x="61" y="227"/>
                  </a:lnTo>
                  <a:lnTo>
                    <a:pt x="61" y="228"/>
                  </a:lnTo>
                  <a:lnTo>
                    <a:pt x="61" y="229"/>
                  </a:lnTo>
                  <a:lnTo>
                    <a:pt x="61" y="230"/>
                  </a:lnTo>
                  <a:lnTo>
                    <a:pt x="61" y="231"/>
                  </a:lnTo>
                  <a:lnTo>
                    <a:pt x="61" y="232"/>
                  </a:lnTo>
                  <a:lnTo>
                    <a:pt x="61" y="232"/>
                  </a:lnTo>
                  <a:lnTo>
                    <a:pt x="61" y="233"/>
                  </a:lnTo>
                  <a:lnTo>
                    <a:pt x="61" y="234"/>
                  </a:lnTo>
                  <a:lnTo>
                    <a:pt x="61" y="235"/>
                  </a:lnTo>
                  <a:lnTo>
                    <a:pt x="60" y="236"/>
                  </a:lnTo>
                  <a:lnTo>
                    <a:pt x="61" y="237"/>
                  </a:lnTo>
                  <a:lnTo>
                    <a:pt x="61" y="238"/>
                  </a:lnTo>
                  <a:lnTo>
                    <a:pt x="61" y="238"/>
                  </a:lnTo>
                  <a:lnTo>
                    <a:pt x="61" y="239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2" y="241"/>
                  </a:lnTo>
                  <a:lnTo>
                    <a:pt x="62" y="242"/>
                  </a:lnTo>
                  <a:lnTo>
                    <a:pt x="62" y="243"/>
                  </a:lnTo>
                  <a:lnTo>
                    <a:pt x="62" y="244"/>
                  </a:lnTo>
                  <a:lnTo>
                    <a:pt x="62" y="245"/>
                  </a:lnTo>
                  <a:lnTo>
                    <a:pt x="62" y="246"/>
                  </a:lnTo>
                  <a:lnTo>
                    <a:pt x="62" y="247"/>
                  </a:lnTo>
                  <a:lnTo>
                    <a:pt x="62" y="248"/>
                  </a:lnTo>
                  <a:lnTo>
                    <a:pt x="63" y="249"/>
                  </a:lnTo>
                  <a:lnTo>
                    <a:pt x="63" y="250"/>
                  </a:lnTo>
                  <a:lnTo>
                    <a:pt x="64" y="251"/>
                  </a:lnTo>
                  <a:lnTo>
                    <a:pt x="65" y="251"/>
                  </a:lnTo>
                  <a:lnTo>
                    <a:pt x="65" y="252"/>
                  </a:lnTo>
                  <a:lnTo>
                    <a:pt x="66" y="253"/>
                  </a:lnTo>
                  <a:lnTo>
                    <a:pt x="67" y="254"/>
                  </a:lnTo>
                  <a:lnTo>
                    <a:pt x="67" y="255"/>
                  </a:lnTo>
                  <a:lnTo>
                    <a:pt x="67" y="256"/>
                  </a:lnTo>
                  <a:lnTo>
                    <a:pt x="68" y="257"/>
                  </a:lnTo>
                  <a:lnTo>
                    <a:pt x="68" y="257"/>
                  </a:lnTo>
                  <a:lnTo>
                    <a:pt x="68" y="257"/>
                  </a:lnTo>
                  <a:lnTo>
                    <a:pt x="68" y="258"/>
                  </a:lnTo>
                  <a:lnTo>
                    <a:pt x="69" y="259"/>
                  </a:lnTo>
                  <a:lnTo>
                    <a:pt x="69" y="260"/>
                  </a:lnTo>
                  <a:lnTo>
                    <a:pt x="68" y="261"/>
                  </a:lnTo>
                  <a:lnTo>
                    <a:pt x="68" y="262"/>
                  </a:lnTo>
                  <a:lnTo>
                    <a:pt x="68" y="263"/>
                  </a:lnTo>
                  <a:lnTo>
                    <a:pt x="68" y="264"/>
                  </a:lnTo>
                  <a:lnTo>
                    <a:pt x="68" y="264"/>
                  </a:lnTo>
                  <a:lnTo>
                    <a:pt x="67" y="265"/>
                  </a:lnTo>
                  <a:lnTo>
                    <a:pt x="67" y="266"/>
                  </a:lnTo>
                  <a:lnTo>
                    <a:pt x="67" y="267"/>
                  </a:lnTo>
                  <a:lnTo>
                    <a:pt x="66" y="268"/>
                  </a:lnTo>
                  <a:lnTo>
                    <a:pt x="66" y="269"/>
                  </a:lnTo>
                  <a:lnTo>
                    <a:pt x="65" y="270"/>
                  </a:lnTo>
                  <a:lnTo>
                    <a:pt x="64" y="270"/>
                  </a:lnTo>
                  <a:lnTo>
                    <a:pt x="63" y="270"/>
                  </a:lnTo>
                  <a:lnTo>
                    <a:pt x="62" y="271"/>
                  </a:lnTo>
                  <a:lnTo>
                    <a:pt x="62" y="272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59" y="274"/>
                  </a:lnTo>
                  <a:lnTo>
                    <a:pt x="58" y="274"/>
                  </a:lnTo>
                  <a:lnTo>
                    <a:pt x="57" y="275"/>
                  </a:lnTo>
                  <a:lnTo>
                    <a:pt x="56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4" y="274"/>
                  </a:lnTo>
                  <a:lnTo>
                    <a:pt x="53" y="273"/>
                  </a:lnTo>
                  <a:lnTo>
                    <a:pt x="53" y="272"/>
                  </a:lnTo>
                  <a:lnTo>
                    <a:pt x="52" y="272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70"/>
                  </a:lnTo>
                  <a:lnTo>
                    <a:pt x="49" y="270"/>
                  </a:lnTo>
                  <a:lnTo>
                    <a:pt x="49" y="269"/>
                  </a:lnTo>
                  <a:lnTo>
                    <a:pt x="49" y="268"/>
                  </a:lnTo>
                  <a:lnTo>
                    <a:pt x="49" y="268"/>
                  </a:lnTo>
                  <a:lnTo>
                    <a:pt x="49" y="267"/>
                  </a:lnTo>
                  <a:lnTo>
                    <a:pt x="49" y="266"/>
                  </a:lnTo>
                  <a:lnTo>
                    <a:pt x="49" y="265"/>
                  </a:lnTo>
                  <a:lnTo>
                    <a:pt x="48" y="264"/>
                  </a:lnTo>
                  <a:lnTo>
                    <a:pt x="48" y="264"/>
                  </a:lnTo>
                  <a:lnTo>
                    <a:pt x="47" y="264"/>
                  </a:lnTo>
                  <a:lnTo>
                    <a:pt x="47" y="263"/>
                  </a:lnTo>
                  <a:lnTo>
                    <a:pt x="46" y="262"/>
                  </a:lnTo>
                  <a:lnTo>
                    <a:pt x="45" y="261"/>
                  </a:lnTo>
                  <a:lnTo>
                    <a:pt x="45" y="260"/>
                  </a:lnTo>
                  <a:lnTo>
                    <a:pt x="45" y="259"/>
                  </a:lnTo>
                  <a:lnTo>
                    <a:pt x="44" y="258"/>
                  </a:lnTo>
                  <a:lnTo>
                    <a:pt x="44" y="257"/>
                  </a:lnTo>
                  <a:lnTo>
                    <a:pt x="44" y="257"/>
                  </a:lnTo>
                  <a:lnTo>
                    <a:pt x="44" y="256"/>
                  </a:lnTo>
                  <a:lnTo>
                    <a:pt x="44" y="255"/>
                  </a:lnTo>
                  <a:lnTo>
                    <a:pt x="44" y="254"/>
                  </a:lnTo>
                  <a:lnTo>
                    <a:pt x="44" y="253"/>
                  </a:lnTo>
                  <a:lnTo>
                    <a:pt x="44" y="252"/>
                  </a:lnTo>
                  <a:lnTo>
                    <a:pt x="43" y="252"/>
                  </a:lnTo>
                  <a:lnTo>
                    <a:pt x="43" y="251"/>
                  </a:lnTo>
                  <a:lnTo>
                    <a:pt x="43" y="251"/>
                  </a:lnTo>
                  <a:lnTo>
                    <a:pt x="43" y="250"/>
                  </a:lnTo>
                  <a:lnTo>
                    <a:pt x="42" y="249"/>
                  </a:lnTo>
                  <a:lnTo>
                    <a:pt x="42" y="248"/>
                  </a:lnTo>
                  <a:lnTo>
                    <a:pt x="41" y="248"/>
                  </a:lnTo>
                  <a:lnTo>
                    <a:pt x="40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2" y="245"/>
                  </a:lnTo>
                  <a:lnTo>
                    <a:pt x="41" y="245"/>
                  </a:lnTo>
                  <a:lnTo>
                    <a:pt x="40" y="245"/>
                  </a:lnTo>
                  <a:lnTo>
                    <a:pt x="39" y="245"/>
                  </a:lnTo>
                  <a:lnTo>
                    <a:pt x="39" y="246"/>
                  </a:lnTo>
                  <a:lnTo>
                    <a:pt x="39" y="247"/>
                  </a:lnTo>
                  <a:lnTo>
                    <a:pt x="38" y="246"/>
                  </a:lnTo>
                  <a:lnTo>
                    <a:pt x="37" y="246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6"/>
                  </a:lnTo>
                  <a:lnTo>
                    <a:pt x="35" y="245"/>
                  </a:lnTo>
                  <a:lnTo>
                    <a:pt x="35" y="246"/>
                  </a:lnTo>
                  <a:lnTo>
                    <a:pt x="36" y="246"/>
                  </a:lnTo>
                  <a:lnTo>
                    <a:pt x="36" y="247"/>
                  </a:lnTo>
                  <a:lnTo>
                    <a:pt x="36" y="246"/>
                  </a:lnTo>
                  <a:lnTo>
                    <a:pt x="36" y="246"/>
                  </a:lnTo>
                  <a:lnTo>
                    <a:pt x="36" y="247"/>
                  </a:lnTo>
                  <a:lnTo>
                    <a:pt x="37" y="247"/>
                  </a:lnTo>
                  <a:lnTo>
                    <a:pt x="38" y="248"/>
                  </a:lnTo>
                  <a:lnTo>
                    <a:pt x="38" y="249"/>
                  </a:lnTo>
                  <a:lnTo>
                    <a:pt x="39" y="249"/>
                  </a:lnTo>
                  <a:lnTo>
                    <a:pt x="39" y="250"/>
                  </a:lnTo>
                  <a:lnTo>
                    <a:pt x="40" y="251"/>
                  </a:lnTo>
                  <a:lnTo>
                    <a:pt x="40" y="251"/>
                  </a:lnTo>
                  <a:lnTo>
                    <a:pt x="41" y="251"/>
                  </a:lnTo>
                  <a:lnTo>
                    <a:pt x="41" y="252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5"/>
                  </a:lnTo>
                  <a:lnTo>
                    <a:pt x="41" y="256"/>
                  </a:lnTo>
                  <a:lnTo>
                    <a:pt x="40" y="256"/>
                  </a:lnTo>
                  <a:lnTo>
                    <a:pt x="40" y="257"/>
                  </a:lnTo>
                  <a:lnTo>
                    <a:pt x="40" y="257"/>
                  </a:lnTo>
                  <a:lnTo>
                    <a:pt x="40" y="258"/>
                  </a:lnTo>
                  <a:lnTo>
                    <a:pt x="40" y="259"/>
                  </a:lnTo>
                  <a:lnTo>
                    <a:pt x="39" y="258"/>
                  </a:lnTo>
                  <a:lnTo>
                    <a:pt x="39" y="257"/>
                  </a:lnTo>
                  <a:lnTo>
                    <a:pt x="39" y="257"/>
                  </a:lnTo>
                  <a:lnTo>
                    <a:pt x="38" y="257"/>
                  </a:lnTo>
                  <a:lnTo>
                    <a:pt x="38" y="256"/>
                  </a:lnTo>
                  <a:lnTo>
                    <a:pt x="38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6" y="252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6" y="250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7"/>
                  </a:lnTo>
                  <a:lnTo>
                    <a:pt x="34" y="247"/>
                  </a:lnTo>
                  <a:lnTo>
                    <a:pt x="34" y="246"/>
                  </a:lnTo>
                  <a:lnTo>
                    <a:pt x="33" y="246"/>
                  </a:lnTo>
                  <a:lnTo>
                    <a:pt x="32" y="245"/>
                  </a:lnTo>
                  <a:lnTo>
                    <a:pt x="31" y="245"/>
                  </a:lnTo>
                  <a:lnTo>
                    <a:pt x="30" y="245"/>
                  </a:lnTo>
                  <a:lnTo>
                    <a:pt x="30" y="245"/>
                  </a:lnTo>
                  <a:lnTo>
                    <a:pt x="30" y="244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28" y="241"/>
                  </a:lnTo>
                  <a:lnTo>
                    <a:pt x="28" y="240"/>
                  </a:lnTo>
                  <a:lnTo>
                    <a:pt x="28" y="239"/>
                  </a:lnTo>
                  <a:lnTo>
                    <a:pt x="27" y="239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6" y="237"/>
                  </a:lnTo>
                  <a:lnTo>
                    <a:pt x="25" y="236"/>
                  </a:lnTo>
                  <a:lnTo>
                    <a:pt x="24" y="236"/>
                  </a:lnTo>
                  <a:lnTo>
                    <a:pt x="24" y="235"/>
                  </a:lnTo>
                  <a:lnTo>
                    <a:pt x="23" y="234"/>
                  </a:lnTo>
                  <a:lnTo>
                    <a:pt x="23" y="233"/>
                  </a:lnTo>
                  <a:lnTo>
                    <a:pt x="23" y="233"/>
                  </a:lnTo>
                  <a:lnTo>
                    <a:pt x="22" y="233"/>
                  </a:lnTo>
                  <a:lnTo>
                    <a:pt x="21" y="233"/>
                  </a:lnTo>
                  <a:lnTo>
                    <a:pt x="20" y="233"/>
                  </a:lnTo>
                  <a:lnTo>
                    <a:pt x="20" y="234"/>
                  </a:lnTo>
                  <a:lnTo>
                    <a:pt x="20" y="235"/>
                  </a:lnTo>
                  <a:lnTo>
                    <a:pt x="21" y="235"/>
                  </a:lnTo>
                  <a:lnTo>
                    <a:pt x="21" y="236"/>
                  </a:lnTo>
                  <a:lnTo>
                    <a:pt x="22" y="237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0" y="236"/>
                  </a:lnTo>
                  <a:lnTo>
                    <a:pt x="19" y="236"/>
                  </a:lnTo>
                  <a:lnTo>
                    <a:pt x="18" y="236"/>
                  </a:lnTo>
                  <a:lnTo>
                    <a:pt x="17" y="236"/>
                  </a:lnTo>
                  <a:lnTo>
                    <a:pt x="17" y="237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8" y="239"/>
                  </a:lnTo>
                  <a:lnTo>
                    <a:pt x="18" y="240"/>
                  </a:lnTo>
                  <a:lnTo>
                    <a:pt x="19" y="241"/>
                  </a:lnTo>
                  <a:lnTo>
                    <a:pt x="19" y="242"/>
                  </a:lnTo>
                  <a:lnTo>
                    <a:pt x="20" y="242"/>
                  </a:lnTo>
                  <a:lnTo>
                    <a:pt x="20" y="243"/>
                  </a:lnTo>
                  <a:lnTo>
                    <a:pt x="20" y="244"/>
                  </a:lnTo>
                  <a:lnTo>
                    <a:pt x="21" y="244"/>
                  </a:lnTo>
                  <a:lnTo>
                    <a:pt x="21" y="245"/>
                  </a:lnTo>
                  <a:lnTo>
                    <a:pt x="21" y="245"/>
                  </a:lnTo>
                  <a:lnTo>
                    <a:pt x="21" y="246"/>
                  </a:lnTo>
                  <a:lnTo>
                    <a:pt x="21" y="247"/>
                  </a:lnTo>
                  <a:lnTo>
                    <a:pt x="20" y="247"/>
                  </a:lnTo>
                  <a:lnTo>
                    <a:pt x="19" y="247"/>
                  </a:lnTo>
                  <a:lnTo>
                    <a:pt x="18" y="247"/>
                  </a:lnTo>
                  <a:lnTo>
                    <a:pt x="17" y="246"/>
                  </a:lnTo>
                  <a:lnTo>
                    <a:pt x="17" y="246"/>
                  </a:lnTo>
                  <a:lnTo>
                    <a:pt x="17" y="245"/>
                  </a:lnTo>
                  <a:lnTo>
                    <a:pt x="16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3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13" y="240"/>
                  </a:lnTo>
                  <a:lnTo>
                    <a:pt x="12" y="239"/>
                  </a:lnTo>
                  <a:lnTo>
                    <a:pt x="12" y="238"/>
                  </a:lnTo>
                  <a:lnTo>
                    <a:pt x="11" y="238"/>
                  </a:lnTo>
                  <a:lnTo>
                    <a:pt x="11" y="238"/>
                  </a:lnTo>
                  <a:lnTo>
                    <a:pt x="10" y="238"/>
                  </a:lnTo>
                  <a:lnTo>
                    <a:pt x="10" y="237"/>
                  </a:lnTo>
                  <a:lnTo>
                    <a:pt x="9" y="236"/>
                  </a:lnTo>
                  <a:lnTo>
                    <a:pt x="8" y="235"/>
                  </a:lnTo>
                  <a:lnTo>
                    <a:pt x="7" y="235"/>
                  </a:lnTo>
                  <a:lnTo>
                    <a:pt x="6" y="235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6" y="232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4" y="229"/>
                  </a:lnTo>
                  <a:lnTo>
                    <a:pt x="4" y="228"/>
                  </a:lnTo>
                  <a:lnTo>
                    <a:pt x="4" y="227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4" y="222"/>
                  </a:lnTo>
                  <a:lnTo>
                    <a:pt x="3" y="222"/>
                  </a:lnTo>
                  <a:lnTo>
                    <a:pt x="2" y="221"/>
                  </a:lnTo>
                  <a:lnTo>
                    <a:pt x="1" y="220"/>
                  </a:lnTo>
                  <a:lnTo>
                    <a:pt x="2" y="220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4" y="219"/>
                  </a:lnTo>
                  <a:lnTo>
                    <a:pt x="4" y="219"/>
                  </a:lnTo>
                  <a:lnTo>
                    <a:pt x="4" y="218"/>
                  </a:lnTo>
                  <a:lnTo>
                    <a:pt x="4" y="217"/>
                  </a:lnTo>
                  <a:lnTo>
                    <a:pt x="5" y="216"/>
                  </a:lnTo>
                  <a:lnTo>
                    <a:pt x="6" y="215"/>
                  </a:lnTo>
                  <a:lnTo>
                    <a:pt x="6" y="214"/>
                  </a:lnTo>
                  <a:lnTo>
                    <a:pt x="6" y="213"/>
                  </a:lnTo>
                  <a:lnTo>
                    <a:pt x="5" y="213"/>
                  </a:lnTo>
                  <a:lnTo>
                    <a:pt x="6" y="212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6" y="209"/>
                  </a:lnTo>
                  <a:lnTo>
                    <a:pt x="6" y="208"/>
                  </a:lnTo>
                  <a:lnTo>
                    <a:pt x="6" y="207"/>
                  </a:lnTo>
                  <a:lnTo>
                    <a:pt x="6" y="206"/>
                  </a:lnTo>
                  <a:lnTo>
                    <a:pt x="5" y="206"/>
                  </a:lnTo>
                  <a:lnTo>
                    <a:pt x="5" y="206"/>
                  </a:lnTo>
                  <a:lnTo>
                    <a:pt x="5" y="205"/>
                  </a:lnTo>
                  <a:lnTo>
                    <a:pt x="4" y="204"/>
                  </a:lnTo>
                  <a:lnTo>
                    <a:pt x="4" y="203"/>
                  </a:lnTo>
                  <a:lnTo>
                    <a:pt x="4" y="202"/>
                  </a:lnTo>
                  <a:lnTo>
                    <a:pt x="4" y="202"/>
                  </a:lnTo>
                  <a:lnTo>
                    <a:pt x="4" y="201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4" y="199"/>
                  </a:lnTo>
                  <a:lnTo>
                    <a:pt x="4" y="198"/>
                  </a:lnTo>
                  <a:lnTo>
                    <a:pt x="3" y="197"/>
                  </a:lnTo>
                  <a:lnTo>
                    <a:pt x="3" y="196"/>
                  </a:lnTo>
                  <a:lnTo>
                    <a:pt x="2" y="195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1" y="190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7"/>
                  </a:lnTo>
                  <a:lnTo>
                    <a:pt x="1" y="187"/>
                  </a:lnTo>
                  <a:lnTo>
                    <a:pt x="1" y="186"/>
                  </a:lnTo>
                  <a:lnTo>
                    <a:pt x="0" y="186"/>
                  </a:lnTo>
                  <a:lnTo>
                    <a:pt x="0" y="185"/>
                  </a:lnTo>
                  <a:lnTo>
                    <a:pt x="0" y="184"/>
                  </a:lnTo>
                  <a:lnTo>
                    <a:pt x="0" y="183"/>
                  </a:lnTo>
                  <a:lnTo>
                    <a:pt x="1" y="183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1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7"/>
                  </a:lnTo>
                  <a:lnTo>
                    <a:pt x="1" y="177"/>
                  </a:lnTo>
                  <a:lnTo>
                    <a:pt x="1" y="176"/>
                  </a:lnTo>
                  <a:lnTo>
                    <a:pt x="2" y="176"/>
                  </a:lnTo>
                  <a:lnTo>
                    <a:pt x="3" y="175"/>
                  </a:lnTo>
                  <a:lnTo>
                    <a:pt x="4" y="176"/>
                  </a:lnTo>
                  <a:lnTo>
                    <a:pt x="4" y="177"/>
                  </a:lnTo>
                  <a:lnTo>
                    <a:pt x="4" y="178"/>
                  </a:lnTo>
                  <a:lnTo>
                    <a:pt x="4" y="179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179"/>
                  </a:lnTo>
                  <a:lnTo>
                    <a:pt x="5" y="179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7" y="177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8" y="175"/>
                  </a:lnTo>
                  <a:lnTo>
                    <a:pt x="8" y="174"/>
                  </a:lnTo>
                  <a:lnTo>
                    <a:pt x="9" y="173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3"/>
                  </a:lnTo>
                  <a:lnTo>
                    <a:pt x="12" y="172"/>
                  </a:lnTo>
                  <a:lnTo>
                    <a:pt x="13" y="172"/>
                  </a:lnTo>
                  <a:lnTo>
                    <a:pt x="13" y="171"/>
                  </a:lnTo>
                  <a:lnTo>
                    <a:pt x="14" y="171"/>
                  </a:lnTo>
                  <a:lnTo>
                    <a:pt x="15" y="171"/>
                  </a:lnTo>
                  <a:lnTo>
                    <a:pt x="16" y="171"/>
                  </a:lnTo>
                  <a:lnTo>
                    <a:pt x="16" y="170"/>
                  </a:lnTo>
                  <a:lnTo>
                    <a:pt x="17" y="169"/>
                  </a:lnTo>
                  <a:lnTo>
                    <a:pt x="17" y="168"/>
                  </a:lnTo>
                  <a:lnTo>
                    <a:pt x="17" y="168"/>
                  </a:lnTo>
                  <a:lnTo>
                    <a:pt x="17" y="167"/>
                  </a:lnTo>
                  <a:lnTo>
                    <a:pt x="17" y="166"/>
                  </a:lnTo>
                  <a:lnTo>
                    <a:pt x="17" y="165"/>
                  </a:lnTo>
                  <a:lnTo>
                    <a:pt x="18" y="164"/>
                  </a:lnTo>
                  <a:lnTo>
                    <a:pt x="18" y="163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59"/>
                  </a:lnTo>
                  <a:lnTo>
                    <a:pt x="19" y="159"/>
                  </a:lnTo>
                  <a:lnTo>
                    <a:pt x="19" y="158"/>
                  </a:lnTo>
                  <a:lnTo>
                    <a:pt x="19" y="157"/>
                  </a:lnTo>
                  <a:lnTo>
                    <a:pt x="18" y="157"/>
                  </a:lnTo>
                  <a:lnTo>
                    <a:pt x="18" y="156"/>
                  </a:lnTo>
                  <a:lnTo>
                    <a:pt x="17" y="156"/>
                  </a:lnTo>
                  <a:lnTo>
                    <a:pt x="17" y="157"/>
                  </a:lnTo>
                  <a:lnTo>
                    <a:pt x="17" y="157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5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4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8" y="154"/>
                  </a:lnTo>
                  <a:lnTo>
                    <a:pt x="18" y="153"/>
                  </a:lnTo>
                  <a:lnTo>
                    <a:pt x="18" y="152"/>
                  </a:lnTo>
                  <a:lnTo>
                    <a:pt x="18" y="151"/>
                  </a:lnTo>
                  <a:lnTo>
                    <a:pt x="18" y="149"/>
                  </a:lnTo>
                  <a:lnTo>
                    <a:pt x="18" y="149"/>
                  </a:lnTo>
                  <a:lnTo>
                    <a:pt x="18" y="148"/>
                  </a:lnTo>
                  <a:lnTo>
                    <a:pt x="19" y="147"/>
                  </a:lnTo>
                  <a:lnTo>
                    <a:pt x="20" y="147"/>
                  </a:lnTo>
                  <a:lnTo>
                    <a:pt x="21" y="146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2" y="148"/>
                  </a:lnTo>
                  <a:lnTo>
                    <a:pt x="23" y="148"/>
                  </a:lnTo>
                  <a:lnTo>
                    <a:pt x="23" y="149"/>
                  </a:lnTo>
                  <a:lnTo>
                    <a:pt x="23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5" y="151"/>
                  </a:lnTo>
                  <a:lnTo>
                    <a:pt x="26" y="152"/>
                  </a:lnTo>
                  <a:lnTo>
                    <a:pt x="26" y="153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8" y="156"/>
                  </a:lnTo>
                  <a:lnTo>
                    <a:pt x="29" y="156"/>
                  </a:lnTo>
                  <a:lnTo>
                    <a:pt x="29" y="157"/>
                  </a:lnTo>
                  <a:lnTo>
                    <a:pt x="29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30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30" y="163"/>
                  </a:lnTo>
                  <a:lnTo>
                    <a:pt x="30" y="164"/>
                  </a:lnTo>
                  <a:lnTo>
                    <a:pt x="30" y="165"/>
                  </a:lnTo>
                  <a:lnTo>
                    <a:pt x="30" y="166"/>
                  </a:lnTo>
                  <a:lnTo>
                    <a:pt x="30" y="167"/>
                  </a:lnTo>
                  <a:lnTo>
                    <a:pt x="30" y="168"/>
                  </a:lnTo>
                  <a:lnTo>
                    <a:pt x="30" y="168"/>
                  </a:lnTo>
                  <a:lnTo>
                    <a:pt x="30" y="169"/>
                  </a:lnTo>
                  <a:lnTo>
                    <a:pt x="30" y="170"/>
                  </a:lnTo>
                  <a:lnTo>
                    <a:pt x="30" y="171"/>
                  </a:lnTo>
                  <a:lnTo>
                    <a:pt x="30" y="172"/>
                  </a:lnTo>
                  <a:lnTo>
                    <a:pt x="30" y="173"/>
                  </a:lnTo>
                  <a:lnTo>
                    <a:pt x="30" y="174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30" y="176"/>
                  </a:lnTo>
                  <a:lnTo>
                    <a:pt x="30" y="177"/>
                  </a:lnTo>
                  <a:lnTo>
                    <a:pt x="30" y="178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81"/>
                  </a:lnTo>
                  <a:lnTo>
                    <a:pt x="30" y="181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4"/>
                  </a:lnTo>
                  <a:lnTo>
                    <a:pt x="32" y="185"/>
                  </a:lnTo>
                  <a:lnTo>
                    <a:pt x="32" y="186"/>
                  </a:lnTo>
                  <a:lnTo>
                    <a:pt x="32" y="187"/>
                  </a:lnTo>
                  <a:lnTo>
                    <a:pt x="32" y="187"/>
                  </a:lnTo>
                  <a:lnTo>
                    <a:pt x="33" y="188"/>
                  </a:lnTo>
                  <a:lnTo>
                    <a:pt x="33" y="189"/>
                  </a:lnTo>
                  <a:lnTo>
                    <a:pt x="34" y="190"/>
                  </a:lnTo>
                  <a:lnTo>
                    <a:pt x="34" y="191"/>
                  </a:lnTo>
                  <a:lnTo>
                    <a:pt x="34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5" y="194"/>
                  </a:lnTo>
                  <a:lnTo>
                    <a:pt x="35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6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7" y="198"/>
                  </a:lnTo>
                  <a:lnTo>
                    <a:pt x="38" y="199"/>
                  </a:lnTo>
                  <a:lnTo>
                    <a:pt x="39" y="200"/>
                  </a:lnTo>
                  <a:lnTo>
                    <a:pt x="39" y="200"/>
                  </a:lnTo>
                  <a:lnTo>
                    <a:pt x="38" y="201"/>
                  </a:lnTo>
                  <a:lnTo>
                    <a:pt x="38" y="202"/>
                  </a:lnTo>
                  <a:lnTo>
                    <a:pt x="39" y="202"/>
                  </a:lnTo>
                  <a:lnTo>
                    <a:pt x="40" y="203"/>
                  </a:lnTo>
                  <a:lnTo>
                    <a:pt x="40" y="204"/>
                  </a:lnTo>
                  <a:lnTo>
                    <a:pt x="41" y="203"/>
                  </a:lnTo>
                  <a:lnTo>
                    <a:pt x="42" y="203"/>
                  </a:lnTo>
                  <a:lnTo>
                    <a:pt x="42" y="204"/>
                  </a:lnTo>
                  <a:lnTo>
                    <a:pt x="43" y="205"/>
                  </a:lnTo>
                  <a:lnTo>
                    <a:pt x="43" y="206"/>
                  </a:lnTo>
                  <a:lnTo>
                    <a:pt x="43" y="206"/>
                  </a:lnTo>
                  <a:lnTo>
                    <a:pt x="43" y="207"/>
                  </a:lnTo>
                  <a:lnTo>
                    <a:pt x="43" y="208"/>
                  </a:lnTo>
                  <a:lnTo>
                    <a:pt x="42" y="208"/>
                  </a:lnTo>
                  <a:lnTo>
                    <a:pt x="42" y="209"/>
                  </a:lnTo>
                  <a:lnTo>
                    <a:pt x="42" y="210"/>
                  </a:lnTo>
                  <a:lnTo>
                    <a:pt x="42" y="211"/>
                  </a:lnTo>
                  <a:lnTo>
                    <a:pt x="42" y="212"/>
                  </a:lnTo>
                  <a:lnTo>
                    <a:pt x="43" y="213"/>
                  </a:lnTo>
                  <a:lnTo>
                    <a:pt x="43" y="213"/>
                  </a:lnTo>
                  <a:lnTo>
                    <a:pt x="42" y="214"/>
                  </a:lnTo>
                  <a:lnTo>
                    <a:pt x="42" y="215"/>
                  </a:lnTo>
                  <a:lnTo>
                    <a:pt x="42" y="216"/>
                  </a:lnTo>
                  <a:lnTo>
                    <a:pt x="43" y="217"/>
                  </a:lnTo>
                  <a:lnTo>
                    <a:pt x="43" y="218"/>
                  </a:lnTo>
                  <a:lnTo>
                    <a:pt x="43" y="218"/>
                  </a:lnTo>
                  <a:lnTo>
                    <a:pt x="43" y="219"/>
                  </a:lnTo>
                  <a:lnTo>
                    <a:pt x="44" y="219"/>
                  </a:lnTo>
                  <a:lnTo>
                    <a:pt x="44" y="220"/>
                  </a:lnTo>
                  <a:lnTo>
                    <a:pt x="44" y="221"/>
                  </a:lnTo>
                  <a:lnTo>
                    <a:pt x="44" y="222"/>
                  </a:lnTo>
                  <a:lnTo>
                    <a:pt x="44" y="223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3" y="224"/>
                  </a:lnTo>
                  <a:lnTo>
                    <a:pt x="42" y="224"/>
                  </a:lnTo>
                  <a:lnTo>
                    <a:pt x="41" y="225"/>
                  </a:lnTo>
                  <a:lnTo>
                    <a:pt x="41" y="226"/>
                  </a:lnTo>
                  <a:lnTo>
                    <a:pt x="40" y="225"/>
                  </a:lnTo>
                  <a:lnTo>
                    <a:pt x="39" y="225"/>
                  </a:lnTo>
                  <a:lnTo>
                    <a:pt x="38" y="226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2" y="226"/>
                  </a:lnTo>
                  <a:lnTo>
                    <a:pt x="42" y="226"/>
                  </a:lnTo>
                  <a:lnTo>
                    <a:pt x="43" y="226"/>
                  </a:lnTo>
                  <a:lnTo>
                    <a:pt x="43" y="225"/>
                  </a:lnTo>
                  <a:lnTo>
                    <a:pt x="43" y="226"/>
                  </a:lnTo>
                  <a:lnTo>
                    <a:pt x="44" y="225"/>
                  </a:lnTo>
                  <a:lnTo>
                    <a:pt x="45" y="225"/>
                  </a:lnTo>
                  <a:lnTo>
                    <a:pt x="46" y="225"/>
                  </a:lnTo>
                  <a:lnTo>
                    <a:pt x="46" y="226"/>
                  </a:lnTo>
                  <a:lnTo>
                    <a:pt x="47" y="226"/>
                  </a:lnTo>
                  <a:lnTo>
                    <a:pt x="47" y="227"/>
                  </a:lnTo>
                  <a:lnTo>
                    <a:pt x="48" y="228"/>
                  </a:lnTo>
                  <a:lnTo>
                    <a:pt x="47" y="228"/>
                  </a:lnTo>
                  <a:close/>
                  <a:moveTo>
                    <a:pt x="43" y="243"/>
                  </a:moveTo>
                  <a:lnTo>
                    <a:pt x="44" y="243"/>
                  </a:lnTo>
                  <a:lnTo>
                    <a:pt x="44" y="242"/>
                  </a:lnTo>
                  <a:lnTo>
                    <a:pt x="43" y="242"/>
                  </a:lnTo>
                  <a:lnTo>
                    <a:pt x="43" y="243"/>
                  </a:lnTo>
                  <a:close/>
                  <a:moveTo>
                    <a:pt x="43" y="244"/>
                  </a:moveTo>
                  <a:lnTo>
                    <a:pt x="42" y="244"/>
                  </a:lnTo>
                  <a:lnTo>
                    <a:pt x="43" y="244"/>
                  </a:lnTo>
                  <a:close/>
                  <a:moveTo>
                    <a:pt x="76" y="92"/>
                  </a:moveTo>
                  <a:lnTo>
                    <a:pt x="76" y="93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6" y="91"/>
                  </a:lnTo>
                  <a:lnTo>
                    <a:pt x="76" y="92"/>
                  </a:lnTo>
                  <a:lnTo>
                    <a:pt x="76" y="92"/>
                  </a:lnTo>
                  <a:close/>
                  <a:moveTo>
                    <a:pt x="83" y="99"/>
                  </a:moveTo>
                  <a:lnTo>
                    <a:pt x="83" y="99"/>
                  </a:lnTo>
                  <a:lnTo>
                    <a:pt x="84" y="100"/>
                  </a:lnTo>
                  <a:lnTo>
                    <a:pt x="84" y="101"/>
                  </a:lnTo>
                  <a:lnTo>
                    <a:pt x="84" y="102"/>
                  </a:lnTo>
                  <a:lnTo>
                    <a:pt x="83" y="102"/>
                  </a:lnTo>
                  <a:lnTo>
                    <a:pt x="83" y="103"/>
                  </a:lnTo>
                  <a:lnTo>
                    <a:pt x="82" y="103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5"/>
                  </a:lnTo>
                  <a:lnTo>
                    <a:pt x="81" y="104"/>
                  </a:lnTo>
                  <a:lnTo>
                    <a:pt x="80" y="104"/>
                  </a:lnTo>
                  <a:lnTo>
                    <a:pt x="79" y="104"/>
                  </a:lnTo>
                  <a:lnTo>
                    <a:pt x="78" y="104"/>
                  </a:lnTo>
                  <a:lnTo>
                    <a:pt x="78" y="103"/>
                  </a:lnTo>
                  <a:lnTo>
                    <a:pt x="78" y="102"/>
                  </a:lnTo>
                  <a:lnTo>
                    <a:pt x="77" y="101"/>
                  </a:lnTo>
                  <a:lnTo>
                    <a:pt x="76" y="101"/>
                  </a:lnTo>
                  <a:lnTo>
                    <a:pt x="75" y="102"/>
                  </a:lnTo>
                  <a:lnTo>
                    <a:pt x="74" y="101"/>
                  </a:lnTo>
                  <a:lnTo>
                    <a:pt x="74" y="100"/>
                  </a:lnTo>
                  <a:lnTo>
                    <a:pt x="74" y="99"/>
                  </a:lnTo>
                  <a:lnTo>
                    <a:pt x="74" y="100"/>
                  </a:lnTo>
                  <a:lnTo>
                    <a:pt x="73" y="100"/>
                  </a:lnTo>
                  <a:lnTo>
                    <a:pt x="73" y="99"/>
                  </a:lnTo>
                  <a:lnTo>
                    <a:pt x="72" y="99"/>
                  </a:lnTo>
                  <a:lnTo>
                    <a:pt x="72" y="98"/>
                  </a:lnTo>
                  <a:lnTo>
                    <a:pt x="71" y="98"/>
                  </a:lnTo>
                  <a:lnTo>
                    <a:pt x="70" y="99"/>
                  </a:lnTo>
                  <a:lnTo>
                    <a:pt x="70" y="98"/>
                  </a:lnTo>
                  <a:lnTo>
                    <a:pt x="69" y="98"/>
                  </a:lnTo>
                  <a:lnTo>
                    <a:pt x="68" y="98"/>
                  </a:lnTo>
                  <a:lnTo>
                    <a:pt x="68" y="97"/>
                  </a:lnTo>
                  <a:lnTo>
                    <a:pt x="68" y="96"/>
                  </a:lnTo>
                  <a:lnTo>
                    <a:pt x="68" y="95"/>
                  </a:lnTo>
                  <a:lnTo>
                    <a:pt x="67" y="94"/>
                  </a:lnTo>
                  <a:lnTo>
                    <a:pt x="66" y="93"/>
                  </a:lnTo>
                  <a:lnTo>
                    <a:pt x="66" y="92"/>
                  </a:lnTo>
                  <a:lnTo>
                    <a:pt x="65" y="92"/>
                  </a:lnTo>
                  <a:lnTo>
                    <a:pt x="65" y="91"/>
                  </a:lnTo>
                  <a:lnTo>
                    <a:pt x="66" y="90"/>
                  </a:lnTo>
                  <a:lnTo>
                    <a:pt x="67" y="90"/>
                  </a:lnTo>
                  <a:lnTo>
                    <a:pt x="67" y="89"/>
                  </a:lnTo>
                  <a:lnTo>
                    <a:pt x="67" y="88"/>
                  </a:lnTo>
                  <a:lnTo>
                    <a:pt x="68" y="87"/>
                  </a:lnTo>
                  <a:lnTo>
                    <a:pt x="68" y="88"/>
                  </a:lnTo>
                  <a:lnTo>
                    <a:pt x="68" y="89"/>
                  </a:lnTo>
                  <a:lnTo>
                    <a:pt x="68" y="90"/>
                  </a:lnTo>
                  <a:lnTo>
                    <a:pt x="69" y="90"/>
                  </a:lnTo>
                  <a:lnTo>
                    <a:pt x="70" y="91"/>
                  </a:lnTo>
                  <a:lnTo>
                    <a:pt x="71" y="90"/>
                  </a:lnTo>
                  <a:lnTo>
                    <a:pt x="72" y="90"/>
                  </a:lnTo>
                  <a:lnTo>
                    <a:pt x="73" y="91"/>
                  </a:lnTo>
                  <a:lnTo>
                    <a:pt x="73" y="92"/>
                  </a:lnTo>
                  <a:lnTo>
                    <a:pt x="74" y="92"/>
                  </a:lnTo>
                  <a:lnTo>
                    <a:pt x="74" y="93"/>
                  </a:lnTo>
                  <a:lnTo>
                    <a:pt x="74" y="94"/>
                  </a:lnTo>
                  <a:lnTo>
                    <a:pt x="75" y="94"/>
                  </a:lnTo>
                  <a:lnTo>
                    <a:pt x="75" y="95"/>
                  </a:lnTo>
                  <a:lnTo>
                    <a:pt x="75" y="96"/>
                  </a:lnTo>
                  <a:lnTo>
                    <a:pt x="75" y="97"/>
                  </a:lnTo>
                  <a:lnTo>
                    <a:pt x="76" y="98"/>
                  </a:lnTo>
                  <a:lnTo>
                    <a:pt x="76" y="97"/>
                  </a:lnTo>
                  <a:lnTo>
                    <a:pt x="76" y="96"/>
                  </a:lnTo>
                  <a:lnTo>
                    <a:pt x="76" y="95"/>
                  </a:lnTo>
                  <a:lnTo>
                    <a:pt x="77" y="96"/>
                  </a:lnTo>
                  <a:lnTo>
                    <a:pt x="77" y="97"/>
                  </a:lnTo>
                  <a:lnTo>
                    <a:pt x="77" y="98"/>
                  </a:lnTo>
                  <a:lnTo>
                    <a:pt x="77" y="99"/>
                  </a:lnTo>
                  <a:lnTo>
                    <a:pt x="78" y="99"/>
                  </a:lnTo>
                  <a:lnTo>
                    <a:pt x="78" y="99"/>
                  </a:lnTo>
                  <a:lnTo>
                    <a:pt x="79" y="98"/>
                  </a:lnTo>
                  <a:lnTo>
                    <a:pt x="80" y="98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2" y="99"/>
                  </a:lnTo>
                  <a:lnTo>
                    <a:pt x="83" y="99"/>
                  </a:lnTo>
                  <a:close/>
                  <a:moveTo>
                    <a:pt x="78" y="86"/>
                  </a:moveTo>
                  <a:lnTo>
                    <a:pt x="78" y="87"/>
                  </a:lnTo>
                  <a:lnTo>
                    <a:pt x="77" y="88"/>
                  </a:lnTo>
                  <a:lnTo>
                    <a:pt x="76" y="89"/>
                  </a:lnTo>
                  <a:lnTo>
                    <a:pt x="75" y="88"/>
                  </a:lnTo>
                  <a:lnTo>
                    <a:pt x="75" y="87"/>
                  </a:lnTo>
                  <a:lnTo>
                    <a:pt x="75" y="86"/>
                  </a:lnTo>
                  <a:lnTo>
                    <a:pt x="74" y="86"/>
                  </a:lnTo>
                  <a:lnTo>
                    <a:pt x="74" y="87"/>
                  </a:lnTo>
                  <a:lnTo>
                    <a:pt x="74" y="87"/>
                  </a:lnTo>
                  <a:lnTo>
                    <a:pt x="73" y="86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74" y="85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78" y="86"/>
                  </a:lnTo>
                  <a:close/>
                  <a:moveTo>
                    <a:pt x="72" y="64"/>
                  </a:moveTo>
                  <a:lnTo>
                    <a:pt x="71" y="64"/>
                  </a:lnTo>
                  <a:lnTo>
                    <a:pt x="72" y="63"/>
                  </a:lnTo>
                  <a:lnTo>
                    <a:pt x="73" y="62"/>
                  </a:lnTo>
                  <a:lnTo>
                    <a:pt x="74" y="63"/>
                  </a:lnTo>
                  <a:lnTo>
                    <a:pt x="73" y="63"/>
                  </a:lnTo>
                  <a:lnTo>
                    <a:pt x="73" y="64"/>
                  </a:lnTo>
                  <a:lnTo>
                    <a:pt x="72" y="64"/>
                  </a:lnTo>
                  <a:close/>
                  <a:moveTo>
                    <a:pt x="83" y="56"/>
                  </a:moveTo>
                  <a:lnTo>
                    <a:pt x="84" y="56"/>
                  </a:lnTo>
                  <a:lnTo>
                    <a:pt x="83" y="56"/>
                  </a:lnTo>
                  <a:close/>
                  <a:moveTo>
                    <a:pt x="90" y="49"/>
                  </a:moveTo>
                  <a:lnTo>
                    <a:pt x="90" y="50"/>
                  </a:lnTo>
                  <a:lnTo>
                    <a:pt x="89" y="49"/>
                  </a:lnTo>
                  <a:lnTo>
                    <a:pt x="90" y="49"/>
                  </a:lnTo>
                  <a:close/>
                  <a:moveTo>
                    <a:pt x="75" y="48"/>
                  </a:move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5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5" y="48"/>
                  </a:lnTo>
                  <a:close/>
                  <a:moveTo>
                    <a:pt x="79" y="48"/>
                  </a:moveTo>
                  <a:lnTo>
                    <a:pt x="78" y="48"/>
                  </a:lnTo>
                  <a:lnTo>
                    <a:pt x="78" y="48"/>
                  </a:lnTo>
                  <a:lnTo>
                    <a:pt x="78" y="47"/>
                  </a:lnTo>
                  <a:lnTo>
                    <a:pt x="79" y="46"/>
                  </a:lnTo>
                  <a:lnTo>
                    <a:pt x="80" y="45"/>
                  </a:lnTo>
                  <a:lnTo>
                    <a:pt x="80" y="46"/>
                  </a:lnTo>
                  <a:lnTo>
                    <a:pt x="80" y="47"/>
                  </a:lnTo>
                  <a:lnTo>
                    <a:pt x="79" y="48"/>
                  </a:lnTo>
                  <a:lnTo>
                    <a:pt x="79" y="48"/>
                  </a:lnTo>
                  <a:close/>
                  <a:moveTo>
                    <a:pt x="82" y="47"/>
                  </a:moveTo>
                  <a:lnTo>
                    <a:pt x="81" y="48"/>
                  </a:lnTo>
                  <a:lnTo>
                    <a:pt x="81" y="48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6"/>
                  </a:lnTo>
                  <a:lnTo>
                    <a:pt x="82" y="45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2" y="47"/>
                  </a:lnTo>
                  <a:close/>
                  <a:moveTo>
                    <a:pt x="78" y="42"/>
                  </a:moveTo>
                  <a:lnTo>
                    <a:pt x="77" y="41"/>
                  </a:lnTo>
                  <a:lnTo>
                    <a:pt x="77" y="41"/>
                  </a:lnTo>
                  <a:lnTo>
                    <a:pt x="77" y="40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39"/>
                  </a:lnTo>
                  <a:lnTo>
                    <a:pt x="78" y="40"/>
                  </a:lnTo>
                  <a:lnTo>
                    <a:pt x="78" y="41"/>
                  </a:lnTo>
                  <a:lnTo>
                    <a:pt x="79" y="41"/>
                  </a:lnTo>
                  <a:lnTo>
                    <a:pt x="79" y="42"/>
                  </a:lnTo>
                  <a:lnTo>
                    <a:pt x="78" y="42"/>
                  </a:lnTo>
                  <a:close/>
                  <a:moveTo>
                    <a:pt x="116" y="41"/>
                  </a:moveTo>
                  <a:lnTo>
                    <a:pt x="115" y="41"/>
                  </a:lnTo>
                  <a:lnTo>
                    <a:pt x="114" y="40"/>
                  </a:lnTo>
                  <a:lnTo>
                    <a:pt x="113" y="40"/>
                  </a:lnTo>
                  <a:lnTo>
                    <a:pt x="113" y="40"/>
                  </a:lnTo>
                  <a:lnTo>
                    <a:pt x="112" y="40"/>
                  </a:lnTo>
                  <a:lnTo>
                    <a:pt x="113" y="40"/>
                  </a:lnTo>
                  <a:lnTo>
                    <a:pt x="113" y="39"/>
                  </a:lnTo>
                  <a:lnTo>
                    <a:pt x="113" y="38"/>
                  </a:lnTo>
                  <a:lnTo>
                    <a:pt x="114" y="37"/>
                  </a:lnTo>
                  <a:lnTo>
                    <a:pt x="115" y="36"/>
                  </a:lnTo>
                  <a:lnTo>
                    <a:pt x="115" y="35"/>
                  </a:lnTo>
                  <a:lnTo>
                    <a:pt x="115" y="35"/>
                  </a:lnTo>
                  <a:lnTo>
                    <a:pt x="115" y="34"/>
                  </a:lnTo>
                  <a:lnTo>
                    <a:pt x="114" y="34"/>
                  </a:lnTo>
                  <a:lnTo>
                    <a:pt x="114" y="33"/>
                  </a:lnTo>
                  <a:lnTo>
                    <a:pt x="114" y="32"/>
                  </a:lnTo>
                  <a:lnTo>
                    <a:pt x="113" y="32"/>
                  </a:lnTo>
                  <a:lnTo>
                    <a:pt x="113" y="31"/>
                  </a:lnTo>
                  <a:lnTo>
                    <a:pt x="114" y="31"/>
                  </a:lnTo>
                  <a:lnTo>
                    <a:pt x="114" y="30"/>
                  </a:lnTo>
                  <a:lnTo>
                    <a:pt x="114" y="29"/>
                  </a:lnTo>
                  <a:lnTo>
                    <a:pt x="115" y="29"/>
                  </a:lnTo>
                  <a:lnTo>
                    <a:pt x="116" y="29"/>
                  </a:lnTo>
                  <a:lnTo>
                    <a:pt x="117" y="30"/>
                  </a:lnTo>
                  <a:lnTo>
                    <a:pt x="116" y="31"/>
                  </a:lnTo>
                  <a:lnTo>
                    <a:pt x="117" y="32"/>
                  </a:lnTo>
                  <a:lnTo>
                    <a:pt x="117" y="33"/>
                  </a:lnTo>
                  <a:lnTo>
                    <a:pt x="118" y="32"/>
                  </a:lnTo>
                  <a:lnTo>
                    <a:pt x="118" y="33"/>
                  </a:lnTo>
                  <a:lnTo>
                    <a:pt x="119" y="34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9" y="36"/>
                  </a:lnTo>
                  <a:lnTo>
                    <a:pt x="119" y="37"/>
                  </a:lnTo>
                  <a:lnTo>
                    <a:pt x="119" y="38"/>
                  </a:lnTo>
                  <a:lnTo>
                    <a:pt x="118" y="39"/>
                  </a:lnTo>
                  <a:lnTo>
                    <a:pt x="118" y="40"/>
                  </a:lnTo>
                  <a:lnTo>
                    <a:pt x="117" y="40"/>
                  </a:lnTo>
                  <a:lnTo>
                    <a:pt x="117" y="41"/>
                  </a:lnTo>
                  <a:lnTo>
                    <a:pt x="116" y="41"/>
                  </a:lnTo>
                  <a:close/>
                  <a:moveTo>
                    <a:pt x="82" y="24"/>
                  </a:moveTo>
                  <a:lnTo>
                    <a:pt x="82" y="25"/>
                  </a:lnTo>
                  <a:lnTo>
                    <a:pt x="82" y="26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2" y="29"/>
                  </a:lnTo>
                  <a:lnTo>
                    <a:pt x="81" y="29"/>
                  </a:lnTo>
                  <a:lnTo>
                    <a:pt x="81" y="30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1" y="33"/>
                  </a:lnTo>
                  <a:lnTo>
                    <a:pt x="81" y="34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9" y="37"/>
                  </a:lnTo>
                  <a:lnTo>
                    <a:pt x="79" y="38"/>
                  </a:lnTo>
                  <a:lnTo>
                    <a:pt x="78" y="37"/>
                  </a:lnTo>
                  <a:lnTo>
                    <a:pt x="78" y="38"/>
                  </a:lnTo>
                  <a:lnTo>
                    <a:pt x="77" y="37"/>
                  </a:lnTo>
                  <a:lnTo>
                    <a:pt x="77" y="36"/>
                  </a:lnTo>
                  <a:lnTo>
                    <a:pt x="77" y="35"/>
                  </a:lnTo>
                  <a:lnTo>
                    <a:pt x="78" y="35"/>
                  </a:lnTo>
                  <a:lnTo>
                    <a:pt x="78" y="34"/>
                  </a:lnTo>
                  <a:lnTo>
                    <a:pt x="78" y="33"/>
                  </a:lnTo>
                  <a:lnTo>
                    <a:pt x="79" y="32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80" y="29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81" y="26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2" y="24"/>
                  </a:lnTo>
                  <a:close/>
                  <a:moveTo>
                    <a:pt x="82" y="24"/>
                  </a:moveTo>
                  <a:lnTo>
                    <a:pt x="82" y="23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1"/>
                  </a:lnTo>
                  <a:lnTo>
                    <a:pt x="81" y="20"/>
                  </a:lnTo>
                  <a:lnTo>
                    <a:pt x="82" y="19"/>
                  </a:lnTo>
                  <a:lnTo>
                    <a:pt x="82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5" y="16"/>
                  </a:lnTo>
                  <a:lnTo>
                    <a:pt x="85" y="17"/>
                  </a:lnTo>
                  <a:lnTo>
                    <a:pt x="84" y="18"/>
                  </a:lnTo>
                  <a:lnTo>
                    <a:pt x="84" y="19"/>
                  </a:lnTo>
                  <a:lnTo>
                    <a:pt x="83" y="20"/>
                  </a:lnTo>
                  <a:lnTo>
                    <a:pt x="83" y="21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3"/>
                  </a:lnTo>
                  <a:lnTo>
                    <a:pt x="82" y="24"/>
                  </a:lnTo>
                  <a:close/>
                  <a:moveTo>
                    <a:pt x="106" y="12"/>
                  </a:moveTo>
                  <a:lnTo>
                    <a:pt x="106" y="13"/>
                  </a:lnTo>
                  <a:lnTo>
                    <a:pt x="106" y="12"/>
                  </a:lnTo>
                  <a:close/>
                  <a:moveTo>
                    <a:pt x="106" y="12"/>
                  </a:moveTo>
                  <a:lnTo>
                    <a:pt x="106" y="12"/>
                  </a:lnTo>
                  <a:lnTo>
                    <a:pt x="106" y="11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6" y="11"/>
                  </a:lnTo>
                  <a:lnTo>
                    <a:pt x="106" y="12"/>
                  </a:lnTo>
                  <a:close/>
                  <a:moveTo>
                    <a:pt x="113" y="10"/>
                  </a:moveTo>
                  <a:lnTo>
                    <a:pt x="113" y="9"/>
                  </a:lnTo>
                  <a:lnTo>
                    <a:pt x="113" y="8"/>
                  </a:lnTo>
                  <a:lnTo>
                    <a:pt x="113" y="7"/>
                  </a:lnTo>
                  <a:lnTo>
                    <a:pt x="113" y="8"/>
                  </a:lnTo>
                  <a:lnTo>
                    <a:pt x="113" y="9"/>
                  </a:lnTo>
                  <a:lnTo>
                    <a:pt x="113" y="10"/>
                  </a:lnTo>
                  <a:lnTo>
                    <a:pt x="113" y="10"/>
                  </a:lnTo>
                  <a:close/>
                  <a:moveTo>
                    <a:pt x="113" y="10"/>
                  </a:moveTo>
                  <a:lnTo>
                    <a:pt x="113" y="10"/>
                  </a:lnTo>
                  <a:lnTo>
                    <a:pt x="113" y="11"/>
                  </a:lnTo>
                  <a:lnTo>
                    <a:pt x="113" y="12"/>
                  </a:lnTo>
                  <a:lnTo>
                    <a:pt x="113" y="13"/>
                  </a:lnTo>
                  <a:lnTo>
                    <a:pt x="113" y="14"/>
                  </a:lnTo>
                  <a:lnTo>
                    <a:pt x="114" y="15"/>
                  </a:lnTo>
                  <a:lnTo>
                    <a:pt x="114" y="14"/>
                  </a:lnTo>
                  <a:lnTo>
                    <a:pt x="114" y="13"/>
                  </a:lnTo>
                  <a:lnTo>
                    <a:pt x="114" y="12"/>
                  </a:lnTo>
                  <a:lnTo>
                    <a:pt x="114" y="11"/>
                  </a:lnTo>
                  <a:lnTo>
                    <a:pt x="114" y="10"/>
                  </a:lnTo>
                  <a:lnTo>
                    <a:pt x="114" y="10"/>
                  </a:lnTo>
                  <a:lnTo>
                    <a:pt x="115" y="9"/>
                  </a:lnTo>
                  <a:lnTo>
                    <a:pt x="115" y="8"/>
                  </a:lnTo>
                  <a:lnTo>
                    <a:pt x="116" y="8"/>
                  </a:lnTo>
                  <a:lnTo>
                    <a:pt x="116" y="7"/>
                  </a:lnTo>
                  <a:lnTo>
                    <a:pt x="116" y="6"/>
                  </a:lnTo>
                  <a:lnTo>
                    <a:pt x="116" y="5"/>
                  </a:lnTo>
                  <a:lnTo>
                    <a:pt x="116" y="4"/>
                  </a:lnTo>
                  <a:lnTo>
                    <a:pt x="117" y="3"/>
                  </a:lnTo>
                  <a:lnTo>
                    <a:pt x="117" y="4"/>
                  </a:lnTo>
                  <a:lnTo>
                    <a:pt x="118" y="4"/>
                  </a:lnTo>
                  <a:lnTo>
                    <a:pt x="118" y="5"/>
                  </a:lnTo>
                  <a:lnTo>
                    <a:pt x="118" y="6"/>
                  </a:lnTo>
                  <a:lnTo>
                    <a:pt x="119" y="6"/>
                  </a:lnTo>
                  <a:lnTo>
                    <a:pt x="119" y="7"/>
                  </a:lnTo>
                  <a:lnTo>
                    <a:pt x="119" y="8"/>
                  </a:lnTo>
                  <a:lnTo>
                    <a:pt x="119" y="9"/>
                  </a:lnTo>
                  <a:lnTo>
                    <a:pt x="119" y="10"/>
                  </a:lnTo>
                  <a:lnTo>
                    <a:pt x="119" y="10"/>
                  </a:lnTo>
                  <a:lnTo>
                    <a:pt x="119" y="11"/>
                  </a:lnTo>
                  <a:lnTo>
                    <a:pt x="118" y="11"/>
                  </a:lnTo>
                  <a:lnTo>
                    <a:pt x="118" y="12"/>
                  </a:lnTo>
                  <a:lnTo>
                    <a:pt x="118" y="13"/>
                  </a:lnTo>
                  <a:lnTo>
                    <a:pt x="118" y="14"/>
                  </a:lnTo>
                  <a:lnTo>
                    <a:pt x="118" y="15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7"/>
                  </a:lnTo>
                  <a:lnTo>
                    <a:pt x="119" y="18"/>
                  </a:lnTo>
                  <a:lnTo>
                    <a:pt x="119" y="19"/>
                  </a:lnTo>
                  <a:lnTo>
                    <a:pt x="119" y="20"/>
                  </a:lnTo>
                  <a:lnTo>
                    <a:pt x="119" y="21"/>
                  </a:lnTo>
                  <a:lnTo>
                    <a:pt x="119" y="22"/>
                  </a:lnTo>
                  <a:lnTo>
                    <a:pt x="119" y="22"/>
                  </a:lnTo>
                  <a:lnTo>
                    <a:pt x="119" y="23"/>
                  </a:lnTo>
                  <a:lnTo>
                    <a:pt x="119" y="24"/>
                  </a:lnTo>
                  <a:lnTo>
                    <a:pt x="118" y="25"/>
                  </a:lnTo>
                  <a:lnTo>
                    <a:pt x="118" y="26"/>
                  </a:lnTo>
                  <a:lnTo>
                    <a:pt x="117" y="27"/>
                  </a:lnTo>
                  <a:lnTo>
                    <a:pt x="116" y="27"/>
                  </a:lnTo>
                  <a:lnTo>
                    <a:pt x="115" y="27"/>
                  </a:lnTo>
                  <a:lnTo>
                    <a:pt x="114" y="28"/>
                  </a:lnTo>
                  <a:lnTo>
                    <a:pt x="114" y="29"/>
                  </a:lnTo>
                  <a:lnTo>
                    <a:pt x="114" y="29"/>
                  </a:lnTo>
                  <a:lnTo>
                    <a:pt x="113" y="30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12" y="32"/>
                  </a:lnTo>
                  <a:lnTo>
                    <a:pt x="112" y="33"/>
                  </a:lnTo>
                  <a:lnTo>
                    <a:pt x="112" y="34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13" y="36"/>
                  </a:lnTo>
                  <a:lnTo>
                    <a:pt x="113" y="37"/>
                  </a:lnTo>
                  <a:lnTo>
                    <a:pt x="112" y="37"/>
                  </a:lnTo>
                  <a:lnTo>
                    <a:pt x="112" y="38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4" y="41"/>
                  </a:lnTo>
                  <a:lnTo>
                    <a:pt x="115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7" y="41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7" y="45"/>
                  </a:lnTo>
                  <a:lnTo>
                    <a:pt x="117" y="46"/>
                  </a:lnTo>
                  <a:lnTo>
                    <a:pt x="117" y="47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7" y="49"/>
                  </a:lnTo>
                  <a:lnTo>
                    <a:pt x="117" y="50"/>
                  </a:lnTo>
                  <a:lnTo>
                    <a:pt x="116" y="51"/>
                  </a:lnTo>
                  <a:lnTo>
                    <a:pt x="116" y="52"/>
                  </a:lnTo>
                  <a:lnTo>
                    <a:pt x="116" y="53"/>
                  </a:lnTo>
                  <a:lnTo>
                    <a:pt x="116" y="54"/>
                  </a:lnTo>
                  <a:lnTo>
                    <a:pt x="116" y="54"/>
                  </a:lnTo>
                  <a:lnTo>
                    <a:pt x="116" y="55"/>
                  </a:lnTo>
                  <a:lnTo>
                    <a:pt x="116" y="56"/>
                  </a:lnTo>
                  <a:lnTo>
                    <a:pt x="116" y="57"/>
                  </a:lnTo>
                  <a:lnTo>
                    <a:pt x="116" y="58"/>
                  </a:lnTo>
                  <a:lnTo>
                    <a:pt x="115" y="59"/>
                  </a:lnTo>
                  <a:lnTo>
                    <a:pt x="115" y="60"/>
                  </a:lnTo>
                  <a:lnTo>
                    <a:pt x="115" y="60"/>
                  </a:lnTo>
                  <a:lnTo>
                    <a:pt x="115" y="61"/>
                  </a:lnTo>
                  <a:lnTo>
                    <a:pt x="115" y="62"/>
                  </a:lnTo>
                  <a:lnTo>
                    <a:pt x="114" y="63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4" y="66"/>
                  </a:lnTo>
                  <a:lnTo>
                    <a:pt x="114" y="67"/>
                  </a:lnTo>
                  <a:lnTo>
                    <a:pt x="113" y="67"/>
                  </a:lnTo>
                  <a:lnTo>
                    <a:pt x="113" y="67"/>
                  </a:lnTo>
                  <a:lnTo>
                    <a:pt x="113" y="68"/>
                  </a:lnTo>
                  <a:lnTo>
                    <a:pt x="113" y="68"/>
                  </a:lnTo>
                  <a:lnTo>
                    <a:pt x="113" y="69"/>
                  </a:lnTo>
                  <a:lnTo>
                    <a:pt x="113" y="70"/>
                  </a:lnTo>
                  <a:lnTo>
                    <a:pt x="113" y="70"/>
                  </a:lnTo>
                  <a:lnTo>
                    <a:pt x="113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2" y="73"/>
                  </a:lnTo>
                  <a:lnTo>
                    <a:pt x="112" y="73"/>
                  </a:lnTo>
                  <a:lnTo>
                    <a:pt x="112" y="74"/>
                  </a:lnTo>
                  <a:lnTo>
                    <a:pt x="111" y="75"/>
                  </a:lnTo>
                  <a:lnTo>
                    <a:pt x="111" y="76"/>
                  </a:lnTo>
                  <a:lnTo>
                    <a:pt x="110" y="77"/>
                  </a:lnTo>
                  <a:lnTo>
                    <a:pt x="110" y="78"/>
                  </a:lnTo>
                  <a:lnTo>
                    <a:pt x="109" y="79"/>
                  </a:lnTo>
                  <a:lnTo>
                    <a:pt x="109" y="80"/>
                  </a:lnTo>
                  <a:lnTo>
                    <a:pt x="108" y="80"/>
                  </a:lnTo>
                  <a:lnTo>
                    <a:pt x="109" y="81"/>
                  </a:lnTo>
                  <a:lnTo>
                    <a:pt x="109" y="82"/>
                  </a:lnTo>
                  <a:lnTo>
                    <a:pt x="109" y="83"/>
                  </a:lnTo>
                  <a:lnTo>
                    <a:pt x="109" y="84"/>
                  </a:lnTo>
                  <a:lnTo>
                    <a:pt x="108" y="85"/>
                  </a:lnTo>
                  <a:lnTo>
                    <a:pt x="108" y="86"/>
                  </a:lnTo>
                  <a:lnTo>
                    <a:pt x="107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5" y="86"/>
                  </a:lnTo>
                  <a:lnTo>
                    <a:pt x="105" y="86"/>
                  </a:lnTo>
                  <a:lnTo>
                    <a:pt x="104" y="86"/>
                  </a:lnTo>
                  <a:lnTo>
                    <a:pt x="104" y="87"/>
                  </a:lnTo>
                  <a:lnTo>
                    <a:pt x="104" y="88"/>
                  </a:lnTo>
                  <a:lnTo>
                    <a:pt x="104" y="87"/>
                  </a:lnTo>
                  <a:lnTo>
                    <a:pt x="105" y="87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7"/>
                  </a:lnTo>
                  <a:lnTo>
                    <a:pt x="106" y="88"/>
                  </a:lnTo>
                  <a:lnTo>
                    <a:pt x="106" y="89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6" y="91"/>
                  </a:lnTo>
                  <a:lnTo>
                    <a:pt x="105" y="91"/>
                  </a:lnTo>
                  <a:lnTo>
                    <a:pt x="105" y="92"/>
                  </a:lnTo>
                  <a:lnTo>
                    <a:pt x="105" y="92"/>
                  </a:lnTo>
                  <a:lnTo>
                    <a:pt x="104" y="93"/>
                  </a:lnTo>
                  <a:lnTo>
                    <a:pt x="103" y="94"/>
                  </a:lnTo>
                  <a:lnTo>
                    <a:pt x="102" y="95"/>
                  </a:lnTo>
                  <a:lnTo>
                    <a:pt x="102" y="96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0" y="97"/>
                  </a:lnTo>
                  <a:lnTo>
                    <a:pt x="100" y="98"/>
                  </a:lnTo>
                  <a:lnTo>
                    <a:pt x="99" y="99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97" y="99"/>
                  </a:lnTo>
                  <a:lnTo>
                    <a:pt x="97" y="100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5" y="101"/>
                  </a:lnTo>
                  <a:lnTo>
                    <a:pt x="95" y="102"/>
                  </a:lnTo>
                  <a:lnTo>
                    <a:pt x="94" y="102"/>
                  </a:lnTo>
                  <a:lnTo>
                    <a:pt x="93" y="102"/>
                  </a:lnTo>
                  <a:lnTo>
                    <a:pt x="93" y="101"/>
                  </a:lnTo>
                  <a:lnTo>
                    <a:pt x="93" y="102"/>
                  </a:lnTo>
                  <a:lnTo>
                    <a:pt x="93" y="101"/>
                  </a:lnTo>
                  <a:lnTo>
                    <a:pt x="93" y="100"/>
                  </a:lnTo>
                  <a:lnTo>
                    <a:pt x="93" y="99"/>
                  </a:lnTo>
                  <a:lnTo>
                    <a:pt x="93" y="99"/>
                  </a:lnTo>
                  <a:lnTo>
                    <a:pt x="94" y="99"/>
                  </a:lnTo>
                  <a:lnTo>
                    <a:pt x="95" y="98"/>
                  </a:lnTo>
                  <a:lnTo>
                    <a:pt x="94" y="97"/>
                  </a:lnTo>
                  <a:lnTo>
                    <a:pt x="93" y="96"/>
                  </a:lnTo>
                  <a:lnTo>
                    <a:pt x="93" y="95"/>
                  </a:lnTo>
                  <a:lnTo>
                    <a:pt x="93" y="96"/>
                  </a:lnTo>
                  <a:lnTo>
                    <a:pt x="92" y="96"/>
                  </a:lnTo>
                  <a:lnTo>
                    <a:pt x="91" y="96"/>
                  </a:lnTo>
                  <a:lnTo>
                    <a:pt x="90" y="96"/>
                  </a:lnTo>
                  <a:lnTo>
                    <a:pt x="90" y="97"/>
                  </a:lnTo>
                  <a:lnTo>
                    <a:pt x="91" y="97"/>
                  </a:lnTo>
                  <a:lnTo>
                    <a:pt x="91" y="98"/>
                  </a:lnTo>
                  <a:lnTo>
                    <a:pt x="92" y="98"/>
                  </a:lnTo>
                  <a:lnTo>
                    <a:pt x="92" y="99"/>
                  </a:lnTo>
                  <a:lnTo>
                    <a:pt x="93" y="99"/>
                  </a:lnTo>
                  <a:lnTo>
                    <a:pt x="93" y="99"/>
                  </a:lnTo>
                  <a:lnTo>
                    <a:pt x="92" y="100"/>
                  </a:lnTo>
                  <a:lnTo>
                    <a:pt x="91" y="100"/>
                  </a:lnTo>
                  <a:lnTo>
                    <a:pt x="90" y="99"/>
                  </a:lnTo>
                  <a:lnTo>
                    <a:pt x="89" y="99"/>
                  </a:lnTo>
                  <a:lnTo>
                    <a:pt x="89" y="100"/>
                  </a:lnTo>
                  <a:lnTo>
                    <a:pt x="90" y="100"/>
                  </a:lnTo>
                  <a:lnTo>
                    <a:pt x="90" y="101"/>
                  </a:lnTo>
                  <a:lnTo>
                    <a:pt x="91" y="102"/>
                  </a:lnTo>
                  <a:lnTo>
                    <a:pt x="92" y="102"/>
                  </a:lnTo>
                  <a:lnTo>
                    <a:pt x="93" y="103"/>
                  </a:lnTo>
                  <a:lnTo>
                    <a:pt x="92" y="104"/>
                  </a:lnTo>
                  <a:lnTo>
                    <a:pt x="91" y="103"/>
                  </a:lnTo>
                  <a:lnTo>
                    <a:pt x="90" y="103"/>
                  </a:lnTo>
                  <a:lnTo>
                    <a:pt x="89" y="103"/>
                  </a:lnTo>
                  <a:lnTo>
                    <a:pt x="88" y="103"/>
                  </a:lnTo>
                  <a:lnTo>
                    <a:pt x="87" y="103"/>
                  </a:lnTo>
                  <a:lnTo>
                    <a:pt x="87" y="103"/>
                  </a:lnTo>
                  <a:lnTo>
                    <a:pt x="87" y="104"/>
                  </a:lnTo>
                  <a:lnTo>
                    <a:pt x="87" y="103"/>
                  </a:lnTo>
                  <a:lnTo>
                    <a:pt x="87" y="102"/>
                  </a:lnTo>
                  <a:lnTo>
                    <a:pt x="88" y="102"/>
                  </a:lnTo>
                  <a:lnTo>
                    <a:pt x="89" y="102"/>
                  </a:lnTo>
                  <a:lnTo>
                    <a:pt x="89" y="101"/>
                  </a:lnTo>
                  <a:lnTo>
                    <a:pt x="88" y="102"/>
                  </a:lnTo>
                  <a:lnTo>
                    <a:pt x="88" y="101"/>
                  </a:lnTo>
                  <a:lnTo>
                    <a:pt x="87" y="100"/>
                  </a:lnTo>
                  <a:lnTo>
                    <a:pt x="87" y="100"/>
                  </a:lnTo>
                  <a:lnTo>
                    <a:pt x="86" y="100"/>
                  </a:lnTo>
                  <a:lnTo>
                    <a:pt x="85" y="100"/>
                  </a:lnTo>
                  <a:lnTo>
                    <a:pt x="84" y="100"/>
                  </a:lnTo>
                  <a:lnTo>
                    <a:pt x="84" y="99"/>
                  </a:lnTo>
                  <a:lnTo>
                    <a:pt x="83" y="99"/>
                  </a:lnTo>
                  <a:lnTo>
                    <a:pt x="84" y="99"/>
                  </a:lnTo>
                  <a:lnTo>
                    <a:pt x="83" y="98"/>
                  </a:lnTo>
                  <a:lnTo>
                    <a:pt x="83" y="97"/>
                  </a:lnTo>
                  <a:lnTo>
                    <a:pt x="84" y="97"/>
                  </a:lnTo>
                  <a:lnTo>
                    <a:pt x="85" y="97"/>
                  </a:lnTo>
                  <a:lnTo>
                    <a:pt x="86" y="97"/>
                  </a:lnTo>
                  <a:lnTo>
                    <a:pt x="85" y="96"/>
                  </a:lnTo>
                  <a:lnTo>
                    <a:pt x="84" y="96"/>
                  </a:lnTo>
                  <a:lnTo>
                    <a:pt x="83" y="96"/>
                  </a:lnTo>
                  <a:lnTo>
                    <a:pt x="82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0" y="97"/>
                  </a:lnTo>
                  <a:lnTo>
                    <a:pt x="80" y="96"/>
                  </a:lnTo>
                  <a:lnTo>
                    <a:pt x="79" y="96"/>
                  </a:lnTo>
                  <a:lnTo>
                    <a:pt x="78" y="95"/>
                  </a:lnTo>
                  <a:lnTo>
                    <a:pt x="78" y="94"/>
                  </a:lnTo>
                  <a:lnTo>
                    <a:pt x="78" y="93"/>
                  </a:lnTo>
                  <a:lnTo>
                    <a:pt x="78" y="92"/>
                  </a:lnTo>
                  <a:lnTo>
                    <a:pt x="77" y="92"/>
                  </a:lnTo>
                  <a:lnTo>
                    <a:pt x="77" y="91"/>
                  </a:lnTo>
                  <a:lnTo>
                    <a:pt x="78" y="90"/>
                  </a:lnTo>
                  <a:lnTo>
                    <a:pt x="78" y="89"/>
                  </a:lnTo>
                  <a:lnTo>
                    <a:pt x="79" y="88"/>
                  </a:lnTo>
                  <a:lnTo>
                    <a:pt x="80" y="87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79" y="86"/>
                  </a:lnTo>
                  <a:lnTo>
                    <a:pt x="79" y="85"/>
                  </a:lnTo>
                  <a:lnTo>
                    <a:pt x="80" y="84"/>
                  </a:lnTo>
                  <a:lnTo>
                    <a:pt x="80" y="83"/>
                  </a:lnTo>
                  <a:lnTo>
                    <a:pt x="80" y="82"/>
                  </a:lnTo>
                  <a:lnTo>
                    <a:pt x="79" y="82"/>
                  </a:lnTo>
                  <a:lnTo>
                    <a:pt x="79" y="81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81" y="80"/>
                  </a:lnTo>
                  <a:lnTo>
                    <a:pt x="81" y="79"/>
                  </a:lnTo>
                  <a:lnTo>
                    <a:pt x="81" y="78"/>
                  </a:lnTo>
                  <a:lnTo>
                    <a:pt x="81" y="77"/>
                  </a:lnTo>
                  <a:lnTo>
                    <a:pt x="81" y="78"/>
                  </a:lnTo>
                  <a:lnTo>
                    <a:pt x="82" y="79"/>
                  </a:lnTo>
                  <a:lnTo>
                    <a:pt x="83" y="80"/>
                  </a:lnTo>
                  <a:lnTo>
                    <a:pt x="84" y="80"/>
                  </a:lnTo>
                  <a:lnTo>
                    <a:pt x="85" y="80"/>
                  </a:lnTo>
                  <a:lnTo>
                    <a:pt x="86" y="80"/>
                  </a:lnTo>
                  <a:lnTo>
                    <a:pt x="86" y="79"/>
                  </a:lnTo>
                  <a:lnTo>
                    <a:pt x="86" y="78"/>
                  </a:lnTo>
                  <a:lnTo>
                    <a:pt x="86" y="77"/>
                  </a:lnTo>
                  <a:lnTo>
                    <a:pt x="85" y="77"/>
                  </a:lnTo>
                  <a:lnTo>
                    <a:pt x="84" y="77"/>
                  </a:lnTo>
                  <a:lnTo>
                    <a:pt x="85" y="75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3" y="73"/>
                  </a:lnTo>
                  <a:lnTo>
                    <a:pt x="82" y="73"/>
                  </a:lnTo>
                  <a:lnTo>
                    <a:pt x="81" y="72"/>
                  </a:lnTo>
                  <a:lnTo>
                    <a:pt x="82" y="71"/>
                  </a:lnTo>
                  <a:lnTo>
                    <a:pt x="83" y="71"/>
                  </a:lnTo>
                  <a:lnTo>
                    <a:pt x="84" y="71"/>
                  </a:lnTo>
                  <a:lnTo>
                    <a:pt x="85" y="71"/>
                  </a:lnTo>
                  <a:lnTo>
                    <a:pt x="85" y="72"/>
                  </a:lnTo>
                  <a:lnTo>
                    <a:pt x="86" y="72"/>
                  </a:lnTo>
                  <a:lnTo>
                    <a:pt x="87" y="72"/>
                  </a:lnTo>
                  <a:lnTo>
                    <a:pt x="87" y="71"/>
                  </a:lnTo>
                  <a:lnTo>
                    <a:pt x="87" y="71"/>
                  </a:lnTo>
                  <a:lnTo>
                    <a:pt x="87" y="70"/>
                  </a:lnTo>
                  <a:lnTo>
                    <a:pt x="87" y="69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6"/>
                  </a:lnTo>
                  <a:lnTo>
                    <a:pt x="88" y="66"/>
                  </a:lnTo>
                  <a:lnTo>
                    <a:pt x="89" y="66"/>
                  </a:lnTo>
                  <a:lnTo>
                    <a:pt x="90" y="66"/>
                  </a:lnTo>
                  <a:lnTo>
                    <a:pt x="91" y="66"/>
                  </a:lnTo>
                  <a:lnTo>
                    <a:pt x="91" y="65"/>
                  </a:lnTo>
                  <a:lnTo>
                    <a:pt x="92" y="65"/>
                  </a:lnTo>
                  <a:lnTo>
                    <a:pt x="93" y="64"/>
                  </a:lnTo>
                  <a:lnTo>
                    <a:pt x="93" y="64"/>
                  </a:lnTo>
                  <a:lnTo>
                    <a:pt x="94" y="64"/>
                  </a:lnTo>
                  <a:lnTo>
                    <a:pt x="95" y="64"/>
                  </a:lnTo>
                  <a:lnTo>
                    <a:pt x="96" y="64"/>
                  </a:lnTo>
                  <a:lnTo>
                    <a:pt x="96" y="65"/>
                  </a:lnTo>
                  <a:lnTo>
                    <a:pt x="97" y="65"/>
                  </a:lnTo>
                  <a:lnTo>
                    <a:pt x="98" y="66"/>
                  </a:lnTo>
                  <a:lnTo>
                    <a:pt x="98" y="65"/>
                  </a:lnTo>
                  <a:lnTo>
                    <a:pt x="99" y="64"/>
                  </a:lnTo>
                  <a:lnTo>
                    <a:pt x="98" y="64"/>
                  </a:lnTo>
                  <a:lnTo>
                    <a:pt x="97" y="63"/>
                  </a:lnTo>
                  <a:lnTo>
                    <a:pt x="96" y="63"/>
                  </a:lnTo>
                  <a:lnTo>
                    <a:pt x="95" y="63"/>
                  </a:lnTo>
                  <a:lnTo>
                    <a:pt x="94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2" y="61"/>
                  </a:lnTo>
                  <a:lnTo>
                    <a:pt x="91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89" y="60"/>
                  </a:lnTo>
                  <a:lnTo>
                    <a:pt x="88" y="60"/>
                  </a:lnTo>
                  <a:lnTo>
                    <a:pt x="87" y="59"/>
                  </a:lnTo>
                  <a:lnTo>
                    <a:pt x="87" y="60"/>
                  </a:lnTo>
                  <a:lnTo>
                    <a:pt x="86" y="60"/>
                  </a:lnTo>
                  <a:lnTo>
                    <a:pt x="85" y="60"/>
                  </a:lnTo>
                  <a:lnTo>
                    <a:pt x="84" y="60"/>
                  </a:lnTo>
                  <a:lnTo>
                    <a:pt x="83" y="59"/>
                  </a:lnTo>
                  <a:lnTo>
                    <a:pt x="82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1" y="57"/>
                  </a:lnTo>
                  <a:lnTo>
                    <a:pt x="81" y="56"/>
                  </a:lnTo>
                  <a:lnTo>
                    <a:pt x="80" y="55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2" y="55"/>
                  </a:lnTo>
                  <a:lnTo>
                    <a:pt x="82" y="56"/>
                  </a:lnTo>
                  <a:lnTo>
                    <a:pt x="83" y="56"/>
                  </a:lnTo>
                  <a:lnTo>
                    <a:pt x="83" y="57"/>
                  </a:lnTo>
                  <a:lnTo>
                    <a:pt x="82" y="57"/>
                  </a:lnTo>
                  <a:lnTo>
                    <a:pt x="83" y="58"/>
                  </a:lnTo>
                  <a:lnTo>
                    <a:pt x="84" y="58"/>
                  </a:lnTo>
                  <a:lnTo>
                    <a:pt x="85" y="59"/>
                  </a:lnTo>
                  <a:lnTo>
                    <a:pt x="86" y="59"/>
                  </a:lnTo>
                  <a:lnTo>
                    <a:pt x="87" y="58"/>
                  </a:lnTo>
                  <a:lnTo>
                    <a:pt x="87" y="57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9" y="58"/>
                  </a:lnTo>
                  <a:lnTo>
                    <a:pt x="90" y="58"/>
                  </a:lnTo>
                  <a:lnTo>
                    <a:pt x="91" y="58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2" y="59"/>
                  </a:lnTo>
                  <a:lnTo>
                    <a:pt x="93" y="58"/>
                  </a:lnTo>
                  <a:lnTo>
                    <a:pt x="93" y="57"/>
                  </a:lnTo>
                  <a:lnTo>
                    <a:pt x="93" y="56"/>
                  </a:lnTo>
                  <a:lnTo>
                    <a:pt x="94" y="56"/>
                  </a:lnTo>
                  <a:lnTo>
                    <a:pt x="94" y="57"/>
                  </a:lnTo>
                  <a:lnTo>
                    <a:pt x="95" y="57"/>
                  </a:lnTo>
                  <a:lnTo>
                    <a:pt x="96" y="57"/>
                  </a:lnTo>
                  <a:lnTo>
                    <a:pt x="96" y="56"/>
                  </a:lnTo>
                  <a:lnTo>
                    <a:pt x="95" y="56"/>
                  </a:lnTo>
                  <a:lnTo>
                    <a:pt x="95" y="55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6" y="54"/>
                  </a:lnTo>
                  <a:lnTo>
                    <a:pt x="97" y="54"/>
                  </a:lnTo>
                  <a:lnTo>
                    <a:pt x="97" y="53"/>
                  </a:lnTo>
                  <a:lnTo>
                    <a:pt x="97" y="52"/>
                  </a:lnTo>
                  <a:lnTo>
                    <a:pt x="96" y="52"/>
                  </a:lnTo>
                  <a:lnTo>
                    <a:pt x="95" y="53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6" y="51"/>
                  </a:lnTo>
                  <a:lnTo>
                    <a:pt x="96" y="50"/>
                  </a:lnTo>
                  <a:lnTo>
                    <a:pt x="96" y="49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5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2" y="51"/>
                  </a:lnTo>
                  <a:lnTo>
                    <a:pt x="92" y="52"/>
                  </a:lnTo>
                  <a:lnTo>
                    <a:pt x="91" y="52"/>
                  </a:lnTo>
                  <a:lnTo>
                    <a:pt x="91" y="51"/>
                  </a:lnTo>
                  <a:lnTo>
                    <a:pt x="92" y="50"/>
                  </a:lnTo>
                  <a:lnTo>
                    <a:pt x="92" y="49"/>
                  </a:lnTo>
                  <a:lnTo>
                    <a:pt x="92" y="48"/>
                  </a:lnTo>
                  <a:lnTo>
                    <a:pt x="91" y="48"/>
                  </a:lnTo>
                  <a:lnTo>
                    <a:pt x="90" y="48"/>
                  </a:lnTo>
                  <a:lnTo>
                    <a:pt x="89" y="48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6"/>
                  </a:lnTo>
                  <a:lnTo>
                    <a:pt x="86" y="46"/>
                  </a:lnTo>
                  <a:lnTo>
                    <a:pt x="85" y="47"/>
                  </a:lnTo>
                  <a:lnTo>
                    <a:pt x="85" y="46"/>
                  </a:lnTo>
                  <a:lnTo>
                    <a:pt x="84" y="46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7" y="45"/>
                  </a:lnTo>
                  <a:lnTo>
                    <a:pt x="87" y="44"/>
                  </a:lnTo>
                  <a:lnTo>
                    <a:pt x="86" y="4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88" y="42"/>
                  </a:lnTo>
                  <a:lnTo>
                    <a:pt x="87" y="41"/>
                  </a:lnTo>
                  <a:lnTo>
                    <a:pt x="87" y="41"/>
                  </a:lnTo>
                  <a:lnTo>
                    <a:pt x="86" y="41"/>
                  </a:lnTo>
                  <a:lnTo>
                    <a:pt x="86" y="40"/>
                  </a:lnTo>
                  <a:lnTo>
                    <a:pt x="87" y="40"/>
                  </a:lnTo>
                  <a:lnTo>
                    <a:pt x="87" y="39"/>
                  </a:lnTo>
                  <a:lnTo>
                    <a:pt x="88" y="38"/>
                  </a:lnTo>
                  <a:lnTo>
                    <a:pt x="87" y="37"/>
                  </a:lnTo>
                  <a:lnTo>
                    <a:pt x="87" y="36"/>
                  </a:lnTo>
                  <a:lnTo>
                    <a:pt x="88" y="36"/>
                  </a:lnTo>
                  <a:lnTo>
                    <a:pt x="89" y="35"/>
                  </a:lnTo>
                  <a:lnTo>
                    <a:pt x="89" y="35"/>
                  </a:lnTo>
                  <a:lnTo>
                    <a:pt x="90" y="35"/>
                  </a:lnTo>
                  <a:lnTo>
                    <a:pt x="91" y="35"/>
                  </a:lnTo>
                  <a:lnTo>
                    <a:pt x="91" y="35"/>
                  </a:lnTo>
                  <a:lnTo>
                    <a:pt x="92" y="35"/>
                  </a:lnTo>
                  <a:lnTo>
                    <a:pt x="92" y="35"/>
                  </a:lnTo>
                  <a:lnTo>
                    <a:pt x="93" y="35"/>
                  </a:lnTo>
                  <a:lnTo>
                    <a:pt x="93" y="34"/>
                  </a:lnTo>
                  <a:lnTo>
                    <a:pt x="92" y="33"/>
                  </a:lnTo>
                  <a:lnTo>
                    <a:pt x="91" y="32"/>
                  </a:lnTo>
                  <a:lnTo>
                    <a:pt x="90" y="33"/>
                  </a:lnTo>
                  <a:lnTo>
                    <a:pt x="90" y="32"/>
                  </a:lnTo>
                  <a:lnTo>
                    <a:pt x="89" y="32"/>
                  </a:lnTo>
                  <a:lnTo>
                    <a:pt x="88" y="32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6" y="31"/>
                  </a:lnTo>
                  <a:lnTo>
                    <a:pt x="85" y="31"/>
                  </a:lnTo>
                  <a:lnTo>
                    <a:pt x="85" y="32"/>
                  </a:lnTo>
                  <a:lnTo>
                    <a:pt x="84" y="32"/>
                  </a:lnTo>
                  <a:lnTo>
                    <a:pt x="83" y="32"/>
                  </a:lnTo>
                  <a:lnTo>
                    <a:pt x="83" y="31"/>
                  </a:lnTo>
                  <a:lnTo>
                    <a:pt x="82" y="30"/>
                  </a:lnTo>
                  <a:lnTo>
                    <a:pt x="83" y="30"/>
                  </a:lnTo>
                  <a:lnTo>
                    <a:pt x="82" y="29"/>
                  </a:lnTo>
                  <a:lnTo>
                    <a:pt x="83" y="29"/>
                  </a:lnTo>
                  <a:lnTo>
                    <a:pt x="84" y="29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6" y="28"/>
                  </a:lnTo>
                  <a:lnTo>
                    <a:pt x="87" y="28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7" y="28"/>
                  </a:lnTo>
                  <a:lnTo>
                    <a:pt x="87" y="27"/>
                  </a:lnTo>
                  <a:lnTo>
                    <a:pt x="87" y="26"/>
                  </a:lnTo>
                  <a:lnTo>
                    <a:pt x="87" y="25"/>
                  </a:lnTo>
                  <a:lnTo>
                    <a:pt x="87" y="25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4" y="24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6" y="22"/>
                  </a:lnTo>
                  <a:lnTo>
                    <a:pt x="85" y="22"/>
                  </a:lnTo>
                  <a:lnTo>
                    <a:pt x="85" y="21"/>
                  </a:lnTo>
                  <a:lnTo>
                    <a:pt x="84" y="20"/>
                  </a:lnTo>
                  <a:lnTo>
                    <a:pt x="85" y="19"/>
                  </a:lnTo>
                  <a:lnTo>
                    <a:pt x="86" y="19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20"/>
                  </a:lnTo>
                  <a:lnTo>
                    <a:pt x="89" y="19"/>
                  </a:lnTo>
                  <a:lnTo>
                    <a:pt x="90" y="19"/>
                  </a:lnTo>
                  <a:lnTo>
                    <a:pt x="90" y="18"/>
                  </a:lnTo>
                  <a:lnTo>
                    <a:pt x="89" y="19"/>
                  </a:lnTo>
                  <a:lnTo>
                    <a:pt x="88" y="18"/>
                  </a:lnTo>
                  <a:lnTo>
                    <a:pt x="87" y="17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4" y="16"/>
                  </a:lnTo>
                  <a:lnTo>
                    <a:pt x="84" y="15"/>
                  </a:lnTo>
                  <a:lnTo>
                    <a:pt x="84" y="14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1"/>
                  </a:lnTo>
                  <a:lnTo>
                    <a:pt x="84" y="10"/>
                  </a:lnTo>
                  <a:lnTo>
                    <a:pt x="84" y="9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6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5" y="3"/>
                  </a:lnTo>
                  <a:lnTo>
                    <a:pt x="84" y="3"/>
                  </a:lnTo>
                  <a:lnTo>
                    <a:pt x="85" y="2"/>
                  </a:lnTo>
                  <a:lnTo>
                    <a:pt x="85" y="1"/>
                  </a:lnTo>
                  <a:lnTo>
                    <a:pt x="86" y="0"/>
                  </a:lnTo>
                  <a:lnTo>
                    <a:pt x="86" y="1"/>
                  </a:lnTo>
                  <a:lnTo>
                    <a:pt x="86" y="2"/>
                  </a:lnTo>
                  <a:lnTo>
                    <a:pt x="86" y="3"/>
                  </a:lnTo>
                  <a:lnTo>
                    <a:pt x="87" y="3"/>
                  </a:lnTo>
                  <a:lnTo>
                    <a:pt x="87" y="4"/>
                  </a:lnTo>
                  <a:lnTo>
                    <a:pt x="87" y="5"/>
                  </a:lnTo>
                  <a:lnTo>
                    <a:pt x="87" y="6"/>
                  </a:lnTo>
                  <a:lnTo>
                    <a:pt x="87" y="7"/>
                  </a:lnTo>
                  <a:lnTo>
                    <a:pt x="88" y="7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4" y="7"/>
                  </a:lnTo>
                  <a:lnTo>
                    <a:pt x="95" y="7"/>
                  </a:lnTo>
                  <a:lnTo>
                    <a:pt x="96" y="8"/>
                  </a:lnTo>
                  <a:lnTo>
                    <a:pt x="97" y="8"/>
                  </a:lnTo>
                  <a:lnTo>
                    <a:pt x="98" y="9"/>
                  </a:lnTo>
                  <a:lnTo>
                    <a:pt x="99" y="10"/>
                  </a:lnTo>
                  <a:lnTo>
                    <a:pt x="100" y="10"/>
                  </a:lnTo>
                  <a:lnTo>
                    <a:pt x="100" y="11"/>
                  </a:lnTo>
                  <a:lnTo>
                    <a:pt x="101" y="11"/>
                  </a:lnTo>
                  <a:lnTo>
                    <a:pt x="102" y="11"/>
                  </a:lnTo>
                  <a:lnTo>
                    <a:pt x="102" y="10"/>
                  </a:lnTo>
                  <a:lnTo>
                    <a:pt x="103" y="10"/>
                  </a:lnTo>
                  <a:lnTo>
                    <a:pt x="104" y="11"/>
                  </a:lnTo>
                  <a:lnTo>
                    <a:pt x="104" y="12"/>
                  </a:lnTo>
                  <a:lnTo>
                    <a:pt x="104" y="13"/>
                  </a:lnTo>
                  <a:lnTo>
                    <a:pt x="105" y="14"/>
                  </a:lnTo>
                  <a:lnTo>
                    <a:pt x="105" y="15"/>
                  </a:lnTo>
                  <a:lnTo>
                    <a:pt x="106" y="16"/>
                  </a:lnTo>
                  <a:lnTo>
                    <a:pt x="106" y="16"/>
                  </a:lnTo>
                  <a:lnTo>
                    <a:pt x="107" y="17"/>
                  </a:lnTo>
                  <a:lnTo>
                    <a:pt x="108" y="18"/>
                  </a:lnTo>
                  <a:lnTo>
                    <a:pt x="107" y="18"/>
                  </a:lnTo>
                  <a:lnTo>
                    <a:pt x="107" y="19"/>
                  </a:lnTo>
                  <a:lnTo>
                    <a:pt x="108" y="20"/>
                  </a:lnTo>
                  <a:lnTo>
                    <a:pt x="109" y="21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2"/>
                  </a:lnTo>
                  <a:lnTo>
                    <a:pt x="111" y="21"/>
                  </a:lnTo>
                  <a:lnTo>
                    <a:pt x="111" y="20"/>
                  </a:lnTo>
                  <a:lnTo>
                    <a:pt x="110" y="20"/>
                  </a:lnTo>
                  <a:lnTo>
                    <a:pt x="109" y="19"/>
                  </a:lnTo>
                  <a:lnTo>
                    <a:pt x="109" y="18"/>
                  </a:lnTo>
                  <a:lnTo>
                    <a:pt x="109" y="17"/>
                  </a:lnTo>
                  <a:lnTo>
                    <a:pt x="109" y="16"/>
                  </a:lnTo>
                  <a:lnTo>
                    <a:pt x="109" y="16"/>
                  </a:lnTo>
                  <a:lnTo>
                    <a:pt x="109" y="15"/>
                  </a:lnTo>
                  <a:lnTo>
                    <a:pt x="108" y="14"/>
                  </a:lnTo>
                  <a:lnTo>
                    <a:pt x="108" y="13"/>
                  </a:lnTo>
                  <a:lnTo>
                    <a:pt x="107" y="12"/>
                  </a:lnTo>
                  <a:lnTo>
                    <a:pt x="108" y="11"/>
                  </a:lnTo>
                  <a:lnTo>
                    <a:pt x="108" y="10"/>
                  </a:lnTo>
                  <a:lnTo>
                    <a:pt x="109" y="11"/>
                  </a:lnTo>
                  <a:lnTo>
                    <a:pt x="110" y="11"/>
                  </a:lnTo>
                  <a:lnTo>
                    <a:pt x="111" y="11"/>
                  </a:lnTo>
                  <a:lnTo>
                    <a:pt x="111" y="12"/>
                  </a:lnTo>
                  <a:lnTo>
                    <a:pt x="112" y="12"/>
                  </a:lnTo>
                  <a:lnTo>
                    <a:pt x="113" y="12"/>
                  </a:lnTo>
                  <a:lnTo>
                    <a:pt x="113" y="11"/>
                  </a:lnTo>
                  <a:lnTo>
                    <a:pt x="113" y="10"/>
                  </a:lnTo>
                  <a:lnTo>
                    <a:pt x="113" y="10"/>
                  </a:lnTo>
                  <a:close/>
                  <a:moveTo>
                    <a:pt x="111" y="46"/>
                  </a:moveTo>
                  <a:lnTo>
                    <a:pt x="111" y="47"/>
                  </a:lnTo>
                  <a:lnTo>
                    <a:pt x="112" y="47"/>
                  </a:lnTo>
                  <a:lnTo>
                    <a:pt x="113" y="47"/>
                  </a:lnTo>
                  <a:lnTo>
                    <a:pt x="113" y="47"/>
                  </a:lnTo>
                  <a:lnTo>
                    <a:pt x="113" y="46"/>
                  </a:lnTo>
                  <a:lnTo>
                    <a:pt x="113" y="45"/>
                  </a:lnTo>
                  <a:lnTo>
                    <a:pt x="113" y="44"/>
                  </a:lnTo>
                  <a:lnTo>
                    <a:pt x="113" y="43"/>
                  </a:lnTo>
                  <a:lnTo>
                    <a:pt x="113" y="42"/>
                  </a:lnTo>
                  <a:lnTo>
                    <a:pt x="113" y="42"/>
                  </a:lnTo>
                  <a:lnTo>
                    <a:pt x="112" y="42"/>
                  </a:lnTo>
                  <a:lnTo>
                    <a:pt x="111" y="42"/>
                  </a:lnTo>
                  <a:lnTo>
                    <a:pt x="112" y="43"/>
                  </a:lnTo>
                  <a:lnTo>
                    <a:pt x="112" y="44"/>
                  </a:lnTo>
                  <a:lnTo>
                    <a:pt x="111" y="44"/>
                  </a:lnTo>
                  <a:lnTo>
                    <a:pt x="110" y="45"/>
                  </a:lnTo>
                  <a:lnTo>
                    <a:pt x="111" y="46"/>
                  </a:lnTo>
                  <a:close/>
                  <a:moveTo>
                    <a:pt x="102" y="89"/>
                  </a:moveTo>
                  <a:lnTo>
                    <a:pt x="102" y="90"/>
                  </a:lnTo>
                  <a:lnTo>
                    <a:pt x="103" y="89"/>
                  </a:lnTo>
                  <a:lnTo>
                    <a:pt x="103" y="88"/>
                  </a:lnTo>
                  <a:lnTo>
                    <a:pt x="103" y="87"/>
                  </a:lnTo>
                  <a:lnTo>
                    <a:pt x="102" y="88"/>
                  </a:lnTo>
                  <a:lnTo>
                    <a:pt x="102" y="89"/>
                  </a:lnTo>
                  <a:close/>
                </a:path>
              </a:pathLst>
            </a:custGeom>
            <a:solidFill>
              <a:srgbClr val="F1CDF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3632" y="2446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3645" y="2442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3623" y="2438"/>
              <a:ext cx="2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3635" y="2434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6"/>
            <p:cNvSpPr>
              <a:spLocks noChangeArrowheads="1"/>
            </p:cNvSpPr>
            <p:nvPr/>
          </p:nvSpPr>
          <p:spPr bwMode="auto">
            <a:xfrm>
              <a:off x="3632" y="2433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3655" y="2405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3639" y="2345"/>
              <a:ext cx="2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3641" y="2343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3610" y="2336"/>
              <a:ext cx="8" cy="1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5" y="5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6" y="7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5" y="8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7" y="9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5" y="11"/>
                </a:cxn>
                <a:cxn ang="0">
                  <a:pos x="5" y="10"/>
                </a:cxn>
                <a:cxn ang="0">
                  <a:pos x="5" y="9"/>
                </a:cxn>
                <a:cxn ang="0">
                  <a:pos x="4" y="9"/>
                </a:cxn>
                <a:cxn ang="0">
                  <a:pos x="4" y="8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4" y="10"/>
                </a:cxn>
                <a:cxn ang="0">
                  <a:pos x="4" y="11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5" y="13"/>
                </a:cxn>
                <a:cxn ang="0">
                  <a:pos x="5" y="14"/>
                </a:cxn>
                <a:cxn ang="0">
                  <a:pos x="5" y="14"/>
                </a:cxn>
                <a:cxn ang="0">
                  <a:pos x="4" y="15"/>
                </a:cxn>
                <a:cxn ang="0">
                  <a:pos x="3" y="15"/>
                </a:cxn>
                <a:cxn ang="0">
                  <a:pos x="2" y="15"/>
                </a:cxn>
                <a:cxn ang="0">
                  <a:pos x="1" y="15"/>
                </a:cxn>
                <a:cxn ang="0">
                  <a:pos x="1" y="14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7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4" y="5"/>
                </a:cxn>
              </a:cxnLst>
              <a:rect l="0" t="0" r="r" b="b"/>
              <a:pathLst>
                <a:path w="8" h="15">
                  <a:moveTo>
                    <a:pt x="4" y="5"/>
                  </a:moveTo>
                  <a:lnTo>
                    <a:pt x="5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7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7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0"/>
                  </a:lnTo>
                  <a:lnTo>
                    <a:pt x="5" y="9"/>
                  </a:lnTo>
                  <a:lnTo>
                    <a:pt x="4" y="9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4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3"/>
                  </a:lnTo>
                  <a:lnTo>
                    <a:pt x="4" y="4"/>
                  </a:lnTo>
                  <a:lnTo>
                    <a:pt x="4" y="5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3611" y="233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3605" y="2328"/>
              <a:ext cx="69" cy="129"/>
            </a:xfrm>
            <a:custGeom>
              <a:avLst/>
              <a:gdLst/>
              <a:ahLst/>
              <a:cxnLst>
                <a:cxn ang="0">
                  <a:pos x="49" y="79"/>
                </a:cxn>
                <a:cxn ang="0">
                  <a:pos x="55" y="80"/>
                </a:cxn>
                <a:cxn ang="0">
                  <a:pos x="55" y="78"/>
                </a:cxn>
                <a:cxn ang="0">
                  <a:pos x="53" y="73"/>
                </a:cxn>
                <a:cxn ang="0">
                  <a:pos x="56" y="70"/>
                </a:cxn>
                <a:cxn ang="0">
                  <a:pos x="60" y="77"/>
                </a:cxn>
                <a:cxn ang="0">
                  <a:pos x="61" y="85"/>
                </a:cxn>
                <a:cxn ang="0">
                  <a:pos x="61" y="92"/>
                </a:cxn>
                <a:cxn ang="0">
                  <a:pos x="62" y="100"/>
                </a:cxn>
                <a:cxn ang="0">
                  <a:pos x="67" y="108"/>
                </a:cxn>
                <a:cxn ang="0">
                  <a:pos x="68" y="115"/>
                </a:cxn>
                <a:cxn ang="0">
                  <a:pos x="66" y="123"/>
                </a:cxn>
                <a:cxn ang="0">
                  <a:pos x="58" y="128"/>
                </a:cxn>
                <a:cxn ang="0">
                  <a:pos x="52" y="125"/>
                </a:cxn>
                <a:cxn ang="0">
                  <a:pos x="49" y="121"/>
                </a:cxn>
                <a:cxn ang="0">
                  <a:pos x="45" y="114"/>
                </a:cxn>
                <a:cxn ang="0">
                  <a:pos x="44" y="106"/>
                </a:cxn>
                <a:cxn ang="0">
                  <a:pos x="41" y="100"/>
                </a:cxn>
                <a:cxn ang="0">
                  <a:pos x="37" y="100"/>
                </a:cxn>
                <a:cxn ang="0">
                  <a:pos x="36" y="101"/>
                </a:cxn>
                <a:cxn ang="0">
                  <a:pos x="40" y="105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36" y="104"/>
                </a:cxn>
                <a:cxn ang="0">
                  <a:pos x="30" y="99"/>
                </a:cxn>
                <a:cxn ang="0">
                  <a:pos x="27" y="92"/>
                </a:cxn>
                <a:cxn ang="0">
                  <a:pos x="22" y="87"/>
                </a:cxn>
                <a:cxn ang="0">
                  <a:pos x="21" y="91"/>
                </a:cxn>
                <a:cxn ang="0">
                  <a:pos x="18" y="94"/>
                </a:cxn>
                <a:cxn ang="0">
                  <a:pos x="21" y="100"/>
                </a:cxn>
                <a:cxn ang="0">
                  <a:pos x="15" y="99"/>
                </a:cxn>
                <a:cxn ang="0">
                  <a:pos x="11" y="92"/>
                </a:cxn>
                <a:cxn ang="0">
                  <a:pos x="6" y="86"/>
                </a:cxn>
                <a:cxn ang="0">
                  <a:pos x="5" y="80"/>
                </a:cxn>
                <a:cxn ang="0">
                  <a:pos x="2" y="74"/>
                </a:cxn>
                <a:cxn ang="0">
                  <a:pos x="6" y="69"/>
                </a:cxn>
                <a:cxn ang="0">
                  <a:pos x="6" y="61"/>
                </a:cxn>
                <a:cxn ang="0">
                  <a:pos x="4" y="55"/>
                </a:cxn>
                <a:cxn ang="0">
                  <a:pos x="2" y="48"/>
                </a:cxn>
                <a:cxn ang="0">
                  <a:pos x="1" y="41"/>
                </a:cxn>
                <a:cxn ang="0">
                  <a:pos x="1" y="35"/>
                </a:cxn>
                <a:cxn ang="0">
                  <a:pos x="4" y="30"/>
                </a:cxn>
                <a:cxn ang="0">
                  <a:pos x="6" y="32"/>
                </a:cxn>
                <a:cxn ang="0">
                  <a:pos x="11" y="27"/>
                </a:cxn>
                <a:cxn ang="0">
                  <a:pos x="17" y="23"/>
                </a:cxn>
                <a:cxn ang="0">
                  <a:pos x="18" y="16"/>
                </a:cxn>
                <a:cxn ang="0">
                  <a:pos x="17" y="10"/>
                </a:cxn>
                <a:cxn ang="0">
                  <a:pos x="17" y="7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8" y="10"/>
                </a:cxn>
                <a:cxn ang="0">
                  <a:pos x="30" y="16"/>
                </a:cxn>
                <a:cxn ang="0">
                  <a:pos x="30" y="24"/>
                </a:cxn>
                <a:cxn ang="0">
                  <a:pos x="30" y="32"/>
                </a:cxn>
                <a:cxn ang="0">
                  <a:pos x="32" y="39"/>
                </a:cxn>
                <a:cxn ang="0">
                  <a:pos x="34" y="47"/>
                </a:cxn>
                <a:cxn ang="0">
                  <a:pos x="37" y="52"/>
                </a:cxn>
                <a:cxn ang="0">
                  <a:pos x="41" y="57"/>
                </a:cxn>
                <a:cxn ang="0">
                  <a:pos x="42" y="63"/>
                </a:cxn>
                <a:cxn ang="0">
                  <a:pos x="43" y="71"/>
                </a:cxn>
                <a:cxn ang="0">
                  <a:pos x="43" y="77"/>
                </a:cxn>
                <a:cxn ang="0">
                  <a:pos x="39" y="80"/>
                </a:cxn>
                <a:cxn ang="0">
                  <a:pos x="44" y="79"/>
                </a:cxn>
              </a:cxnLst>
              <a:rect l="0" t="0" r="r" b="b"/>
              <a:pathLst>
                <a:path w="69" h="129">
                  <a:moveTo>
                    <a:pt x="47" y="82"/>
                  </a:moveTo>
                  <a:lnTo>
                    <a:pt x="48" y="82"/>
                  </a:lnTo>
                  <a:lnTo>
                    <a:pt x="48" y="83"/>
                  </a:lnTo>
                  <a:lnTo>
                    <a:pt x="48" y="82"/>
                  </a:lnTo>
                  <a:lnTo>
                    <a:pt x="49" y="82"/>
                  </a:lnTo>
                  <a:lnTo>
                    <a:pt x="49" y="81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49" y="79"/>
                  </a:lnTo>
                  <a:lnTo>
                    <a:pt x="49" y="79"/>
                  </a:lnTo>
                  <a:lnTo>
                    <a:pt x="50" y="79"/>
                  </a:lnTo>
                  <a:lnTo>
                    <a:pt x="51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6" y="80"/>
                  </a:lnTo>
                  <a:lnTo>
                    <a:pt x="57" y="80"/>
                  </a:lnTo>
                  <a:lnTo>
                    <a:pt x="57" y="80"/>
                  </a:lnTo>
                  <a:lnTo>
                    <a:pt x="56" y="79"/>
                  </a:lnTo>
                  <a:lnTo>
                    <a:pt x="56" y="78"/>
                  </a:lnTo>
                  <a:lnTo>
                    <a:pt x="55" y="78"/>
                  </a:lnTo>
                  <a:lnTo>
                    <a:pt x="55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5" y="73"/>
                  </a:lnTo>
                  <a:lnTo>
                    <a:pt x="55" y="73"/>
                  </a:lnTo>
                  <a:lnTo>
                    <a:pt x="54" y="73"/>
                  </a:lnTo>
                  <a:lnTo>
                    <a:pt x="53" y="73"/>
                  </a:lnTo>
                  <a:lnTo>
                    <a:pt x="53" y="72"/>
                  </a:lnTo>
                  <a:lnTo>
                    <a:pt x="54" y="71"/>
                  </a:lnTo>
                  <a:lnTo>
                    <a:pt x="54" y="70"/>
                  </a:lnTo>
                  <a:lnTo>
                    <a:pt x="53" y="69"/>
                  </a:lnTo>
                  <a:lnTo>
                    <a:pt x="54" y="68"/>
                  </a:lnTo>
                  <a:lnTo>
                    <a:pt x="55" y="69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6" y="70"/>
                  </a:lnTo>
                  <a:lnTo>
                    <a:pt x="57" y="71"/>
                  </a:lnTo>
                  <a:lnTo>
                    <a:pt x="57" y="72"/>
                  </a:lnTo>
                  <a:lnTo>
                    <a:pt x="57" y="73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9" y="75"/>
                  </a:lnTo>
                  <a:lnTo>
                    <a:pt x="59" y="76"/>
                  </a:lnTo>
                  <a:lnTo>
                    <a:pt x="59" y="77"/>
                  </a:lnTo>
                  <a:lnTo>
                    <a:pt x="60" y="77"/>
                  </a:lnTo>
                  <a:lnTo>
                    <a:pt x="60" y="78"/>
                  </a:lnTo>
                  <a:lnTo>
                    <a:pt x="60" y="79"/>
                  </a:lnTo>
                  <a:lnTo>
                    <a:pt x="61" y="80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61" y="82"/>
                  </a:lnTo>
                  <a:lnTo>
                    <a:pt x="61" y="83"/>
                  </a:lnTo>
                  <a:lnTo>
                    <a:pt x="61" y="84"/>
                  </a:lnTo>
                  <a:lnTo>
                    <a:pt x="61" y="85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7"/>
                  </a:lnTo>
                  <a:lnTo>
                    <a:pt x="61" y="88"/>
                  </a:lnTo>
                  <a:lnTo>
                    <a:pt x="61" y="89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1" y="92"/>
                  </a:lnTo>
                  <a:lnTo>
                    <a:pt x="61" y="92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6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2" y="101"/>
                  </a:lnTo>
                  <a:lnTo>
                    <a:pt x="62" y="102"/>
                  </a:lnTo>
                  <a:lnTo>
                    <a:pt x="63" y="103"/>
                  </a:lnTo>
                  <a:lnTo>
                    <a:pt x="63" y="104"/>
                  </a:lnTo>
                  <a:lnTo>
                    <a:pt x="64" y="105"/>
                  </a:lnTo>
                  <a:lnTo>
                    <a:pt x="65" y="105"/>
                  </a:lnTo>
                  <a:lnTo>
                    <a:pt x="65" y="106"/>
                  </a:lnTo>
                  <a:lnTo>
                    <a:pt x="66" y="107"/>
                  </a:lnTo>
                  <a:lnTo>
                    <a:pt x="67" y="108"/>
                  </a:lnTo>
                  <a:lnTo>
                    <a:pt x="67" y="109"/>
                  </a:lnTo>
                  <a:lnTo>
                    <a:pt x="67" y="110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9" y="113"/>
                  </a:lnTo>
                  <a:lnTo>
                    <a:pt x="69" y="114"/>
                  </a:lnTo>
                  <a:lnTo>
                    <a:pt x="68" y="115"/>
                  </a:lnTo>
                  <a:lnTo>
                    <a:pt x="68" y="116"/>
                  </a:lnTo>
                  <a:lnTo>
                    <a:pt x="68" y="117"/>
                  </a:lnTo>
                  <a:lnTo>
                    <a:pt x="68" y="118"/>
                  </a:lnTo>
                  <a:lnTo>
                    <a:pt x="68" y="118"/>
                  </a:lnTo>
                  <a:lnTo>
                    <a:pt x="67" y="119"/>
                  </a:lnTo>
                  <a:lnTo>
                    <a:pt x="67" y="120"/>
                  </a:lnTo>
                  <a:lnTo>
                    <a:pt x="67" y="121"/>
                  </a:lnTo>
                  <a:lnTo>
                    <a:pt x="66" y="122"/>
                  </a:lnTo>
                  <a:lnTo>
                    <a:pt x="66" y="123"/>
                  </a:lnTo>
                  <a:lnTo>
                    <a:pt x="65" y="124"/>
                  </a:lnTo>
                  <a:lnTo>
                    <a:pt x="64" y="124"/>
                  </a:lnTo>
                  <a:lnTo>
                    <a:pt x="63" y="124"/>
                  </a:lnTo>
                  <a:lnTo>
                    <a:pt x="62" y="125"/>
                  </a:lnTo>
                  <a:lnTo>
                    <a:pt x="62" y="126"/>
                  </a:lnTo>
                  <a:lnTo>
                    <a:pt x="61" y="127"/>
                  </a:lnTo>
                  <a:lnTo>
                    <a:pt x="60" y="127"/>
                  </a:lnTo>
                  <a:lnTo>
                    <a:pt x="59" y="128"/>
                  </a:lnTo>
                  <a:lnTo>
                    <a:pt x="58" y="128"/>
                  </a:lnTo>
                  <a:lnTo>
                    <a:pt x="57" y="129"/>
                  </a:lnTo>
                  <a:lnTo>
                    <a:pt x="56" y="128"/>
                  </a:lnTo>
                  <a:lnTo>
                    <a:pt x="55" y="128"/>
                  </a:lnTo>
                  <a:lnTo>
                    <a:pt x="55" y="128"/>
                  </a:lnTo>
                  <a:lnTo>
                    <a:pt x="54" y="128"/>
                  </a:lnTo>
                  <a:lnTo>
                    <a:pt x="53" y="127"/>
                  </a:lnTo>
                  <a:lnTo>
                    <a:pt x="53" y="126"/>
                  </a:lnTo>
                  <a:lnTo>
                    <a:pt x="52" y="126"/>
                  </a:lnTo>
                  <a:lnTo>
                    <a:pt x="52" y="125"/>
                  </a:lnTo>
                  <a:lnTo>
                    <a:pt x="51" y="125"/>
                  </a:lnTo>
                  <a:lnTo>
                    <a:pt x="51" y="124"/>
                  </a:lnTo>
                  <a:lnTo>
                    <a:pt x="50" y="124"/>
                  </a:lnTo>
                  <a:lnTo>
                    <a:pt x="50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2"/>
                  </a:lnTo>
                  <a:lnTo>
                    <a:pt x="49" y="122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9" y="119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7" y="117"/>
                  </a:lnTo>
                  <a:lnTo>
                    <a:pt x="46" y="116"/>
                  </a:lnTo>
                  <a:lnTo>
                    <a:pt x="45" y="115"/>
                  </a:lnTo>
                  <a:lnTo>
                    <a:pt x="45" y="114"/>
                  </a:lnTo>
                  <a:lnTo>
                    <a:pt x="45" y="113"/>
                  </a:lnTo>
                  <a:lnTo>
                    <a:pt x="44" y="112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0"/>
                  </a:lnTo>
                  <a:lnTo>
                    <a:pt x="44" y="109"/>
                  </a:lnTo>
                  <a:lnTo>
                    <a:pt x="44" y="108"/>
                  </a:lnTo>
                  <a:lnTo>
                    <a:pt x="44" y="107"/>
                  </a:lnTo>
                  <a:lnTo>
                    <a:pt x="44" y="106"/>
                  </a:lnTo>
                  <a:lnTo>
                    <a:pt x="43" y="106"/>
                  </a:lnTo>
                  <a:lnTo>
                    <a:pt x="43" y="105"/>
                  </a:lnTo>
                  <a:lnTo>
                    <a:pt x="43" y="105"/>
                  </a:lnTo>
                  <a:lnTo>
                    <a:pt x="43" y="104"/>
                  </a:lnTo>
                  <a:lnTo>
                    <a:pt x="42" y="103"/>
                  </a:lnTo>
                  <a:lnTo>
                    <a:pt x="42" y="102"/>
                  </a:lnTo>
                  <a:lnTo>
                    <a:pt x="41" y="102"/>
                  </a:lnTo>
                  <a:lnTo>
                    <a:pt x="40" y="101"/>
                  </a:lnTo>
                  <a:lnTo>
                    <a:pt x="41" y="100"/>
                  </a:lnTo>
                  <a:lnTo>
                    <a:pt x="41" y="99"/>
                  </a:lnTo>
                  <a:lnTo>
                    <a:pt x="42" y="99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39" y="99"/>
                  </a:lnTo>
                  <a:lnTo>
                    <a:pt x="39" y="100"/>
                  </a:lnTo>
                  <a:lnTo>
                    <a:pt x="39" y="101"/>
                  </a:lnTo>
                  <a:lnTo>
                    <a:pt x="38" y="100"/>
                  </a:lnTo>
                  <a:lnTo>
                    <a:pt x="37" y="100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100"/>
                  </a:lnTo>
                  <a:lnTo>
                    <a:pt x="35" y="99"/>
                  </a:lnTo>
                  <a:lnTo>
                    <a:pt x="35" y="100"/>
                  </a:lnTo>
                  <a:lnTo>
                    <a:pt x="36" y="100"/>
                  </a:lnTo>
                  <a:lnTo>
                    <a:pt x="36" y="101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8" y="102"/>
                  </a:lnTo>
                  <a:lnTo>
                    <a:pt x="38" y="103"/>
                  </a:lnTo>
                  <a:lnTo>
                    <a:pt x="39" y="103"/>
                  </a:lnTo>
                  <a:lnTo>
                    <a:pt x="39" y="104"/>
                  </a:lnTo>
                  <a:lnTo>
                    <a:pt x="40" y="105"/>
                  </a:lnTo>
                  <a:lnTo>
                    <a:pt x="40" y="105"/>
                  </a:lnTo>
                  <a:lnTo>
                    <a:pt x="41" y="105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1" y="108"/>
                  </a:lnTo>
                  <a:lnTo>
                    <a:pt x="41" y="109"/>
                  </a:lnTo>
                  <a:lnTo>
                    <a:pt x="41" y="110"/>
                  </a:lnTo>
                  <a:lnTo>
                    <a:pt x="40" y="110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2"/>
                  </a:lnTo>
                  <a:lnTo>
                    <a:pt x="40" y="113"/>
                  </a:lnTo>
                  <a:lnTo>
                    <a:pt x="39" y="112"/>
                  </a:lnTo>
                  <a:lnTo>
                    <a:pt x="39" y="111"/>
                  </a:lnTo>
                  <a:lnTo>
                    <a:pt x="39" y="111"/>
                  </a:lnTo>
                  <a:lnTo>
                    <a:pt x="38" y="111"/>
                  </a:lnTo>
                  <a:lnTo>
                    <a:pt x="38" y="110"/>
                  </a:lnTo>
                  <a:lnTo>
                    <a:pt x="38" y="109"/>
                  </a:lnTo>
                  <a:lnTo>
                    <a:pt x="37" y="109"/>
                  </a:lnTo>
                  <a:lnTo>
                    <a:pt x="36" y="109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7"/>
                  </a:lnTo>
                  <a:lnTo>
                    <a:pt x="36" y="106"/>
                  </a:lnTo>
                  <a:lnTo>
                    <a:pt x="36" y="105"/>
                  </a:lnTo>
                  <a:lnTo>
                    <a:pt x="36" y="105"/>
                  </a:lnTo>
                  <a:lnTo>
                    <a:pt x="36" y="104"/>
                  </a:lnTo>
                  <a:lnTo>
                    <a:pt x="35" y="103"/>
                  </a:lnTo>
                  <a:lnTo>
                    <a:pt x="35" y="102"/>
                  </a:lnTo>
                  <a:lnTo>
                    <a:pt x="35" y="101"/>
                  </a:lnTo>
                  <a:lnTo>
                    <a:pt x="34" y="101"/>
                  </a:lnTo>
                  <a:lnTo>
                    <a:pt x="34" y="100"/>
                  </a:lnTo>
                  <a:lnTo>
                    <a:pt x="33" y="100"/>
                  </a:lnTo>
                  <a:lnTo>
                    <a:pt x="32" y="99"/>
                  </a:lnTo>
                  <a:lnTo>
                    <a:pt x="31" y="99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0" y="98"/>
                  </a:lnTo>
                  <a:lnTo>
                    <a:pt x="29" y="97"/>
                  </a:lnTo>
                  <a:lnTo>
                    <a:pt x="29" y="96"/>
                  </a:lnTo>
                  <a:lnTo>
                    <a:pt x="28" y="95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7" y="93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6" y="91"/>
                  </a:lnTo>
                  <a:lnTo>
                    <a:pt x="25" y="90"/>
                  </a:lnTo>
                  <a:lnTo>
                    <a:pt x="24" y="90"/>
                  </a:lnTo>
                  <a:lnTo>
                    <a:pt x="24" y="89"/>
                  </a:lnTo>
                  <a:lnTo>
                    <a:pt x="23" y="88"/>
                  </a:lnTo>
                  <a:lnTo>
                    <a:pt x="23" y="87"/>
                  </a:lnTo>
                  <a:lnTo>
                    <a:pt x="23" y="87"/>
                  </a:lnTo>
                  <a:lnTo>
                    <a:pt x="22" y="87"/>
                  </a:lnTo>
                  <a:lnTo>
                    <a:pt x="21" y="87"/>
                  </a:lnTo>
                  <a:lnTo>
                    <a:pt x="20" y="87"/>
                  </a:lnTo>
                  <a:lnTo>
                    <a:pt x="20" y="88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1" y="90"/>
                  </a:lnTo>
                  <a:lnTo>
                    <a:pt x="22" y="91"/>
                  </a:lnTo>
                  <a:lnTo>
                    <a:pt x="22" y="92"/>
                  </a:lnTo>
                  <a:lnTo>
                    <a:pt x="21" y="91"/>
                  </a:lnTo>
                  <a:lnTo>
                    <a:pt x="20" y="90"/>
                  </a:lnTo>
                  <a:lnTo>
                    <a:pt x="19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1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3"/>
                  </a:lnTo>
                  <a:lnTo>
                    <a:pt x="18" y="94"/>
                  </a:lnTo>
                  <a:lnTo>
                    <a:pt x="19" y="95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7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9"/>
                  </a:lnTo>
                  <a:lnTo>
                    <a:pt x="21" y="99"/>
                  </a:lnTo>
                  <a:lnTo>
                    <a:pt x="21" y="100"/>
                  </a:lnTo>
                  <a:lnTo>
                    <a:pt x="21" y="101"/>
                  </a:lnTo>
                  <a:lnTo>
                    <a:pt x="20" y="101"/>
                  </a:lnTo>
                  <a:lnTo>
                    <a:pt x="19" y="101"/>
                  </a:lnTo>
                  <a:lnTo>
                    <a:pt x="18" y="101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5" y="98"/>
                  </a:lnTo>
                  <a:lnTo>
                    <a:pt x="14" y="97"/>
                  </a:lnTo>
                  <a:lnTo>
                    <a:pt x="14" y="96"/>
                  </a:lnTo>
                  <a:lnTo>
                    <a:pt x="13" y="95"/>
                  </a:lnTo>
                  <a:lnTo>
                    <a:pt x="13" y="94"/>
                  </a:lnTo>
                  <a:lnTo>
                    <a:pt x="12" y="93"/>
                  </a:lnTo>
                  <a:lnTo>
                    <a:pt x="12" y="92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10" y="92"/>
                  </a:lnTo>
                  <a:lnTo>
                    <a:pt x="10" y="91"/>
                  </a:lnTo>
                  <a:lnTo>
                    <a:pt x="9" y="90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4" y="85"/>
                  </a:lnTo>
                  <a:lnTo>
                    <a:pt x="4" y="84"/>
                  </a:lnTo>
                  <a:lnTo>
                    <a:pt x="4" y="83"/>
                  </a:lnTo>
                  <a:lnTo>
                    <a:pt x="4" y="82"/>
                  </a:lnTo>
                  <a:lnTo>
                    <a:pt x="4" y="81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4" y="79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3" y="76"/>
                  </a:lnTo>
                  <a:lnTo>
                    <a:pt x="2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2" y="73"/>
                  </a:lnTo>
                  <a:lnTo>
                    <a:pt x="3" y="73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4" y="71"/>
                  </a:lnTo>
                  <a:lnTo>
                    <a:pt x="5" y="70"/>
                  </a:lnTo>
                  <a:lnTo>
                    <a:pt x="6" y="69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6" y="65"/>
                  </a:lnTo>
                  <a:lnTo>
                    <a:pt x="6" y="64"/>
                  </a:lnTo>
                  <a:lnTo>
                    <a:pt x="6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5" y="59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3" y="50"/>
                  </a:lnTo>
                  <a:lnTo>
                    <a:pt x="2" y="49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0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" y="37"/>
                  </a:lnTo>
                  <a:lnTo>
                    <a:pt x="1" y="36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4"/>
                  </a:lnTo>
                  <a:lnTo>
                    <a:pt x="1" y="33"/>
                  </a:lnTo>
                  <a:lnTo>
                    <a:pt x="1" y="32"/>
                  </a:lnTo>
                  <a:lnTo>
                    <a:pt x="0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2" y="30"/>
                  </a:lnTo>
                  <a:lnTo>
                    <a:pt x="3" y="29"/>
                  </a:lnTo>
                  <a:lnTo>
                    <a:pt x="4" y="30"/>
                  </a:lnTo>
                  <a:lnTo>
                    <a:pt x="4" y="31"/>
                  </a:lnTo>
                  <a:lnTo>
                    <a:pt x="4" y="32"/>
                  </a:lnTo>
                  <a:lnTo>
                    <a:pt x="4" y="33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6" y="33"/>
                  </a:lnTo>
                  <a:lnTo>
                    <a:pt x="6" y="32"/>
                  </a:lnTo>
                  <a:lnTo>
                    <a:pt x="7" y="31"/>
                  </a:lnTo>
                  <a:lnTo>
                    <a:pt x="7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8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5" y="25"/>
                  </a:lnTo>
                  <a:lnTo>
                    <a:pt x="16" y="25"/>
                  </a:lnTo>
                  <a:lnTo>
                    <a:pt x="16" y="24"/>
                  </a:lnTo>
                  <a:lnTo>
                    <a:pt x="17" y="23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5"/>
                  </a:lnTo>
                  <a:lnTo>
                    <a:pt x="18" y="14"/>
                  </a:lnTo>
                  <a:lnTo>
                    <a:pt x="18" y="13"/>
                  </a:lnTo>
                  <a:lnTo>
                    <a:pt x="19" y="13"/>
                  </a:lnTo>
                  <a:lnTo>
                    <a:pt x="19" y="12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8" y="9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2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1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4" y="3"/>
                  </a:lnTo>
                  <a:lnTo>
                    <a:pt x="24" y="4"/>
                  </a:lnTo>
                  <a:lnTo>
                    <a:pt x="25" y="5"/>
                  </a:lnTo>
                  <a:lnTo>
                    <a:pt x="26" y="6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7" y="9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2"/>
                  </a:lnTo>
                  <a:lnTo>
                    <a:pt x="30" y="12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5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0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3"/>
                  </a:lnTo>
                  <a:lnTo>
                    <a:pt x="30" y="24"/>
                  </a:lnTo>
                  <a:lnTo>
                    <a:pt x="30" y="25"/>
                  </a:lnTo>
                  <a:lnTo>
                    <a:pt x="30" y="26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30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30" y="33"/>
                  </a:lnTo>
                  <a:lnTo>
                    <a:pt x="30" y="34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1" y="36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2" y="39"/>
                  </a:lnTo>
                  <a:lnTo>
                    <a:pt x="32" y="40"/>
                  </a:lnTo>
                  <a:lnTo>
                    <a:pt x="32" y="41"/>
                  </a:lnTo>
                  <a:lnTo>
                    <a:pt x="32" y="41"/>
                  </a:lnTo>
                  <a:lnTo>
                    <a:pt x="33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4" y="45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6" y="48"/>
                  </a:lnTo>
                  <a:lnTo>
                    <a:pt x="36" y="49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1"/>
                  </a:lnTo>
                  <a:lnTo>
                    <a:pt x="37" y="52"/>
                  </a:lnTo>
                  <a:lnTo>
                    <a:pt x="38" y="53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9" y="56"/>
                  </a:lnTo>
                  <a:lnTo>
                    <a:pt x="40" y="57"/>
                  </a:lnTo>
                  <a:lnTo>
                    <a:pt x="40" y="58"/>
                  </a:lnTo>
                  <a:lnTo>
                    <a:pt x="41" y="57"/>
                  </a:lnTo>
                  <a:lnTo>
                    <a:pt x="42" y="57"/>
                  </a:lnTo>
                  <a:lnTo>
                    <a:pt x="42" y="58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1"/>
                  </a:lnTo>
                  <a:lnTo>
                    <a:pt x="43" y="62"/>
                  </a:lnTo>
                  <a:lnTo>
                    <a:pt x="42" y="62"/>
                  </a:lnTo>
                  <a:lnTo>
                    <a:pt x="42" y="63"/>
                  </a:lnTo>
                  <a:lnTo>
                    <a:pt x="42" y="64"/>
                  </a:lnTo>
                  <a:lnTo>
                    <a:pt x="42" y="65"/>
                  </a:lnTo>
                  <a:lnTo>
                    <a:pt x="42" y="66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2" y="68"/>
                  </a:lnTo>
                  <a:lnTo>
                    <a:pt x="42" y="69"/>
                  </a:lnTo>
                  <a:lnTo>
                    <a:pt x="42" y="70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3" y="72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4"/>
                  </a:lnTo>
                  <a:lnTo>
                    <a:pt x="44" y="75"/>
                  </a:lnTo>
                  <a:lnTo>
                    <a:pt x="44" y="76"/>
                  </a:lnTo>
                  <a:lnTo>
                    <a:pt x="44" y="77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8"/>
                  </a:lnTo>
                  <a:lnTo>
                    <a:pt x="42" y="78"/>
                  </a:lnTo>
                  <a:lnTo>
                    <a:pt x="41" y="79"/>
                  </a:lnTo>
                  <a:lnTo>
                    <a:pt x="41" y="80"/>
                  </a:lnTo>
                  <a:lnTo>
                    <a:pt x="40" y="79"/>
                  </a:lnTo>
                  <a:lnTo>
                    <a:pt x="39" y="79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39" y="80"/>
                  </a:lnTo>
                  <a:lnTo>
                    <a:pt x="40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3" y="80"/>
                  </a:lnTo>
                  <a:lnTo>
                    <a:pt x="43" y="79"/>
                  </a:lnTo>
                  <a:lnTo>
                    <a:pt x="43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6" y="79"/>
                  </a:lnTo>
                  <a:lnTo>
                    <a:pt x="46" y="80"/>
                  </a:lnTo>
                  <a:lnTo>
                    <a:pt x="47" y="80"/>
                  </a:lnTo>
                  <a:lnTo>
                    <a:pt x="47" y="81"/>
                  </a:lnTo>
                  <a:lnTo>
                    <a:pt x="48" y="82"/>
                  </a:lnTo>
                  <a:lnTo>
                    <a:pt x="47" y="82"/>
                  </a:lnTo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2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3"/>
            <p:cNvSpPr>
              <a:spLocks noChangeArrowheads="1"/>
            </p:cNvSpPr>
            <p:nvPr/>
          </p:nvSpPr>
          <p:spPr bwMode="auto">
            <a:xfrm>
              <a:off x="3648" y="2424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3647" y="242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3680" y="2273"/>
              <a:ext cx="1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3670" y="2269"/>
              <a:ext cx="19" cy="18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9" y="14"/>
                </a:cxn>
                <a:cxn ang="0">
                  <a:pos x="18" y="15"/>
                </a:cxn>
                <a:cxn ang="0">
                  <a:pos x="17" y="16"/>
                </a:cxn>
                <a:cxn ang="0">
                  <a:pos x="16" y="17"/>
                </a:cxn>
                <a:cxn ang="0">
                  <a:pos x="16" y="17"/>
                </a:cxn>
                <a:cxn ang="0">
                  <a:pos x="14" y="17"/>
                </a:cxn>
                <a:cxn ang="0">
                  <a:pos x="13" y="16"/>
                </a:cxn>
                <a:cxn ang="0">
                  <a:pos x="12" y="14"/>
                </a:cxn>
                <a:cxn ang="0">
                  <a:pos x="10" y="15"/>
                </a:cxn>
                <a:cxn ang="0">
                  <a:pos x="9" y="13"/>
                </a:cxn>
                <a:cxn ang="0">
                  <a:pos x="9" y="13"/>
                </a:cxn>
                <a:cxn ang="0">
                  <a:pos x="8" y="12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3" y="8"/>
                </a:cxn>
                <a:cxn ang="0">
                  <a:pos x="1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4" y="3"/>
                </a:cxn>
                <a:cxn ang="0">
                  <a:pos x="6" y="3"/>
                </a:cxn>
                <a:cxn ang="0">
                  <a:pos x="8" y="4"/>
                </a:cxn>
                <a:cxn ang="0">
                  <a:pos x="9" y="5"/>
                </a:cxn>
                <a:cxn ang="0">
                  <a:pos x="9" y="7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1" y="8"/>
                </a:cxn>
                <a:cxn ang="0">
                  <a:pos x="12" y="10"/>
                </a:cxn>
                <a:cxn ang="0">
                  <a:pos x="12" y="12"/>
                </a:cxn>
                <a:cxn ang="0">
                  <a:pos x="13" y="12"/>
                </a:cxn>
                <a:cxn ang="0">
                  <a:pos x="15" y="11"/>
                </a:cxn>
                <a:cxn ang="0">
                  <a:pos x="16" y="11"/>
                </a:cxn>
                <a:cxn ang="0">
                  <a:pos x="18" y="12"/>
                </a:cxn>
              </a:cxnLst>
              <a:rect l="0" t="0" r="r" b="b"/>
              <a:pathLst>
                <a:path w="19" h="18">
                  <a:moveTo>
                    <a:pt x="18" y="12"/>
                  </a:moveTo>
                  <a:lnTo>
                    <a:pt x="18" y="12"/>
                  </a:lnTo>
                  <a:lnTo>
                    <a:pt x="19" y="13"/>
                  </a:lnTo>
                  <a:lnTo>
                    <a:pt x="19" y="14"/>
                  </a:lnTo>
                  <a:lnTo>
                    <a:pt x="19" y="15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7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8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2" y="14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9"/>
                  </a:lnTo>
                  <a:lnTo>
                    <a:pt x="3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3"/>
                  </a:lnTo>
                  <a:lnTo>
                    <a:pt x="7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1" y="8"/>
                  </a:lnTo>
                  <a:lnTo>
                    <a:pt x="12" y="9"/>
                  </a:lnTo>
                  <a:lnTo>
                    <a:pt x="12" y="10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3678" y="2267"/>
              <a:ext cx="5" cy="4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3" y="4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lnTo>
                    <a:pt x="5" y="2"/>
                  </a:lnTo>
                  <a:lnTo>
                    <a:pt x="4" y="3"/>
                  </a:lnTo>
                  <a:lnTo>
                    <a:pt x="3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3676" y="2244"/>
              <a:ext cx="3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3688" y="223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3694" y="223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3679" y="2230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3683" y="2227"/>
              <a:ext cx="2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3686" y="2227"/>
              <a:ext cx="2" cy="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3682" y="2221"/>
              <a:ext cx="2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3717" y="2211"/>
              <a:ext cx="7" cy="12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2" y="8"/>
                </a:cxn>
                <a:cxn ang="0">
                  <a:pos x="3" y="7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7" y="5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7" y="7"/>
                </a:cxn>
                <a:cxn ang="0">
                  <a:pos x="7" y="8"/>
                </a:cxn>
                <a:cxn ang="0">
                  <a:pos x="7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5" y="11"/>
                </a:cxn>
                <a:cxn ang="0">
                  <a:pos x="5" y="12"/>
                </a:cxn>
                <a:cxn ang="0">
                  <a:pos x="4" y="12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lnTo>
                    <a:pt x="3" y="12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8"/>
                  </a:lnTo>
                  <a:lnTo>
                    <a:pt x="7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3682" y="2206"/>
              <a:ext cx="5" cy="1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4" y="7"/>
                </a:cxn>
                <a:cxn ang="0">
                  <a:pos x="4" y="8"/>
                </a:cxn>
                <a:cxn ang="0">
                  <a:pos x="4" y="9"/>
                </a:cxn>
                <a:cxn ang="0">
                  <a:pos x="4" y="10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1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5" y="0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lnTo>
                    <a:pt x="5" y="1"/>
                  </a:lnTo>
                  <a:lnTo>
                    <a:pt x="5" y="2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2"/>
                  </a:lnTo>
                  <a:lnTo>
                    <a:pt x="2" y="13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3686" y="2198"/>
              <a:ext cx="4" cy="8"/>
            </a:xfrm>
            <a:custGeom>
              <a:avLst/>
              <a:gdLst/>
              <a:ahLst/>
              <a:cxnLst>
                <a:cxn ang="0">
                  <a:pos x="1" y="8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1" y="8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lnTo>
                    <a:pt x="1" y="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1" y="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3711" y="219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3711" y="2192"/>
              <a:ext cx="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3718" y="2189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3682" y="2182"/>
              <a:ext cx="42" cy="104"/>
            </a:xfrm>
            <a:custGeom>
              <a:avLst/>
              <a:gdLst/>
              <a:ahLst/>
              <a:cxnLst>
                <a:cxn ang="0">
                  <a:pos x="37" y="12"/>
                </a:cxn>
                <a:cxn ang="0">
                  <a:pos x="39" y="4"/>
                </a:cxn>
                <a:cxn ang="0">
                  <a:pos x="42" y="10"/>
                </a:cxn>
                <a:cxn ang="0">
                  <a:pos x="42" y="17"/>
                </a:cxn>
                <a:cxn ang="0">
                  <a:pos x="41" y="26"/>
                </a:cxn>
                <a:cxn ang="0">
                  <a:pos x="35" y="32"/>
                </a:cxn>
                <a:cxn ang="0">
                  <a:pos x="34" y="40"/>
                </a:cxn>
                <a:cxn ang="0">
                  <a:pos x="39" y="41"/>
                </a:cxn>
                <a:cxn ang="0">
                  <a:pos x="40" y="48"/>
                </a:cxn>
                <a:cxn ang="0">
                  <a:pos x="39" y="56"/>
                </a:cxn>
                <a:cxn ang="0">
                  <a:pos x="37" y="65"/>
                </a:cxn>
                <a:cxn ang="0">
                  <a:pos x="36" y="71"/>
                </a:cxn>
                <a:cxn ang="0">
                  <a:pos x="32" y="79"/>
                </a:cxn>
                <a:cxn ang="0">
                  <a:pos x="29" y="86"/>
                </a:cxn>
                <a:cxn ang="0">
                  <a:pos x="29" y="86"/>
                </a:cxn>
                <a:cxn ang="0">
                  <a:pos x="28" y="92"/>
                </a:cxn>
                <a:cxn ang="0">
                  <a:pos x="21" y="99"/>
                </a:cxn>
                <a:cxn ang="0">
                  <a:pos x="16" y="101"/>
                </a:cxn>
                <a:cxn ang="0">
                  <a:pos x="16" y="95"/>
                </a:cxn>
                <a:cxn ang="0">
                  <a:pos x="16" y="99"/>
                </a:cxn>
                <a:cxn ang="0">
                  <a:pos x="15" y="102"/>
                </a:cxn>
                <a:cxn ang="0">
                  <a:pos x="10" y="103"/>
                </a:cxn>
                <a:cxn ang="0">
                  <a:pos x="8" y="100"/>
                </a:cxn>
                <a:cxn ang="0">
                  <a:pos x="8" y="96"/>
                </a:cxn>
                <a:cxn ang="0">
                  <a:pos x="1" y="94"/>
                </a:cxn>
                <a:cxn ang="0">
                  <a:pos x="3" y="86"/>
                </a:cxn>
                <a:cxn ang="0">
                  <a:pos x="4" y="80"/>
                </a:cxn>
                <a:cxn ang="0">
                  <a:pos x="9" y="79"/>
                </a:cxn>
                <a:cxn ang="0">
                  <a:pos x="4" y="72"/>
                </a:cxn>
                <a:cxn ang="0">
                  <a:pos x="10" y="70"/>
                </a:cxn>
                <a:cxn ang="0">
                  <a:pos x="14" y="66"/>
                </a:cxn>
                <a:cxn ang="0">
                  <a:pos x="21" y="66"/>
                </a:cxn>
                <a:cxn ang="0">
                  <a:pos x="15" y="61"/>
                </a:cxn>
                <a:cxn ang="0">
                  <a:pos x="7" y="60"/>
                </a:cxn>
                <a:cxn ang="0">
                  <a:pos x="5" y="55"/>
                </a:cxn>
                <a:cxn ang="0">
                  <a:pos x="10" y="57"/>
                </a:cxn>
                <a:cxn ang="0">
                  <a:pos x="16" y="57"/>
                </a:cxn>
                <a:cxn ang="0">
                  <a:pos x="18" y="54"/>
                </a:cxn>
                <a:cxn ang="0">
                  <a:pos x="19" y="50"/>
                </a:cxn>
                <a:cxn ang="0">
                  <a:pos x="16" y="51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10" y="40"/>
                </a:cxn>
                <a:cxn ang="0">
                  <a:pos x="14" y="35"/>
                </a:cxn>
                <a:cxn ang="0">
                  <a:pos x="11" y="32"/>
                </a:cxn>
                <a:cxn ang="0">
                  <a:pos x="6" y="30"/>
                </a:cxn>
                <a:cxn ang="0">
                  <a:pos x="10" y="28"/>
                </a:cxn>
                <a:cxn ang="0">
                  <a:pos x="8" y="23"/>
                </a:cxn>
                <a:cxn ang="0">
                  <a:pos x="11" y="19"/>
                </a:cxn>
                <a:cxn ang="0">
                  <a:pos x="10" y="16"/>
                </a:cxn>
                <a:cxn ang="0">
                  <a:pos x="7" y="9"/>
                </a:cxn>
                <a:cxn ang="0">
                  <a:pos x="8" y="1"/>
                </a:cxn>
                <a:cxn ang="0">
                  <a:pos x="11" y="7"/>
                </a:cxn>
                <a:cxn ang="0">
                  <a:pos x="19" y="8"/>
                </a:cxn>
                <a:cxn ang="0">
                  <a:pos x="27" y="11"/>
                </a:cxn>
                <a:cxn ang="0">
                  <a:pos x="30" y="19"/>
                </a:cxn>
                <a:cxn ang="0">
                  <a:pos x="32" y="18"/>
                </a:cxn>
                <a:cxn ang="0">
                  <a:pos x="32" y="11"/>
                </a:cxn>
              </a:cxnLst>
              <a:rect l="0" t="0" r="r" b="b"/>
              <a:pathLst>
                <a:path w="42" h="104">
                  <a:moveTo>
                    <a:pt x="36" y="10"/>
                  </a:moveTo>
                  <a:lnTo>
                    <a:pt x="36" y="10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4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9" y="8"/>
                  </a:lnTo>
                  <a:lnTo>
                    <a:pt x="39" y="7"/>
                  </a:lnTo>
                  <a:lnTo>
                    <a:pt x="39" y="6"/>
                  </a:lnTo>
                  <a:lnTo>
                    <a:pt x="39" y="5"/>
                  </a:lnTo>
                  <a:lnTo>
                    <a:pt x="39" y="4"/>
                  </a:lnTo>
                  <a:lnTo>
                    <a:pt x="40" y="3"/>
                  </a:lnTo>
                  <a:lnTo>
                    <a:pt x="40" y="4"/>
                  </a:lnTo>
                  <a:lnTo>
                    <a:pt x="41" y="4"/>
                  </a:lnTo>
                  <a:lnTo>
                    <a:pt x="41" y="5"/>
                  </a:lnTo>
                  <a:lnTo>
                    <a:pt x="41" y="6"/>
                  </a:lnTo>
                  <a:lnTo>
                    <a:pt x="42" y="6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2" y="9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1"/>
                  </a:lnTo>
                  <a:lnTo>
                    <a:pt x="41" y="11"/>
                  </a:lnTo>
                  <a:lnTo>
                    <a:pt x="41" y="12"/>
                  </a:lnTo>
                  <a:lnTo>
                    <a:pt x="41" y="13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7"/>
                  </a:lnTo>
                  <a:lnTo>
                    <a:pt x="42" y="18"/>
                  </a:lnTo>
                  <a:lnTo>
                    <a:pt x="42" y="19"/>
                  </a:lnTo>
                  <a:lnTo>
                    <a:pt x="42" y="20"/>
                  </a:lnTo>
                  <a:lnTo>
                    <a:pt x="42" y="21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3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1" y="26"/>
                  </a:lnTo>
                  <a:lnTo>
                    <a:pt x="40" y="27"/>
                  </a:lnTo>
                  <a:lnTo>
                    <a:pt x="39" y="27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6" y="30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5" y="32"/>
                  </a:lnTo>
                  <a:lnTo>
                    <a:pt x="35" y="33"/>
                  </a:lnTo>
                  <a:lnTo>
                    <a:pt x="35" y="34"/>
                  </a:lnTo>
                  <a:lnTo>
                    <a:pt x="35" y="35"/>
                  </a:lnTo>
                  <a:lnTo>
                    <a:pt x="35" y="35"/>
                  </a:lnTo>
                  <a:lnTo>
                    <a:pt x="36" y="36"/>
                  </a:lnTo>
                  <a:lnTo>
                    <a:pt x="36" y="37"/>
                  </a:lnTo>
                  <a:lnTo>
                    <a:pt x="35" y="37"/>
                  </a:lnTo>
                  <a:lnTo>
                    <a:pt x="35" y="38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34" y="41"/>
                  </a:lnTo>
                  <a:lnTo>
                    <a:pt x="34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8" y="41"/>
                  </a:lnTo>
                  <a:lnTo>
                    <a:pt x="39" y="41"/>
                  </a:lnTo>
                  <a:lnTo>
                    <a:pt x="39" y="41"/>
                  </a:lnTo>
                  <a:lnTo>
                    <a:pt x="40" y="41"/>
                  </a:lnTo>
                  <a:lnTo>
                    <a:pt x="40" y="42"/>
                  </a:lnTo>
                  <a:lnTo>
                    <a:pt x="41" y="42"/>
                  </a:lnTo>
                  <a:lnTo>
                    <a:pt x="40" y="43"/>
                  </a:lnTo>
                  <a:lnTo>
                    <a:pt x="40" y="44"/>
                  </a:lnTo>
                  <a:lnTo>
                    <a:pt x="40" y="45"/>
                  </a:lnTo>
                  <a:lnTo>
                    <a:pt x="40" y="46"/>
                  </a:lnTo>
                  <a:lnTo>
                    <a:pt x="40" y="47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9"/>
                  </a:lnTo>
                  <a:lnTo>
                    <a:pt x="40" y="50"/>
                  </a:lnTo>
                  <a:lnTo>
                    <a:pt x="39" y="51"/>
                  </a:lnTo>
                  <a:lnTo>
                    <a:pt x="39" y="52"/>
                  </a:lnTo>
                  <a:lnTo>
                    <a:pt x="39" y="53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39" y="55"/>
                  </a:lnTo>
                  <a:lnTo>
                    <a:pt x="39" y="56"/>
                  </a:lnTo>
                  <a:lnTo>
                    <a:pt x="39" y="57"/>
                  </a:lnTo>
                  <a:lnTo>
                    <a:pt x="39" y="58"/>
                  </a:lnTo>
                  <a:lnTo>
                    <a:pt x="38" y="59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1"/>
                  </a:lnTo>
                  <a:lnTo>
                    <a:pt x="38" y="62"/>
                  </a:lnTo>
                  <a:lnTo>
                    <a:pt x="37" y="63"/>
                  </a:lnTo>
                  <a:lnTo>
                    <a:pt x="37" y="64"/>
                  </a:lnTo>
                  <a:lnTo>
                    <a:pt x="37" y="65"/>
                  </a:lnTo>
                  <a:lnTo>
                    <a:pt x="37" y="66"/>
                  </a:lnTo>
                  <a:lnTo>
                    <a:pt x="37" y="67"/>
                  </a:lnTo>
                  <a:lnTo>
                    <a:pt x="36" y="67"/>
                  </a:lnTo>
                  <a:lnTo>
                    <a:pt x="36" y="67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6" y="69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1"/>
                  </a:lnTo>
                  <a:lnTo>
                    <a:pt x="35" y="71"/>
                  </a:lnTo>
                  <a:lnTo>
                    <a:pt x="35" y="72"/>
                  </a:lnTo>
                  <a:lnTo>
                    <a:pt x="35" y="73"/>
                  </a:lnTo>
                  <a:lnTo>
                    <a:pt x="35" y="73"/>
                  </a:lnTo>
                  <a:lnTo>
                    <a:pt x="35" y="74"/>
                  </a:lnTo>
                  <a:lnTo>
                    <a:pt x="34" y="75"/>
                  </a:lnTo>
                  <a:lnTo>
                    <a:pt x="34" y="76"/>
                  </a:lnTo>
                  <a:lnTo>
                    <a:pt x="33" y="77"/>
                  </a:lnTo>
                  <a:lnTo>
                    <a:pt x="33" y="78"/>
                  </a:lnTo>
                  <a:lnTo>
                    <a:pt x="32" y="79"/>
                  </a:lnTo>
                  <a:lnTo>
                    <a:pt x="32" y="80"/>
                  </a:lnTo>
                  <a:lnTo>
                    <a:pt x="31" y="80"/>
                  </a:lnTo>
                  <a:lnTo>
                    <a:pt x="32" y="81"/>
                  </a:lnTo>
                  <a:lnTo>
                    <a:pt x="32" y="82"/>
                  </a:lnTo>
                  <a:lnTo>
                    <a:pt x="32" y="83"/>
                  </a:lnTo>
                  <a:lnTo>
                    <a:pt x="32" y="84"/>
                  </a:lnTo>
                  <a:lnTo>
                    <a:pt x="31" y="85"/>
                  </a:lnTo>
                  <a:lnTo>
                    <a:pt x="31" y="86"/>
                  </a:lnTo>
                  <a:lnTo>
                    <a:pt x="30" y="86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7" y="86"/>
                  </a:lnTo>
                  <a:lnTo>
                    <a:pt x="27" y="87"/>
                  </a:lnTo>
                  <a:lnTo>
                    <a:pt x="27" y="88"/>
                  </a:lnTo>
                  <a:lnTo>
                    <a:pt x="27" y="87"/>
                  </a:lnTo>
                  <a:lnTo>
                    <a:pt x="28" y="87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9" y="87"/>
                  </a:lnTo>
                  <a:lnTo>
                    <a:pt x="29" y="88"/>
                  </a:lnTo>
                  <a:lnTo>
                    <a:pt x="29" y="89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9" y="91"/>
                  </a:lnTo>
                  <a:lnTo>
                    <a:pt x="28" y="91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27" y="93"/>
                  </a:lnTo>
                  <a:lnTo>
                    <a:pt x="26" y="94"/>
                  </a:lnTo>
                  <a:lnTo>
                    <a:pt x="25" y="95"/>
                  </a:lnTo>
                  <a:lnTo>
                    <a:pt x="25" y="96"/>
                  </a:lnTo>
                  <a:lnTo>
                    <a:pt x="24" y="96"/>
                  </a:lnTo>
                  <a:lnTo>
                    <a:pt x="24" y="97"/>
                  </a:lnTo>
                  <a:lnTo>
                    <a:pt x="23" y="97"/>
                  </a:lnTo>
                  <a:lnTo>
                    <a:pt x="23" y="98"/>
                  </a:lnTo>
                  <a:lnTo>
                    <a:pt x="22" y="99"/>
                  </a:lnTo>
                  <a:lnTo>
                    <a:pt x="21" y="99"/>
                  </a:lnTo>
                  <a:lnTo>
                    <a:pt x="21" y="99"/>
                  </a:lnTo>
                  <a:lnTo>
                    <a:pt x="20" y="99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1"/>
                  </a:lnTo>
                  <a:lnTo>
                    <a:pt x="18" y="101"/>
                  </a:lnTo>
                  <a:lnTo>
                    <a:pt x="18" y="102"/>
                  </a:lnTo>
                  <a:lnTo>
                    <a:pt x="17" y="102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17" y="99"/>
                  </a:lnTo>
                  <a:lnTo>
                    <a:pt x="18" y="98"/>
                  </a:lnTo>
                  <a:lnTo>
                    <a:pt x="17" y="97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6"/>
                  </a:lnTo>
                  <a:lnTo>
                    <a:pt x="15" y="96"/>
                  </a:lnTo>
                  <a:lnTo>
                    <a:pt x="14" y="96"/>
                  </a:lnTo>
                  <a:lnTo>
                    <a:pt x="13" y="96"/>
                  </a:lnTo>
                  <a:lnTo>
                    <a:pt x="13" y="97"/>
                  </a:lnTo>
                  <a:lnTo>
                    <a:pt x="14" y="97"/>
                  </a:lnTo>
                  <a:lnTo>
                    <a:pt x="14" y="98"/>
                  </a:lnTo>
                  <a:lnTo>
                    <a:pt x="15" y="98"/>
                  </a:lnTo>
                  <a:lnTo>
                    <a:pt x="15" y="99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15" y="100"/>
                  </a:lnTo>
                  <a:lnTo>
                    <a:pt x="14" y="100"/>
                  </a:lnTo>
                  <a:lnTo>
                    <a:pt x="13" y="99"/>
                  </a:lnTo>
                  <a:lnTo>
                    <a:pt x="12" y="99"/>
                  </a:lnTo>
                  <a:lnTo>
                    <a:pt x="12" y="100"/>
                  </a:lnTo>
                  <a:lnTo>
                    <a:pt x="13" y="100"/>
                  </a:lnTo>
                  <a:lnTo>
                    <a:pt x="13" y="101"/>
                  </a:lnTo>
                  <a:lnTo>
                    <a:pt x="14" y="102"/>
                  </a:lnTo>
                  <a:lnTo>
                    <a:pt x="15" y="102"/>
                  </a:lnTo>
                  <a:lnTo>
                    <a:pt x="16" y="103"/>
                  </a:lnTo>
                  <a:lnTo>
                    <a:pt x="15" y="104"/>
                  </a:lnTo>
                  <a:lnTo>
                    <a:pt x="14" y="103"/>
                  </a:lnTo>
                  <a:lnTo>
                    <a:pt x="13" y="103"/>
                  </a:lnTo>
                  <a:lnTo>
                    <a:pt x="12" y="103"/>
                  </a:lnTo>
                  <a:lnTo>
                    <a:pt x="11" y="103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0" y="103"/>
                  </a:lnTo>
                  <a:lnTo>
                    <a:pt x="10" y="102"/>
                  </a:lnTo>
                  <a:lnTo>
                    <a:pt x="11" y="102"/>
                  </a:lnTo>
                  <a:lnTo>
                    <a:pt x="12" y="102"/>
                  </a:lnTo>
                  <a:lnTo>
                    <a:pt x="12" y="101"/>
                  </a:lnTo>
                  <a:lnTo>
                    <a:pt x="11" y="102"/>
                  </a:lnTo>
                  <a:lnTo>
                    <a:pt x="11" y="101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9" y="100"/>
                  </a:lnTo>
                  <a:lnTo>
                    <a:pt x="8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6"/>
                  </a:lnTo>
                  <a:lnTo>
                    <a:pt x="7" y="96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3" y="97"/>
                  </a:lnTo>
                  <a:lnTo>
                    <a:pt x="3" y="96"/>
                  </a:lnTo>
                  <a:lnTo>
                    <a:pt x="2" y="96"/>
                  </a:lnTo>
                  <a:lnTo>
                    <a:pt x="1" y="95"/>
                  </a:lnTo>
                  <a:lnTo>
                    <a:pt x="1" y="94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1" y="90"/>
                  </a:lnTo>
                  <a:lnTo>
                    <a:pt x="1" y="89"/>
                  </a:lnTo>
                  <a:lnTo>
                    <a:pt x="2" y="88"/>
                  </a:lnTo>
                  <a:lnTo>
                    <a:pt x="3" y="87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2" y="86"/>
                  </a:lnTo>
                  <a:lnTo>
                    <a:pt x="2" y="85"/>
                  </a:lnTo>
                  <a:lnTo>
                    <a:pt x="3" y="84"/>
                  </a:lnTo>
                  <a:lnTo>
                    <a:pt x="3" y="83"/>
                  </a:lnTo>
                  <a:lnTo>
                    <a:pt x="3" y="82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4" y="80"/>
                  </a:lnTo>
                  <a:lnTo>
                    <a:pt x="4" y="79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8"/>
                  </a:lnTo>
                  <a:lnTo>
                    <a:pt x="5" y="79"/>
                  </a:lnTo>
                  <a:lnTo>
                    <a:pt x="6" y="80"/>
                  </a:lnTo>
                  <a:lnTo>
                    <a:pt x="7" y="80"/>
                  </a:lnTo>
                  <a:lnTo>
                    <a:pt x="8" y="80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9" y="77"/>
                  </a:lnTo>
                  <a:lnTo>
                    <a:pt x="8" y="77"/>
                  </a:lnTo>
                  <a:lnTo>
                    <a:pt x="7" y="77"/>
                  </a:lnTo>
                  <a:lnTo>
                    <a:pt x="8" y="75"/>
                  </a:lnTo>
                  <a:lnTo>
                    <a:pt x="7" y="75"/>
                  </a:lnTo>
                  <a:lnTo>
                    <a:pt x="7" y="74"/>
                  </a:lnTo>
                  <a:lnTo>
                    <a:pt x="6" y="73"/>
                  </a:lnTo>
                  <a:lnTo>
                    <a:pt x="5" y="73"/>
                  </a:lnTo>
                  <a:lnTo>
                    <a:pt x="4" y="72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8" y="71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1" y="66"/>
                  </a:lnTo>
                  <a:lnTo>
                    <a:pt x="12" y="66"/>
                  </a:lnTo>
                  <a:lnTo>
                    <a:pt x="13" y="66"/>
                  </a:lnTo>
                  <a:lnTo>
                    <a:pt x="14" y="66"/>
                  </a:lnTo>
                  <a:lnTo>
                    <a:pt x="14" y="65"/>
                  </a:lnTo>
                  <a:lnTo>
                    <a:pt x="15" y="65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7" y="64"/>
                  </a:lnTo>
                  <a:lnTo>
                    <a:pt x="18" y="64"/>
                  </a:lnTo>
                  <a:lnTo>
                    <a:pt x="19" y="64"/>
                  </a:lnTo>
                  <a:lnTo>
                    <a:pt x="19" y="65"/>
                  </a:lnTo>
                  <a:lnTo>
                    <a:pt x="20" y="65"/>
                  </a:lnTo>
                  <a:lnTo>
                    <a:pt x="21" y="66"/>
                  </a:lnTo>
                  <a:lnTo>
                    <a:pt x="21" y="65"/>
                  </a:lnTo>
                  <a:lnTo>
                    <a:pt x="22" y="64"/>
                  </a:lnTo>
                  <a:lnTo>
                    <a:pt x="21" y="64"/>
                  </a:lnTo>
                  <a:lnTo>
                    <a:pt x="20" y="63"/>
                  </a:lnTo>
                  <a:lnTo>
                    <a:pt x="19" y="63"/>
                  </a:lnTo>
                  <a:lnTo>
                    <a:pt x="18" y="63"/>
                  </a:lnTo>
                  <a:lnTo>
                    <a:pt x="17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3" y="60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1" y="60"/>
                  </a:lnTo>
                  <a:lnTo>
                    <a:pt x="10" y="59"/>
                  </a:lnTo>
                  <a:lnTo>
                    <a:pt x="10" y="60"/>
                  </a:lnTo>
                  <a:lnTo>
                    <a:pt x="9" y="60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5" y="5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3" y="55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5" y="56"/>
                  </a:lnTo>
                  <a:lnTo>
                    <a:pt x="6" y="56"/>
                  </a:lnTo>
                  <a:lnTo>
                    <a:pt x="6" y="57"/>
                  </a:lnTo>
                  <a:lnTo>
                    <a:pt x="5" y="57"/>
                  </a:lnTo>
                  <a:lnTo>
                    <a:pt x="6" y="58"/>
                  </a:lnTo>
                  <a:lnTo>
                    <a:pt x="7" y="58"/>
                  </a:lnTo>
                  <a:lnTo>
                    <a:pt x="8" y="59"/>
                  </a:lnTo>
                  <a:lnTo>
                    <a:pt x="9" y="59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3" y="58"/>
                  </a:lnTo>
                  <a:lnTo>
                    <a:pt x="14" y="58"/>
                  </a:lnTo>
                  <a:lnTo>
                    <a:pt x="15" y="57"/>
                  </a:lnTo>
                  <a:lnTo>
                    <a:pt x="15" y="58"/>
                  </a:lnTo>
                  <a:lnTo>
                    <a:pt x="15" y="59"/>
                  </a:lnTo>
                  <a:lnTo>
                    <a:pt x="16" y="58"/>
                  </a:lnTo>
                  <a:lnTo>
                    <a:pt x="16" y="57"/>
                  </a:lnTo>
                  <a:lnTo>
                    <a:pt x="16" y="56"/>
                  </a:lnTo>
                  <a:lnTo>
                    <a:pt x="17" y="56"/>
                  </a:lnTo>
                  <a:lnTo>
                    <a:pt x="17" y="57"/>
                  </a:lnTo>
                  <a:lnTo>
                    <a:pt x="18" y="57"/>
                  </a:lnTo>
                  <a:lnTo>
                    <a:pt x="19" y="57"/>
                  </a:lnTo>
                  <a:lnTo>
                    <a:pt x="19" y="56"/>
                  </a:lnTo>
                  <a:lnTo>
                    <a:pt x="18" y="56"/>
                  </a:lnTo>
                  <a:lnTo>
                    <a:pt x="18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9" y="54"/>
                  </a:lnTo>
                  <a:lnTo>
                    <a:pt x="20" y="54"/>
                  </a:lnTo>
                  <a:lnTo>
                    <a:pt x="20" y="53"/>
                  </a:lnTo>
                  <a:lnTo>
                    <a:pt x="20" y="52"/>
                  </a:lnTo>
                  <a:lnTo>
                    <a:pt x="19" y="52"/>
                  </a:lnTo>
                  <a:lnTo>
                    <a:pt x="18" y="53"/>
                  </a:lnTo>
                  <a:lnTo>
                    <a:pt x="18" y="52"/>
                  </a:lnTo>
                  <a:lnTo>
                    <a:pt x="19" y="52"/>
                  </a:lnTo>
                  <a:lnTo>
                    <a:pt x="19" y="51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49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1"/>
                  </a:lnTo>
                  <a:lnTo>
                    <a:pt x="15" y="51"/>
                  </a:lnTo>
                  <a:lnTo>
                    <a:pt x="15" y="52"/>
                  </a:lnTo>
                  <a:lnTo>
                    <a:pt x="14" y="52"/>
                  </a:lnTo>
                  <a:lnTo>
                    <a:pt x="14" y="51"/>
                  </a:lnTo>
                  <a:lnTo>
                    <a:pt x="15" y="50"/>
                  </a:lnTo>
                  <a:lnTo>
                    <a:pt x="15" y="49"/>
                  </a:lnTo>
                  <a:lnTo>
                    <a:pt x="15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12" y="48"/>
                  </a:lnTo>
                  <a:lnTo>
                    <a:pt x="11" y="47"/>
                  </a:lnTo>
                  <a:lnTo>
                    <a:pt x="10" y="47"/>
                  </a:lnTo>
                  <a:lnTo>
                    <a:pt x="10" y="46"/>
                  </a:lnTo>
                  <a:lnTo>
                    <a:pt x="9" y="46"/>
                  </a:lnTo>
                  <a:lnTo>
                    <a:pt x="8" y="47"/>
                  </a:lnTo>
                  <a:lnTo>
                    <a:pt x="8" y="46"/>
                  </a:lnTo>
                  <a:lnTo>
                    <a:pt x="7" y="46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10" y="45"/>
                  </a:lnTo>
                  <a:lnTo>
                    <a:pt x="10" y="44"/>
                  </a:lnTo>
                  <a:lnTo>
                    <a:pt x="9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1" y="42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39"/>
                  </a:lnTo>
                  <a:lnTo>
                    <a:pt x="11" y="38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6" y="34"/>
                  </a:lnTo>
                  <a:lnTo>
                    <a:pt x="15" y="33"/>
                  </a:lnTo>
                  <a:lnTo>
                    <a:pt x="14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1" y="32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8" y="31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6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9" y="29"/>
                  </a:lnTo>
                  <a:lnTo>
                    <a:pt x="9" y="28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10" y="27"/>
                  </a:lnTo>
                  <a:lnTo>
                    <a:pt x="10" y="26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5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8" y="23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0" y="20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1" y="18"/>
                  </a:lnTo>
                  <a:lnTo>
                    <a:pt x="10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8" y="16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7" y="14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7" y="10"/>
                  </a:lnTo>
                  <a:lnTo>
                    <a:pt x="7" y="9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6"/>
                  </a:lnTo>
                  <a:lnTo>
                    <a:pt x="8" y="5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1" y="7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2" y="10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7" y="11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1" y="20"/>
                  </a:lnTo>
                  <a:lnTo>
                    <a:pt x="32" y="21"/>
                  </a:lnTo>
                  <a:lnTo>
                    <a:pt x="32" y="22"/>
                  </a:lnTo>
                  <a:lnTo>
                    <a:pt x="33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3" y="20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2" y="11"/>
                  </a:lnTo>
                  <a:lnTo>
                    <a:pt x="33" y="11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6" y="12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10"/>
                  </a:lnTo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2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3715" y="2224"/>
              <a:ext cx="3" cy="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4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lnTo>
                    <a:pt x="1" y="5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3707" y="2269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7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Teenage Childbearing by Zone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8" name="Text Box 45"/>
          <p:cNvSpPr txBox="1">
            <a:spLocks noChangeArrowheads="1"/>
          </p:cNvSpPr>
          <p:nvPr/>
        </p:nvSpPr>
        <p:spPr bwMode="auto">
          <a:xfrm>
            <a:off x="0" y="593467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/>
              <a:t>Percent </a:t>
            </a:r>
            <a:r>
              <a:rPr lang="en-US" i="1" dirty="0"/>
              <a:t>of women age 15-19 who are mothers or pregnant with their first child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543800" y="3200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Zanzibar</a:t>
            </a:r>
          </a:p>
          <a:p>
            <a:pPr algn="ctr"/>
            <a:r>
              <a:rPr lang="en-US" b="1" dirty="0" smtClean="0"/>
              <a:t>6%</a:t>
            </a:r>
            <a:endParaRPr lang="en-US" b="1" dirty="0"/>
          </a:p>
        </p:txBody>
      </p:sp>
      <p:sp>
        <p:nvSpPr>
          <p:cNvPr id="130" name="TextBox 129"/>
          <p:cNvSpPr txBox="1"/>
          <p:nvPr/>
        </p:nvSpPr>
        <p:spPr>
          <a:xfrm>
            <a:off x="5181600" y="1828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Northern</a:t>
            </a:r>
          </a:p>
          <a:p>
            <a:pPr algn="ctr"/>
            <a:r>
              <a:rPr lang="en-US" b="1" dirty="0" smtClean="0"/>
              <a:t>16%</a:t>
            </a:r>
            <a:endParaRPr lang="en-US" b="1" dirty="0"/>
          </a:p>
        </p:txBody>
      </p:sp>
      <p:sp>
        <p:nvSpPr>
          <p:cNvPr id="131" name="TextBox 130"/>
          <p:cNvSpPr txBox="1"/>
          <p:nvPr/>
        </p:nvSpPr>
        <p:spPr>
          <a:xfrm>
            <a:off x="4419600" y="3200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2667000" y="2514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30%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819400" y="44958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Southern Highlands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21%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019800" y="3962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Eastern</a:t>
            </a:r>
          </a:p>
          <a:p>
            <a:pPr algn="ctr"/>
            <a:r>
              <a:rPr lang="en-US" b="1" dirty="0" smtClean="0"/>
              <a:t>18%</a:t>
            </a:r>
            <a:endParaRPr lang="en-US" b="1" dirty="0"/>
          </a:p>
        </p:txBody>
      </p:sp>
      <p:sp>
        <p:nvSpPr>
          <p:cNvPr id="135" name="TextBox 134"/>
          <p:cNvSpPr txBox="1"/>
          <p:nvPr/>
        </p:nvSpPr>
        <p:spPr>
          <a:xfrm>
            <a:off x="5791200" y="5791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Southern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26%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2971800" y="990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Lake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29%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Current Marital Status: Women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477000" y="5410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-152400" y="990600"/>
          <a:ext cx="85344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Age at First Sexual Intercourse and First Marriage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7451334" y="2611348"/>
            <a:ext cx="2667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/>
              <a:t>Fertility preferences and ideal family size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Fertility Preferences of Married Women 15-49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2296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/>
              <a:t>seven in ten married women </a:t>
            </a:r>
            <a:r>
              <a:rPr lang="en-US" dirty="0" smtClean="0"/>
              <a:t>either want to delay</a:t>
            </a:r>
            <a:r>
              <a:rPr lang="en-US" i="1" dirty="0" smtClean="0"/>
              <a:t> </a:t>
            </a:r>
            <a:r>
              <a:rPr lang="en-US" dirty="0" smtClean="0"/>
              <a:t>having another child or stop childbearing 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/>
              <a:t>spacing </a:t>
            </a:r>
            <a:r>
              <a:rPr lang="en-US" dirty="0" smtClean="0"/>
              <a:t>and </a:t>
            </a:r>
            <a:r>
              <a:rPr lang="en-US" i="1" dirty="0" smtClean="0"/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r>
              <a:rPr lang="en-US" b="1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3500" y="685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i="0" u="none" strike="noStrike" kern="1200" normalizeH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42963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 smtClean="0"/>
              <a:t>OR</a:t>
            </a:r>
            <a:endParaRPr lang="en-US" sz="3000" dirty="0"/>
          </a:p>
          <a:p>
            <a:pPr eaLnBrk="0" hangingPunct="0">
              <a:lnSpc>
                <a:spcPct val="2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/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  <a:ln/>
        </p:spPr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25%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000" b="1" dirty="0" smtClean="0"/>
              <a:t> 16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endParaRPr lang="en-US" sz="3200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200" dirty="0"/>
              <a:t> </a:t>
            </a:r>
            <a:r>
              <a:rPr lang="en-US" sz="3200" b="1" dirty="0" smtClean="0"/>
              <a:t>10%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Demand for Family Planning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153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and 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5344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Difference Between Wanted and Actual Fertility Rates</a:t>
            </a:r>
            <a:endParaRPr lang="en-US" sz="3600" dirty="0"/>
          </a:p>
        </p:txBody>
      </p:sp>
      <p:sp>
        <p:nvSpPr>
          <p:cNvPr id="5" name="TextBox 1"/>
          <p:cNvSpPr txBox="1"/>
          <p:nvPr/>
        </p:nvSpPr>
        <p:spPr>
          <a:xfrm>
            <a:off x="5867400" y="54102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5.4</a:t>
            </a:r>
          </a:p>
          <a:p>
            <a:pPr algn="ctr"/>
            <a:endParaRPr lang="en-US" sz="20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6324600" y="3276600"/>
            <a:ext cx="535024" cy="400456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6.1</a:t>
            </a:r>
          </a:p>
          <a:p>
            <a:pPr algn="ctr"/>
            <a:endParaRPr lang="en-US" sz="20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4800600" y="43434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3.7</a:t>
            </a:r>
          </a:p>
          <a:p>
            <a:pPr algn="ctr"/>
            <a:endParaRPr lang="en-US" sz="2000" b="1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"/>
          <p:cNvSpPr txBox="1"/>
          <p:nvPr/>
        </p:nvSpPr>
        <p:spPr>
          <a:xfrm>
            <a:off x="5791200" y="22098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5.1</a:t>
            </a:r>
          </a:p>
          <a:p>
            <a:pPr algn="ctr"/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0"/>
            <a:ext cx="92964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Desired Timing of Last Birth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477000" y="48768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Distribution of births in the 5 years before the survey by birth planning status</a:t>
            </a:r>
            <a:endParaRPr lang="en-US" i="1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-304800" y="838200"/>
          <a:ext cx="82296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Key Findings: Fertility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Current TFR is </a:t>
            </a:r>
            <a:r>
              <a:rPr lang="en-US" sz="2800" b="1" dirty="0" smtClean="0"/>
              <a:t>5.4</a:t>
            </a:r>
            <a:r>
              <a:rPr lang="en-US" sz="2800" dirty="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Women have their </a:t>
            </a:r>
            <a:r>
              <a:rPr lang="en-US" sz="2800" i="1" dirty="0" smtClean="0"/>
              <a:t>first birth </a:t>
            </a:r>
            <a:r>
              <a:rPr lang="en-US" sz="2800" dirty="0" smtClean="0"/>
              <a:t>at a median age of </a:t>
            </a:r>
            <a:r>
              <a:rPr lang="en-US" sz="2800" b="1" dirty="0" smtClean="0"/>
              <a:t>19.5 years</a:t>
            </a:r>
            <a:r>
              <a:rPr lang="en-US" sz="2800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23% </a:t>
            </a:r>
            <a:r>
              <a:rPr lang="en-US" sz="2800" dirty="0" smtClean="0"/>
              <a:t>of teenagers have </a:t>
            </a:r>
            <a:r>
              <a:rPr lang="en-US" sz="2800" i="1" dirty="0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Seven in ten currently married women </a:t>
            </a:r>
            <a:r>
              <a:rPr lang="en-US" sz="2800" dirty="0" smtClean="0"/>
              <a:t>either </a:t>
            </a:r>
            <a:r>
              <a:rPr lang="en-US" sz="2800" i="1" dirty="0" smtClean="0"/>
              <a:t>want no more children </a:t>
            </a:r>
            <a:r>
              <a:rPr lang="en-US" sz="2800" dirty="0" smtClean="0"/>
              <a:t>or want </a:t>
            </a:r>
            <a:r>
              <a:rPr lang="en-US" sz="2800" i="1" dirty="0" smtClean="0"/>
              <a:t>to wait at least 2 years </a:t>
            </a:r>
            <a:r>
              <a:rPr lang="en-US" sz="2800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smtClean="0"/>
              <a:t>25%</a:t>
            </a:r>
            <a:r>
              <a:rPr lang="en-US" sz="2800" smtClean="0"/>
              <a:t> </a:t>
            </a:r>
            <a:r>
              <a:rPr lang="en-US" sz="2800" dirty="0" smtClean="0"/>
              <a:t>of married women have an </a:t>
            </a:r>
            <a:r>
              <a:rPr lang="en-US" sz="2800" i="1" dirty="0" smtClean="0"/>
              <a:t>unmet need </a:t>
            </a:r>
            <a:r>
              <a:rPr lang="en-US" sz="2800" dirty="0" smtClean="0"/>
              <a:t>for family planning.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>
          <a:xfrm>
            <a:off x="685800" y="1905000"/>
            <a:ext cx="7772400" cy="304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At current fertility levels, a  woman in Tanzania will have an average of 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5.4 children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 her lifetime. 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Differentials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0" y="1905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Tanzani</a:t>
            </a:r>
            <a:r>
              <a:rPr lang="en-US" sz="2400" b="1" dirty="0" smtClean="0">
                <a:latin typeface="+mn-lt"/>
              </a:rPr>
              <a:t>a</a:t>
            </a:r>
          </a:p>
          <a:p>
            <a:pPr algn="ctr"/>
            <a:r>
              <a:rPr lang="en-US" sz="2400" b="1" dirty="0" smtClean="0">
                <a:latin typeface="+mn-lt"/>
              </a:rPr>
              <a:t>5.4</a:t>
            </a:r>
            <a:endParaRPr lang="en-US" sz="2400" b="1" dirty="0">
              <a:latin typeface="+mn-lt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1752600" y="762000"/>
            <a:ext cx="6282749" cy="6096000"/>
            <a:chOff x="1938" y="1525"/>
            <a:chExt cx="1884" cy="182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628" y="2001"/>
              <a:ext cx="615" cy="619"/>
            </a:xfrm>
            <a:custGeom>
              <a:avLst/>
              <a:gdLst/>
              <a:ahLst/>
              <a:cxnLst>
                <a:cxn ang="0">
                  <a:pos x="293" y="154"/>
                </a:cxn>
                <a:cxn ang="0">
                  <a:pos x="344" y="180"/>
                </a:cxn>
                <a:cxn ang="0">
                  <a:pos x="379" y="120"/>
                </a:cxn>
                <a:cxn ang="0">
                  <a:pos x="393" y="108"/>
                </a:cxn>
                <a:cxn ang="0">
                  <a:pos x="490" y="121"/>
                </a:cxn>
                <a:cxn ang="0">
                  <a:pos x="582" y="435"/>
                </a:cxn>
                <a:cxn ang="0">
                  <a:pos x="551" y="492"/>
                </a:cxn>
                <a:cxn ang="0">
                  <a:pos x="546" y="510"/>
                </a:cxn>
                <a:cxn ang="0">
                  <a:pos x="547" y="533"/>
                </a:cxn>
                <a:cxn ang="0">
                  <a:pos x="535" y="548"/>
                </a:cxn>
                <a:cxn ang="0">
                  <a:pos x="525" y="569"/>
                </a:cxn>
                <a:cxn ang="0">
                  <a:pos x="526" y="593"/>
                </a:cxn>
                <a:cxn ang="0">
                  <a:pos x="511" y="602"/>
                </a:cxn>
                <a:cxn ang="0">
                  <a:pos x="493" y="601"/>
                </a:cxn>
                <a:cxn ang="0">
                  <a:pos x="486" y="584"/>
                </a:cxn>
                <a:cxn ang="0">
                  <a:pos x="471" y="572"/>
                </a:cxn>
                <a:cxn ang="0">
                  <a:pos x="452" y="565"/>
                </a:cxn>
                <a:cxn ang="0">
                  <a:pos x="432" y="565"/>
                </a:cxn>
                <a:cxn ang="0">
                  <a:pos x="411" y="558"/>
                </a:cxn>
                <a:cxn ang="0">
                  <a:pos x="386" y="555"/>
                </a:cxn>
                <a:cxn ang="0">
                  <a:pos x="368" y="546"/>
                </a:cxn>
                <a:cxn ang="0">
                  <a:pos x="353" y="537"/>
                </a:cxn>
                <a:cxn ang="0">
                  <a:pos x="334" y="532"/>
                </a:cxn>
                <a:cxn ang="0">
                  <a:pos x="315" y="537"/>
                </a:cxn>
                <a:cxn ang="0">
                  <a:pos x="298" y="546"/>
                </a:cxn>
                <a:cxn ang="0">
                  <a:pos x="284" y="533"/>
                </a:cxn>
                <a:cxn ang="0">
                  <a:pos x="265" y="527"/>
                </a:cxn>
                <a:cxn ang="0">
                  <a:pos x="247" y="530"/>
                </a:cxn>
                <a:cxn ang="0">
                  <a:pos x="229" y="541"/>
                </a:cxn>
                <a:cxn ang="0">
                  <a:pos x="214" y="552"/>
                </a:cxn>
                <a:cxn ang="0">
                  <a:pos x="201" y="571"/>
                </a:cxn>
                <a:cxn ang="0">
                  <a:pos x="185" y="584"/>
                </a:cxn>
                <a:cxn ang="0">
                  <a:pos x="168" y="597"/>
                </a:cxn>
                <a:cxn ang="0">
                  <a:pos x="147" y="599"/>
                </a:cxn>
                <a:cxn ang="0">
                  <a:pos x="130" y="606"/>
                </a:cxn>
                <a:cxn ang="0">
                  <a:pos x="111" y="611"/>
                </a:cxn>
                <a:cxn ang="0">
                  <a:pos x="59" y="578"/>
                </a:cxn>
                <a:cxn ang="0">
                  <a:pos x="45" y="552"/>
                </a:cxn>
                <a:cxn ang="0">
                  <a:pos x="18" y="542"/>
                </a:cxn>
                <a:cxn ang="0">
                  <a:pos x="7" y="485"/>
                </a:cxn>
                <a:cxn ang="0">
                  <a:pos x="39" y="467"/>
                </a:cxn>
                <a:cxn ang="0">
                  <a:pos x="57" y="444"/>
                </a:cxn>
                <a:cxn ang="0">
                  <a:pos x="79" y="427"/>
                </a:cxn>
                <a:cxn ang="0">
                  <a:pos x="104" y="410"/>
                </a:cxn>
                <a:cxn ang="0">
                  <a:pos x="109" y="379"/>
                </a:cxn>
                <a:cxn ang="0">
                  <a:pos x="110" y="355"/>
                </a:cxn>
                <a:cxn ang="0">
                  <a:pos x="108" y="334"/>
                </a:cxn>
                <a:cxn ang="0">
                  <a:pos x="101" y="315"/>
                </a:cxn>
                <a:cxn ang="0">
                  <a:pos x="107" y="303"/>
                </a:cxn>
                <a:cxn ang="0">
                  <a:pos x="121" y="286"/>
                </a:cxn>
                <a:cxn ang="0">
                  <a:pos x="132" y="262"/>
                </a:cxn>
                <a:cxn ang="0">
                  <a:pos x="75" y="165"/>
                </a:cxn>
                <a:cxn ang="0">
                  <a:pos x="77" y="144"/>
                </a:cxn>
                <a:cxn ang="0">
                  <a:pos x="87" y="127"/>
                </a:cxn>
                <a:cxn ang="0">
                  <a:pos x="97" y="108"/>
                </a:cxn>
                <a:cxn ang="0">
                  <a:pos x="110" y="93"/>
                </a:cxn>
                <a:cxn ang="0">
                  <a:pos x="118" y="74"/>
                </a:cxn>
                <a:cxn ang="0">
                  <a:pos x="139" y="55"/>
                </a:cxn>
                <a:cxn ang="0">
                  <a:pos x="151" y="37"/>
                </a:cxn>
                <a:cxn ang="0">
                  <a:pos x="168" y="29"/>
                </a:cxn>
                <a:cxn ang="0">
                  <a:pos x="185" y="20"/>
                </a:cxn>
                <a:cxn ang="0">
                  <a:pos x="204" y="15"/>
                </a:cxn>
                <a:cxn ang="0">
                  <a:pos x="217" y="4"/>
                </a:cxn>
              </a:cxnLst>
              <a:rect l="0" t="0" r="r" b="b"/>
              <a:pathLst>
                <a:path w="615" h="619">
                  <a:moveTo>
                    <a:pt x="231" y="1"/>
                  </a:moveTo>
                  <a:lnTo>
                    <a:pt x="231" y="2"/>
                  </a:lnTo>
                  <a:lnTo>
                    <a:pt x="231" y="3"/>
                  </a:lnTo>
                  <a:lnTo>
                    <a:pt x="231" y="4"/>
                  </a:lnTo>
                  <a:lnTo>
                    <a:pt x="232" y="5"/>
                  </a:lnTo>
                  <a:lnTo>
                    <a:pt x="233" y="5"/>
                  </a:lnTo>
                  <a:lnTo>
                    <a:pt x="234" y="6"/>
                  </a:lnTo>
                  <a:lnTo>
                    <a:pt x="235" y="7"/>
                  </a:lnTo>
                  <a:lnTo>
                    <a:pt x="241" y="12"/>
                  </a:lnTo>
                  <a:lnTo>
                    <a:pt x="265" y="34"/>
                  </a:lnTo>
                  <a:lnTo>
                    <a:pt x="277" y="44"/>
                  </a:lnTo>
                  <a:lnTo>
                    <a:pt x="262" y="61"/>
                  </a:lnTo>
                  <a:lnTo>
                    <a:pt x="250" y="84"/>
                  </a:lnTo>
                  <a:lnTo>
                    <a:pt x="236" y="115"/>
                  </a:lnTo>
                  <a:lnTo>
                    <a:pt x="266" y="118"/>
                  </a:lnTo>
                  <a:lnTo>
                    <a:pt x="281" y="143"/>
                  </a:lnTo>
                  <a:lnTo>
                    <a:pt x="291" y="143"/>
                  </a:lnTo>
                  <a:lnTo>
                    <a:pt x="291" y="144"/>
                  </a:lnTo>
                  <a:lnTo>
                    <a:pt x="292" y="145"/>
                  </a:lnTo>
                  <a:lnTo>
                    <a:pt x="292" y="146"/>
                  </a:lnTo>
                  <a:lnTo>
                    <a:pt x="293" y="147"/>
                  </a:lnTo>
                  <a:lnTo>
                    <a:pt x="293" y="149"/>
                  </a:lnTo>
                  <a:lnTo>
                    <a:pt x="293" y="152"/>
                  </a:lnTo>
                  <a:lnTo>
                    <a:pt x="293" y="153"/>
                  </a:lnTo>
                  <a:lnTo>
                    <a:pt x="293" y="154"/>
                  </a:lnTo>
                  <a:lnTo>
                    <a:pt x="293" y="155"/>
                  </a:lnTo>
                  <a:lnTo>
                    <a:pt x="294" y="157"/>
                  </a:lnTo>
                  <a:lnTo>
                    <a:pt x="294" y="159"/>
                  </a:lnTo>
                  <a:lnTo>
                    <a:pt x="294" y="160"/>
                  </a:lnTo>
                  <a:lnTo>
                    <a:pt x="295" y="162"/>
                  </a:lnTo>
                  <a:lnTo>
                    <a:pt x="295" y="163"/>
                  </a:lnTo>
                  <a:lnTo>
                    <a:pt x="296" y="164"/>
                  </a:lnTo>
                  <a:lnTo>
                    <a:pt x="325" y="179"/>
                  </a:lnTo>
                  <a:lnTo>
                    <a:pt x="325" y="179"/>
                  </a:lnTo>
                  <a:lnTo>
                    <a:pt x="326" y="179"/>
                  </a:lnTo>
                  <a:lnTo>
                    <a:pt x="328" y="179"/>
                  </a:lnTo>
                  <a:lnTo>
                    <a:pt x="329" y="180"/>
                  </a:lnTo>
                  <a:lnTo>
                    <a:pt x="330" y="180"/>
                  </a:lnTo>
                  <a:lnTo>
                    <a:pt x="332" y="181"/>
                  </a:lnTo>
                  <a:lnTo>
                    <a:pt x="332" y="181"/>
                  </a:lnTo>
                  <a:lnTo>
                    <a:pt x="334" y="180"/>
                  </a:lnTo>
                  <a:lnTo>
                    <a:pt x="335" y="180"/>
                  </a:lnTo>
                  <a:lnTo>
                    <a:pt x="336" y="180"/>
                  </a:lnTo>
                  <a:lnTo>
                    <a:pt x="337" y="181"/>
                  </a:lnTo>
                  <a:lnTo>
                    <a:pt x="338" y="181"/>
                  </a:lnTo>
                  <a:lnTo>
                    <a:pt x="338" y="180"/>
                  </a:lnTo>
                  <a:lnTo>
                    <a:pt x="339" y="180"/>
                  </a:lnTo>
                  <a:lnTo>
                    <a:pt x="341" y="180"/>
                  </a:lnTo>
                  <a:lnTo>
                    <a:pt x="343" y="180"/>
                  </a:lnTo>
                  <a:lnTo>
                    <a:pt x="344" y="180"/>
                  </a:lnTo>
                  <a:lnTo>
                    <a:pt x="345" y="180"/>
                  </a:lnTo>
                  <a:lnTo>
                    <a:pt x="346" y="180"/>
                  </a:lnTo>
                  <a:lnTo>
                    <a:pt x="347" y="180"/>
                  </a:lnTo>
                  <a:lnTo>
                    <a:pt x="348" y="180"/>
                  </a:lnTo>
                  <a:lnTo>
                    <a:pt x="349" y="181"/>
                  </a:lnTo>
                  <a:lnTo>
                    <a:pt x="351" y="180"/>
                  </a:lnTo>
                  <a:lnTo>
                    <a:pt x="351" y="180"/>
                  </a:lnTo>
                  <a:lnTo>
                    <a:pt x="352" y="180"/>
                  </a:lnTo>
                  <a:lnTo>
                    <a:pt x="353" y="179"/>
                  </a:lnTo>
                  <a:lnTo>
                    <a:pt x="354" y="179"/>
                  </a:lnTo>
                  <a:lnTo>
                    <a:pt x="355" y="179"/>
                  </a:lnTo>
                  <a:lnTo>
                    <a:pt x="357" y="179"/>
                  </a:lnTo>
                  <a:lnTo>
                    <a:pt x="358" y="179"/>
                  </a:lnTo>
                  <a:lnTo>
                    <a:pt x="359" y="179"/>
                  </a:lnTo>
                  <a:lnTo>
                    <a:pt x="376" y="141"/>
                  </a:lnTo>
                  <a:lnTo>
                    <a:pt x="380" y="128"/>
                  </a:lnTo>
                  <a:lnTo>
                    <a:pt x="380" y="127"/>
                  </a:lnTo>
                  <a:lnTo>
                    <a:pt x="380" y="126"/>
                  </a:lnTo>
                  <a:lnTo>
                    <a:pt x="379" y="126"/>
                  </a:lnTo>
                  <a:lnTo>
                    <a:pt x="379" y="125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2"/>
                  </a:lnTo>
                  <a:lnTo>
                    <a:pt x="378" y="121"/>
                  </a:lnTo>
                  <a:lnTo>
                    <a:pt x="379" y="120"/>
                  </a:lnTo>
                  <a:lnTo>
                    <a:pt x="379" y="119"/>
                  </a:lnTo>
                  <a:lnTo>
                    <a:pt x="379" y="118"/>
                  </a:lnTo>
                  <a:lnTo>
                    <a:pt x="380" y="117"/>
                  </a:lnTo>
                  <a:lnTo>
                    <a:pt x="380" y="116"/>
                  </a:lnTo>
                  <a:lnTo>
                    <a:pt x="381" y="116"/>
                  </a:lnTo>
                  <a:lnTo>
                    <a:pt x="382" y="116"/>
                  </a:lnTo>
                  <a:lnTo>
                    <a:pt x="383" y="116"/>
                  </a:lnTo>
                  <a:lnTo>
                    <a:pt x="383" y="115"/>
                  </a:lnTo>
                  <a:lnTo>
                    <a:pt x="383" y="115"/>
                  </a:lnTo>
                  <a:lnTo>
                    <a:pt x="384" y="115"/>
                  </a:lnTo>
                  <a:lnTo>
                    <a:pt x="385" y="114"/>
                  </a:lnTo>
                  <a:lnTo>
                    <a:pt x="386" y="114"/>
                  </a:lnTo>
                  <a:lnTo>
                    <a:pt x="386" y="113"/>
                  </a:lnTo>
                  <a:lnTo>
                    <a:pt x="387" y="113"/>
                  </a:lnTo>
                  <a:lnTo>
                    <a:pt x="388" y="112"/>
                  </a:lnTo>
                  <a:lnTo>
                    <a:pt x="388" y="111"/>
                  </a:lnTo>
                  <a:lnTo>
                    <a:pt x="389" y="111"/>
                  </a:lnTo>
                  <a:lnTo>
                    <a:pt x="389" y="110"/>
                  </a:lnTo>
                  <a:lnTo>
                    <a:pt x="389" y="110"/>
                  </a:lnTo>
                  <a:lnTo>
                    <a:pt x="390" y="110"/>
                  </a:lnTo>
                  <a:lnTo>
                    <a:pt x="391" y="110"/>
                  </a:lnTo>
                  <a:lnTo>
                    <a:pt x="391" y="109"/>
                  </a:lnTo>
                  <a:lnTo>
                    <a:pt x="392" y="109"/>
                  </a:lnTo>
                  <a:lnTo>
                    <a:pt x="392" y="108"/>
                  </a:lnTo>
                  <a:lnTo>
                    <a:pt x="393" y="108"/>
                  </a:lnTo>
                  <a:lnTo>
                    <a:pt x="394" y="108"/>
                  </a:lnTo>
                  <a:lnTo>
                    <a:pt x="395" y="107"/>
                  </a:lnTo>
                  <a:lnTo>
                    <a:pt x="395" y="106"/>
                  </a:lnTo>
                  <a:lnTo>
                    <a:pt x="395" y="105"/>
                  </a:lnTo>
                  <a:lnTo>
                    <a:pt x="396" y="105"/>
                  </a:lnTo>
                  <a:lnTo>
                    <a:pt x="397" y="104"/>
                  </a:lnTo>
                  <a:lnTo>
                    <a:pt x="398" y="103"/>
                  </a:lnTo>
                  <a:lnTo>
                    <a:pt x="398" y="102"/>
                  </a:lnTo>
                  <a:lnTo>
                    <a:pt x="399" y="102"/>
                  </a:lnTo>
                  <a:lnTo>
                    <a:pt x="400" y="101"/>
                  </a:lnTo>
                  <a:lnTo>
                    <a:pt x="402" y="100"/>
                  </a:lnTo>
                  <a:lnTo>
                    <a:pt x="403" y="98"/>
                  </a:lnTo>
                  <a:lnTo>
                    <a:pt x="408" y="87"/>
                  </a:lnTo>
                  <a:lnTo>
                    <a:pt x="409" y="89"/>
                  </a:lnTo>
                  <a:lnTo>
                    <a:pt x="412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19" y="89"/>
                  </a:lnTo>
                  <a:lnTo>
                    <a:pt x="421" y="90"/>
                  </a:lnTo>
                  <a:lnTo>
                    <a:pt x="424" y="91"/>
                  </a:lnTo>
                  <a:lnTo>
                    <a:pt x="427" y="93"/>
                  </a:lnTo>
                  <a:lnTo>
                    <a:pt x="437" y="88"/>
                  </a:lnTo>
                  <a:lnTo>
                    <a:pt x="488" y="65"/>
                  </a:lnTo>
                  <a:lnTo>
                    <a:pt x="489" y="106"/>
                  </a:lnTo>
                  <a:lnTo>
                    <a:pt x="490" y="121"/>
                  </a:lnTo>
                  <a:lnTo>
                    <a:pt x="504" y="152"/>
                  </a:lnTo>
                  <a:lnTo>
                    <a:pt x="489" y="204"/>
                  </a:lnTo>
                  <a:lnTo>
                    <a:pt x="478" y="252"/>
                  </a:lnTo>
                  <a:lnTo>
                    <a:pt x="488" y="252"/>
                  </a:lnTo>
                  <a:lnTo>
                    <a:pt x="491" y="265"/>
                  </a:lnTo>
                  <a:lnTo>
                    <a:pt x="482" y="285"/>
                  </a:lnTo>
                  <a:lnTo>
                    <a:pt x="484" y="286"/>
                  </a:lnTo>
                  <a:lnTo>
                    <a:pt x="505" y="303"/>
                  </a:lnTo>
                  <a:lnTo>
                    <a:pt x="510" y="311"/>
                  </a:lnTo>
                  <a:lnTo>
                    <a:pt x="521" y="322"/>
                  </a:lnTo>
                  <a:lnTo>
                    <a:pt x="535" y="330"/>
                  </a:lnTo>
                  <a:lnTo>
                    <a:pt x="556" y="364"/>
                  </a:lnTo>
                  <a:lnTo>
                    <a:pt x="573" y="365"/>
                  </a:lnTo>
                  <a:lnTo>
                    <a:pt x="577" y="364"/>
                  </a:lnTo>
                  <a:lnTo>
                    <a:pt x="615" y="365"/>
                  </a:lnTo>
                  <a:lnTo>
                    <a:pt x="599" y="374"/>
                  </a:lnTo>
                  <a:lnTo>
                    <a:pt x="577" y="387"/>
                  </a:lnTo>
                  <a:lnTo>
                    <a:pt x="581" y="418"/>
                  </a:lnTo>
                  <a:lnTo>
                    <a:pt x="581" y="419"/>
                  </a:lnTo>
                  <a:lnTo>
                    <a:pt x="582" y="431"/>
                  </a:lnTo>
                  <a:lnTo>
                    <a:pt x="582" y="432"/>
                  </a:lnTo>
                  <a:lnTo>
                    <a:pt x="582" y="432"/>
                  </a:lnTo>
                  <a:lnTo>
                    <a:pt x="583" y="433"/>
                  </a:lnTo>
                  <a:lnTo>
                    <a:pt x="583" y="434"/>
                  </a:lnTo>
                  <a:lnTo>
                    <a:pt x="582" y="435"/>
                  </a:lnTo>
                  <a:lnTo>
                    <a:pt x="581" y="438"/>
                  </a:lnTo>
                  <a:lnTo>
                    <a:pt x="578" y="450"/>
                  </a:lnTo>
                  <a:lnTo>
                    <a:pt x="572" y="445"/>
                  </a:lnTo>
                  <a:lnTo>
                    <a:pt x="571" y="446"/>
                  </a:lnTo>
                  <a:lnTo>
                    <a:pt x="571" y="447"/>
                  </a:lnTo>
                  <a:lnTo>
                    <a:pt x="570" y="448"/>
                  </a:lnTo>
                  <a:lnTo>
                    <a:pt x="569" y="448"/>
                  </a:lnTo>
                  <a:lnTo>
                    <a:pt x="569" y="449"/>
                  </a:lnTo>
                  <a:lnTo>
                    <a:pt x="568" y="450"/>
                  </a:lnTo>
                  <a:lnTo>
                    <a:pt x="567" y="450"/>
                  </a:lnTo>
                  <a:lnTo>
                    <a:pt x="566" y="451"/>
                  </a:lnTo>
                  <a:lnTo>
                    <a:pt x="565" y="451"/>
                  </a:lnTo>
                  <a:lnTo>
                    <a:pt x="565" y="452"/>
                  </a:lnTo>
                  <a:lnTo>
                    <a:pt x="561" y="467"/>
                  </a:lnTo>
                  <a:lnTo>
                    <a:pt x="557" y="480"/>
                  </a:lnTo>
                  <a:lnTo>
                    <a:pt x="557" y="481"/>
                  </a:lnTo>
                  <a:lnTo>
                    <a:pt x="557" y="482"/>
                  </a:lnTo>
                  <a:lnTo>
                    <a:pt x="556" y="482"/>
                  </a:lnTo>
                  <a:lnTo>
                    <a:pt x="556" y="483"/>
                  </a:lnTo>
                  <a:lnTo>
                    <a:pt x="555" y="483"/>
                  </a:lnTo>
                  <a:lnTo>
                    <a:pt x="546" y="482"/>
                  </a:lnTo>
                  <a:lnTo>
                    <a:pt x="551" y="489"/>
                  </a:lnTo>
                  <a:lnTo>
                    <a:pt x="551" y="490"/>
                  </a:lnTo>
                  <a:lnTo>
                    <a:pt x="551" y="491"/>
                  </a:lnTo>
                  <a:lnTo>
                    <a:pt x="551" y="492"/>
                  </a:lnTo>
                  <a:lnTo>
                    <a:pt x="550" y="493"/>
                  </a:lnTo>
                  <a:lnTo>
                    <a:pt x="549" y="494"/>
                  </a:lnTo>
                  <a:lnTo>
                    <a:pt x="549" y="495"/>
                  </a:lnTo>
                  <a:lnTo>
                    <a:pt x="548" y="495"/>
                  </a:lnTo>
                  <a:lnTo>
                    <a:pt x="548" y="495"/>
                  </a:lnTo>
                  <a:lnTo>
                    <a:pt x="548" y="496"/>
                  </a:lnTo>
                  <a:lnTo>
                    <a:pt x="547" y="496"/>
                  </a:lnTo>
                  <a:lnTo>
                    <a:pt x="546" y="497"/>
                  </a:lnTo>
                  <a:lnTo>
                    <a:pt x="546" y="498"/>
                  </a:lnTo>
                  <a:lnTo>
                    <a:pt x="546" y="499"/>
                  </a:lnTo>
                  <a:lnTo>
                    <a:pt x="545" y="499"/>
                  </a:lnTo>
                  <a:lnTo>
                    <a:pt x="544" y="500"/>
                  </a:lnTo>
                  <a:lnTo>
                    <a:pt x="545" y="501"/>
                  </a:lnTo>
                  <a:lnTo>
                    <a:pt x="545" y="502"/>
                  </a:lnTo>
                  <a:lnTo>
                    <a:pt x="546" y="502"/>
                  </a:lnTo>
                  <a:lnTo>
                    <a:pt x="546" y="502"/>
                  </a:lnTo>
                  <a:lnTo>
                    <a:pt x="547" y="503"/>
                  </a:lnTo>
                  <a:lnTo>
                    <a:pt x="547" y="504"/>
                  </a:lnTo>
                  <a:lnTo>
                    <a:pt x="547" y="505"/>
                  </a:lnTo>
                  <a:lnTo>
                    <a:pt x="547" y="506"/>
                  </a:lnTo>
                  <a:lnTo>
                    <a:pt x="547" y="507"/>
                  </a:lnTo>
                  <a:lnTo>
                    <a:pt x="547" y="508"/>
                  </a:lnTo>
                  <a:lnTo>
                    <a:pt x="547" y="508"/>
                  </a:lnTo>
                  <a:lnTo>
                    <a:pt x="546" y="509"/>
                  </a:lnTo>
                  <a:lnTo>
                    <a:pt x="546" y="510"/>
                  </a:lnTo>
                  <a:lnTo>
                    <a:pt x="547" y="511"/>
                  </a:lnTo>
                  <a:lnTo>
                    <a:pt x="547" y="512"/>
                  </a:lnTo>
                  <a:lnTo>
                    <a:pt x="547" y="513"/>
                  </a:lnTo>
                  <a:lnTo>
                    <a:pt x="547" y="514"/>
                  </a:lnTo>
                  <a:lnTo>
                    <a:pt x="547" y="514"/>
                  </a:lnTo>
                  <a:lnTo>
                    <a:pt x="546" y="516"/>
                  </a:lnTo>
                  <a:lnTo>
                    <a:pt x="546" y="517"/>
                  </a:lnTo>
                  <a:lnTo>
                    <a:pt x="546" y="518"/>
                  </a:lnTo>
                  <a:lnTo>
                    <a:pt x="546" y="519"/>
                  </a:lnTo>
                  <a:lnTo>
                    <a:pt x="547" y="520"/>
                  </a:lnTo>
                  <a:lnTo>
                    <a:pt x="547" y="521"/>
                  </a:lnTo>
                  <a:lnTo>
                    <a:pt x="547" y="521"/>
                  </a:lnTo>
                  <a:lnTo>
                    <a:pt x="547" y="522"/>
                  </a:lnTo>
                  <a:lnTo>
                    <a:pt x="547" y="523"/>
                  </a:lnTo>
                  <a:lnTo>
                    <a:pt x="547" y="524"/>
                  </a:lnTo>
                  <a:lnTo>
                    <a:pt x="547" y="525"/>
                  </a:lnTo>
                  <a:lnTo>
                    <a:pt x="547" y="526"/>
                  </a:lnTo>
                  <a:lnTo>
                    <a:pt x="546" y="527"/>
                  </a:lnTo>
                  <a:lnTo>
                    <a:pt x="546" y="527"/>
                  </a:lnTo>
                  <a:lnTo>
                    <a:pt x="545" y="528"/>
                  </a:lnTo>
                  <a:lnTo>
                    <a:pt x="545" y="529"/>
                  </a:lnTo>
                  <a:lnTo>
                    <a:pt x="545" y="530"/>
                  </a:lnTo>
                  <a:lnTo>
                    <a:pt x="546" y="531"/>
                  </a:lnTo>
                  <a:lnTo>
                    <a:pt x="546" y="532"/>
                  </a:lnTo>
                  <a:lnTo>
                    <a:pt x="547" y="533"/>
                  </a:lnTo>
                  <a:lnTo>
                    <a:pt x="547" y="533"/>
                  </a:lnTo>
                  <a:lnTo>
                    <a:pt x="547" y="534"/>
                  </a:lnTo>
                  <a:lnTo>
                    <a:pt x="547" y="535"/>
                  </a:lnTo>
                  <a:lnTo>
                    <a:pt x="547" y="536"/>
                  </a:lnTo>
                  <a:lnTo>
                    <a:pt x="547" y="537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40"/>
                  </a:lnTo>
                  <a:lnTo>
                    <a:pt x="547" y="540"/>
                  </a:lnTo>
                  <a:lnTo>
                    <a:pt x="548" y="541"/>
                  </a:lnTo>
                  <a:lnTo>
                    <a:pt x="548" y="542"/>
                  </a:lnTo>
                  <a:lnTo>
                    <a:pt x="548" y="543"/>
                  </a:lnTo>
                  <a:lnTo>
                    <a:pt x="547" y="543"/>
                  </a:lnTo>
                  <a:lnTo>
                    <a:pt x="546" y="544"/>
                  </a:lnTo>
                  <a:lnTo>
                    <a:pt x="545" y="544"/>
                  </a:lnTo>
                  <a:lnTo>
                    <a:pt x="544" y="544"/>
                  </a:lnTo>
                  <a:lnTo>
                    <a:pt x="543" y="545"/>
                  </a:lnTo>
                  <a:lnTo>
                    <a:pt x="542" y="545"/>
                  </a:lnTo>
                  <a:lnTo>
                    <a:pt x="542" y="546"/>
                  </a:lnTo>
                  <a:lnTo>
                    <a:pt x="541" y="546"/>
                  </a:lnTo>
                  <a:lnTo>
                    <a:pt x="540" y="546"/>
                  </a:lnTo>
                  <a:lnTo>
                    <a:pt x="539" y="546"/>
                  </a:lnTo>
                  <a:lnTo>
                    <a:pt x="538" y="546"/>
                  </a:lnTo>
                  <a:lnTo>
                    <a:pt x="536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5" y="550"/>
                  </a:lnTo>
                  <a:lnTo>
                    <a:pt x="534" y="551"/>
                  </a:lnTo>
                  <a:lnTo>
                    <a:pt x="534" y="552"/>
                  </a:lnTo>
                  <a:lnTo>
                    <a:pt x="533" y="552"/>
                  </a:lnTo>
                  <a:lnTo>
                    <a:pt x="533" y="553"/>
                  </a:lnTo>
                  <a:lnTo>
                    <a:pt x="532" y="555"/>
                  </a:lnTo>
                  <a:lnTo>
                    <a:pt x="531" y="556"/>
                  </a:lnTo>
                  <a:lnTo>
                    <a:pt x="530" y="557"/>
                  </a:lnTo>
                  <a:lnTo>
                    <a:pt x="530" y="558"/>
                  </a:lnTo>
                  <a:lnTo>
                    <a:pt x="529" y="559"/>
                  </a:lnTo>
                  <a:lnTo>
                    <a:pt x="529" y="559"/>
                  </a:lnTo>
                  <a:lnTo>
                    <a:pt x="529" y="559"/>
                  </a:lnTo>
                  <a:lnTo>
                    <a:pt x="529" y="560"/>
                  </a:lnTo>
                  <a:lnTo>
                    <a:pt x="529" y="561"/>
                  </a:lnTo>
                  <a:lnTo>
                    <a:pt x="529" y="562"/>
                  </a:lnTo>
                  <a:lnTo>
                    <a:pt x="529" y="563"/>
                  </a:lnTo>
                  <a:lnTo>
                    <a:pt x="528" y="564"/>
                  </a:lnTo>
                  <a:lnTo>
                    <a:pt x="528" y="565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26" y="566"/>
                  </a:lnTo>
                  <a:lnTo>
                    <a:pt x="526" y="567"/>
                  </a:lnTo>
                  <a:lnTo>
                    <a:pt x="525" y="568"/>
                  </a:lnTo>
                  <a:lnTo>
                    <a:pt x="525" y="569"/>
                  </a:lnTo>
                  <a:lnTo>
                    <a:pt x="524" y="570"/>
                  </a:lnTo>
                  <a:lnTo>
                    <a:pt x="523" y="571"/>
                  </a:lnTo>
                  <a:lnTo>
                    <a:pt x="523" y="572"/>
                  </a:lnTo>
                  <a:lnTo>
                    <a:pt x="523" y="572"/>
                  </a:lnTo>
                  <a:lnTo>
                    <a:pt x="523" y="573"/>
                  </a:lnTo>
                  <a:lnTo>
                    <a:pt x="523" y="574"/>
                  </a:lnTo>
                  <a:lnTo>
                    <a:pt x="523" y="575"/>
                  </a:lnTo>
                  <a:lnTo>
                    <a:pt x="523" y="576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3" y="578"/>
                  </a:lnTo>
                  <a:lnTo>
                    <a:pt x="523" y="579"/>
                  </a:lnTo>
                  <a:lnTo>
                    <a:pt x="523" y="579"/>
                  </a:lnTo>
                  <a:lnTo>
                    <a:pt x="523" y="580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3" y="583"/>
                  </a:lnTo>
                  <a:lnTo>
                    <a:pt x="524" y="584"/>
                  </a:lnTo>
                  <a:lnTo>
                    <a:pt x="524" y="584"/>
                  </a:lnTo>
                  <a:lnTo>
                    <a:pt x="524" y="585"/>
                  </a:lnTo>
                  <a:lnTo>
                    <a:pt x="524" y="586"/>
                  </a:lnTo>
                  <a:lnTo>
                    <a:pt x="524" y="588"/>
                  </a:lnTo>
                  <a:lnTo>
                    <a:pt x="525" y="589"/>
                  </a:lnTo>
                  <a:lnTo>
                    <a:pt x="525" y="591"/>
                  </a:lnTo>
                  <a:lnTo>
                    <a:pt x="526" y="593"/>
                  </a:lnTo>
                  <a:lnTo>
                    <a:pt x="526" y="595"/>
                  </a:lnTo>
                  <a:lnTo>
                    <a:pt x="526" y="596"/>
                  </a:lnTo>
                  <a:lnTo>
                    <a:pt x="527" y="597"/>
                  </a:lnTo>
                  <a:lnTo>
                    <a:pt x="527" y="597"/>
                  </a:lnTo>
                  <a:lnTo>
                    <a:pt x="527" y="598"/>
                  </a:lnTo>
                  <a:lnTo>
                    <a:pt x="527" y="599"/>
                  </a:lnTo>
                  <a:lnTo>
                    <a:pt x="526" y="600"/>
                  </a:lnTo>
                  <a:lnTo>
                    <a:pt x="525" y="601"/>
                  </a:lnTo>
                  <a:lnTo>
                    <a:pt x="524" y="602"/>
                  </a:lnTo>
                  <a:lnTo>
                    <a:pt x="523" y="603"/>
                  </a:lnTo>
                  <a:lnTo>
                    <a:pt x="523" y="603"/>
                  </a:lnTo>
                  <a:lnTo>
                    <a:pt x="522" y="604"/>
                  </a:lnTo>
                  <a:lnTo>
                    <a:pt x="520" y="605"/>
                  </a:lnTo>
                  <a:lnTo>
                    <a:pt x="519" y="606"/>
                  </a:lnTo>
                  <a:lnTo>
                    <a:pt x="518" y="605"/>
                  </a:lnTo>
                  <a:lnTo>
                    <a:pt x="517" y="604"/>
                  </a:lnTo>
                  <a:lnTo>
                    <a:pt x="517" y="603"/>
                  </a:lnTo>
                  <a:lnTo>
                    <a:pt x="516" y="603"/>
                  </a:lnTo>
                  <a:lnTo>
                    <a:pt x="516" y="603"/>
                  </a:lnTo>
                  <a:lnTo>
                    <a:pt x="515" y="603"/>
                  </a:lnTo>
                  <a:lnTo>
                    <a:pt x="514" y="603"/>
                  </a:lnTo>
                  <a:lnTo>
                    <a:pt x="514" y="602"/>
                  </a:lnTo>
                  <a:lnTo>
                    <a:pt x="513" y="602"/>
                  </a:lnTo>
                  <a:lnTo>
                    <a:pt x="512" y="602"/>
                  </a:lnTo>
                  <a:lnTo>
                    <a:pt x="511" y="602"/>
                  </a:lnTo>
                  <a:lnTo>
                    <a:pt x="510" y="601"/>
                  </a:lnTo>
                  <a:lnTo>
                    <a:pt x="510" y="600"/>
                  </a:lnTo>
                  <a:lnTo>
                    <a:pt x="510" y="600"/>
                  </a:lnTo>
                  <a:lnTo>
                    <a:pt x="509" y="600"/>
                  </a:lnTo>
                  <a:lnTo>
                    <a:pt x="508" y="600"/>
                  </a:lnTo>
                  <a:lnTo>
                    <a:pt x="508" y="599"/>
                  </a:lnTo>
                  <a:lnTo>
                    <a:pt x="507" y="599"/>
                  </a:lnTo>
                  <a:lnTo>
                    <a:pt x="506" y="599"/>
                  </a:lnTo>
                  <a:lnTo>
                    <a:pt x="505" y="599"/>
                  </a:lnTo>
                  <a:lnTo>
                    <a:pt x="505" y="598"/>
                  </a:lnTo>
                  <a:lnTo>
                    <a:pt x="504" y="597"/>
                  </a:lnTo>
                  <a:lnTo>
                    <a:pt x="504" y="597"/>
                  </a:lnTo>
                  <a:lnTo>
                    <a:pt x="504" y="598"/>
                  </a:lnTo>
                  <a:lnTo>
                    <a:pt x="503" y="598"/>
                  </a:lnTo>
                  <a:lnTo>
                    <a:pt x="502" y="598"/>
                  </a:lnTo>
                  <a:lnTo>
                    <a:pt x="501" y="598"/>
                  </a:lnTo>
                  <a:lnTo>
                    <a:pt x="500" y="599"/>
                  </a:lnTo>
                  <a:lnTo>
                    <a:pt x="499" y="600"/>
                  </a:lnTo>
                  <a:lnTo>
                    <a:pt x="498" y="600"/>
                  </a:lnTo>
                  <a:lnTo>
                    <a:pt x="497" y="600"/>
                  </a:lnTo>
                  <a:lnTo>
                    <a:pt x="497" y="600"/>
                  </a:lnTo>
                  <a:lnTo>
                    <a:pt x="496" y="600"/>
                  </a:lnTo>
                  <a:lnTo>
                    <a:pt x="495" y="601"/>
                  </a:lnTo>
                  <a:lnTo>
                    <a:pt x="494" y="601"/>
                  </a:lnTo>
                  <a:lnTo>
                    <a:pt x="493" y="601"/>
                  </a:lnTo>
                  <a:lnTo>
                    <a:pt x="492" y="600"/>
                  </a:lnTo>
                  <a:lnTo>
                    <a:pt x="491" y="600"/>
                  </a:lnTo>
                  <a:lnTo>
                    <a:pt x="491" y="599"/>
                  </a:lnTo>
                  <a:lnTo>
                    <a:pt x="491" y="598"/>
                  </a:lnTo>
                  <a:lnTo>
                    <a:pt x="491" y="597"/>
                  </a:lnTo>
                  <a:lnTo>
                    <a:pt x="491" y="597"/>
                  </a:lnTo>
                  <a:lnTo>
                    <a:pt x="491" y="596"/>
                  </a:lnTo>
                  <a:lnTo>
                    <a:pt x="491" y="595"/>
                  </a:lnTo>
                  <a:lnTo>
                    <a:pt x="491" y="594"/>
                  </a:lnTo>
                  <a:lnTo>
                    <a:pt x="492" y="593"/>
                  </a:lnTo>
                  <a:lnTo>
                    <a:pt x="492" y="592"/>
                  </a:lnTo>
                  <a:lnTo>
                    <a:pt x="491" y="591"/>
                  </a:lnTo>
                  <a:lnTo>
                    <a:pt x="491" y="591"/>
                  </a:lnTo>
                  <a:lnTo>
                    <a:pt x="491" y="590"/>
                  </a:lnTo>
                  <a:lnTo>
                    <a:pt x="491" y="589"/>
                  </a:lnTo>
                  <a:lnTo>
                    <a:pt x="490" y="589"/>
                  </a:lnTo>
                  <a:lnTo>
                    <a:pt x="490" y="588"/>
                  </a:lnTo>
                  <a:lnTo>
                    <a:pt x="490" y="587"/>
                  </a:lnTo>
                  <a:lnTo>
                    <a:pt x="489" y="587"/>
                  </a:lnTo>
                  <a:lnTo>
                    <a:pt x="488" y="587"/>
                  </a:lnTo>
                  <a:lnTo>
                    <a:pt x="488" y="586"/>
                  </a:lnTo>
                  <a:lnTo>
                    <a:pt x="488" y="585"/>
                  </a:lnTo>
                  <a:lnTo>
                    <a:pt x="488" y="584"/>
                  </a:lnTo>
                  <a:lnTo>
                    <a:pt x="487" y="585"/>
                  </a:lnTo>
                  <a:lnTo>
                    <a:pt x="486" y="584"/>
                  </a:lnTo>
                  <a:lnTo>
                    <a:pt x="485" y="584"/>
                  </a:lnTo>
                  <a:lnTo>
                    <a:pt x="484" y="583"/>
                  </a:lnTo>
                  <a:lnTo>
                    <a:pt x="484" y="583"/>
                  </a:lnTo>
                  <a:lnTo>
                    <a:pt x="484" y="582"/>
                  </a:lnTo>
                  <a:lnTo>
                    <a:pt x="484" y="581"/>
                  </a:lnTo>
                  <a:lnTo>
                    <a:pt x="483" y="581"/>
                  </a:lnTo>
                  <a:lnTo>
                    <a:pt x="483" y="580"/>
                  </a:lnTo>
                  <a:lnTo>
                    <a:pt x="482" y="579"/>
                  </a:lnTo>
                  <a:lnTo>
                    <a:pt x="482" y="578"/>
                  </a:lnTo>
                  <a:lnTo>
                    <a:pt x="481" y="578"/>
                  </a:lnTo>
                  <a:lnTo>
                    <a:pt x="481" y="577"/>
                  </a:lnTo>
                  <a:lnTo>
                    <a:pt x="481" y="576"/>
                  </a:lnTo>
                  <a:lnTo>
                    <a:pt x="480" y="575"/>
                  </a:lnTo>
                  <a:lnTo>
                    <a:pt x="480" y="574"/>
                  </a:lnTo>
                  <a:lnTo>
                    <a:pt x="479" y="573"/>
                  </a:lnTo>
                  <a:lnTo>
                    <a:pt x="478" y="573"/>
                  </a:lnTo>
                  <a:lnTo>
                    <a:pt x="478" y="573"/>
                  </a:lnTo>
                  <a:lnTo>
                    <a:pt x="477" y="572"/>
                  </a:lnTo>
                  <a:lnTo>
                    <a:pt x="476" y="572"/>
                  </a:lnTo>
                  <a:lnTo>
                    <a:pt x="475" y="572"/>
                  </a:lnTo>
                  <a:lnTo>
                    <a:pt x="474" y="572"/>
                  </a:lnTo>
                  <a:lnTo>
                    <a:pt x="473" y="572"/>
                  </a:lnTo>
                  <a:lnTo>
                    <a:pt x="472" y="572"/>
                  </a:lnTo>
                  <a:lnTo>
                    <a:pt x="471" y="572"/>
                  </a:lnTo>
                  <a:lnTo>
                    <a:pt x="471" y="572"/>
                  </a:lnTo>
                  <a:lnTo>
                    <a:pt x="471" y="571"/>
                  </a:lnTo>
                  <a:lnTo>
                    <a:pt x="470" y="570"/>
                  </a:lnTo>
                  <a:lnTo>
                    <a:pt x="470" y="569"/>
                  </a:lnTo>
                  <a:lnTo>
                    <a:pt x="469" y="569"/>
                  </a:lnTo>
                  <a:lnTo>
                    <a:pt x="468" y="569"/>
                  </a:lnTo>
                  <a:lnTo>
                    <a:pt x="467" y="570"/>
                  </a:lnTo>
                  <a:lnTo>
                    <a:pt x="466" y="570"/>
                  </a:lnTo>
                  <a:lnTo>
                    <a:pt x="465" y="570"/>
                  </a:lnTo>
                  <a:lnTo>
                    <a:pt x="465" y="570"/>
                  </a:lnTo>
                  <a:lnTo>
                    <a:pt x="464" y="569"/>
                  </a:lnTo>
                  <a:lnTo>
                    <a:pt x="463" y="569"/>
                  </a:lnTo>
                  <a:lnTo>
                    <a:pt x="462" y="568"/>
                  </a:lnTo>
                  <a:lnTo>
                    <a:pt x="462" y="567"/>
                  </a:lnTo>
                  <a:lnTo>
                    <a:pt x="461" y="566"/>
                  </a:lnTo>
                  <a:lnTo>
                    <a:pt x="460" y="566"/>
                  </a:lnTo>
                  <a:lnTo>
                    <a:pt x="459" y="566"/>
                  </a:lnTo>
                  <a:lnTo>
                    <a:pt x="459" y="566"/>
                  </a:lnTo>
                  <a:lnTo>
                    <a:pt x="458" y="565"/>
                  </a:lnTo>
                  <a:lnTo>
                    <a:pt x="457" y="565"/>
                  </a:lnTo>
                  <a:lnTo>
                    <a:pt x="456" y="565"/>
                  </a:lnTo>
                  <a:lnTo>
                    <a:pt x="455" y="565"/>
                  </a:lnTo>
                  <a:lnTo>
                    <a:pt x="454" y="565"/>
                  </a:lnTo>
                  <a:lnTo>
                    <a:pt x="453" y="565"/>
                  </a:lnTo>
                  <a:lnTo>
                    <a:pt x="453" y="565"/>
                  </a:lnTo>
                  <a:lnTo>
                    <a:pt x="452" y="565"/>
                  </a:lnTo>
                  <a:lnTo>
                    <a:pt x="451" y="565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5"/>
                  </a:lnTo>
                  <a:lnTo>
                    <a:pt x="448" y="565"/>
                  </a:lnTo>
                  <a:lnTo>
                    <a:pt x="447" y="565"/>
                  </a:lnTo>
                  <a:lnTo>
                    <a:pt x="446" y="564"/>
                  </a:lnTo>
                  <a:lnTo>
                    <a:pt x="445" y="564"/>
                  </a:lnTo>
                  <a:lnTo>
                    <a:pt x="444" y="564"/>
                  </a:lnTo>
                  <a:lnTo>
                    <a:pt x="444" y="565"/>
                  </a:lnTo>
                  <a:lnTo>
                    <a:pt x="443" y="565"/>
                  </a:lnTo>
                  <a:lnTo>
                    <a:pt x="442" y="565"/>
                  </a:lnTo>
                  <a:lnTo>
                    <a:pt x="441" y="565"/>
                  </a:lnTo>
                  <a:lnTo>
                    <a:pt x="440" y="565"/>
                  </a:lnTo>
                  <a:lnTo>
                    <a:pt x="440" y="565"/>
                  </a:lnTo>
                  <a:lnTo>
                    <a:pt x="439" y="565"/>
                  </a:lnTo>
                  <a:lnTo>
                    <a:pt x="438" y="565"/>
                  </a:lnTo>
                  <a:lnTo>
                    <a:pt x="437" y="565"/>
                  </a:lnTo>
                  <a:lnTo>
                    <a:pt x="436" y="565"/>
                  </a:lnTo>
                  <a:lnTo>
                    <a:pt x="436" y="566"/>
                  </a:lnTo>
                  <a:lnTo>
                    <a:pt x="435" y="566"/>
                  </a:lnTo>
                  <a:lnTo>
                    <a:pt x="434" y="566"/>
                  </a:lnTo>
                  <a:lnTo>
                    <a:pt x="433" y="565"/>
                  </a:lnTo>
                  <a:lnTo>
                    <a:pt x="433" y="565"/>
                  </a:lnTo>
                  <a:lnTo>
                    <a:pt x="432" y="565"/>
                  </a:lnTo>
                  <a:lnTo>
                    <a:pt x="432" y="564"/>
                  </a:lnTo>
                  <a:lnTo>
                    <a:pt x="431" y="564"/>
                  </a:lnTo>
                  <a:lnTo>
                    <a:pt x="430" y="563"/>
                  </a:lnTo>
                  <a:lnTo>
                    <a:pt x="429" y="563"/>
                  </a:lnTo>
                  <a:lnTo>
                    <a:pt x="428" y="563"/>
                  </a:lnTo>
                  <a:lnTo>
                    <a:pt x="427" y="563"/>
                  </a:lnTo>
                  <a:lnTo>
                    <a:pt x="427" y="563"/>
                  </a:lnTo>
                  <a:lnTo>
                    <a:pt x="426" y="562"/>
                  </a:lnTo>
                  <a:lnTo>
                    <a:pt x="425" y="562"/>
                  </a:lnTo>
                  <a:lnTo>
                    <a:pt x="424" y="562"/>
                  </a:lnTo>
                  <a:lnTo>
                    <a:pt x="423" y="561"/>
                  </a:lnTo>
                  <a:lnTo>
                    <a:pt x="422" y="561"/>
                  </a:lnTo>
                  <a:lnTo>
                    <a:pt x="421" y="561"/>
                  </a:lnTo>
                  <a:lnTo>
                    <a:pt x="421" y="561"/>
                  </a:lnTo>
                  <a:lnTo>
                    <a:pt x="420" y="561"/>
                  </a:lnTo>
                  <a:lnTo>
                    <a:pt x="419" y="560"/>
                  </a:lnTo>
                  <a:lnTo>
                    <a:pt x="418" y="559"/>
                  </a:lnTo>
                  <a:lnTo>
                    <a:pt x="417" y="559"/>
                  </a:lnTo>
                  <a:lnTo>
                    <a:pt x="416" y="559"/>
                  </a:lnTo>
                  <a:lnTo>
                    <a:pt x="415" y="559"/>
                  </a:lnTo>
                  <a:lnTo>
                    <a:pt x="414" y="559"/>
                  </a:lnTo>
                  <a:lnTo>
                    <a:pt x="414" y="558"/>
                  </a:lnTo>
                  <a:lnTo>
                    <a:pt x="413" y="558"/>
                  </a:lnTo>
                  <a:lnTo>
                    <a:pt x="412" y="558"/>
                  </a:lnTo>
                  <a:lnTo>
                    <a:pt x="411" y="558"/>
                  </a:lnTo>
                  <a:lnTo>
                    <a:pt x="410" y="559"/>
                  </a:lnTo>
                  <a:lnTo>
                    <a:pt x="409" y="559"/>
                  </a:lnTo>
                  <a:lnTo>
                    <a:pt x="408" y="559"/>
                  </a:lnTo>
                  <a:lnTo>
                    <a:pt x="408" y="559"/>
                  </a:lnTo>
                  <a:lnTo>
                    <a:pt x="407" y="559"/>
                  </a:lnTo>
                  <a:lnTo>
                    <a:pt x="406" y="559"/>
                  </a:lnTo>
                  <a:lnTo>
                    <a:pt x="405" y="559"/>
                  </a:lnTo>
                  <a:lnTo>
                    <a:pt x="404" y="559"/>
                  </a:lnTo>
                  <a:lnTo>
                    <a:pt x="403" y="559"/>
                  </a:lnTo>
                  <a:lnTo>
                    <a:pt x="402" y="558"/>
                  </a:lnTo>
                  <a:lnTo>
                    <a:pt x="401" y="558"/>
                  </a:lnTo>
                  <a:lnTo>
                    <a:pt x="400" y="558"/>
                  </a:lnTo>
                  <a:lnTo>
                    <a:pt x="399" y="558"/>
                  </a:lnTo>
                  <a:lnTo>
                    <a:pt x="397" y="558"/>
                  </a:lnTo>
                  <a:lnTo>
                    <a:pt x="396" y="558"/>
                  </a:lnTo>
                  <a:lnTo>
                    <a:pt x="395" y="558"/>
                  </a:lnTo>
                  <a:lnTo>
                    <a:pt x="393" y="557"/>
                  </a:lnTo>
                  <a:lnTo>
                    <a:pt x="392" y="557"/>
                  </a:lnTo>
                  <a:lnTo>
                    <a:pt x="391" y="557"/>
                  </a:lnTo>
                  <a:lnTo>
                    <a:pt x="389" y="557"/>
                  </a:lnTo>
                  <a:lnTo>
                    <a:pt x="389" y="556"/>
                  </a:lnTo>
                  <a:lnTo>
                    <a:pt x="389" y="556"/>
                  </a:lnTo>
                  <a:lnTo>
                    <a:pt x="388" y="555"/>
                  </a:lnTo>
                  <a:lnTo>
                    <a:pt x="387" y="555"/>
                  </a:lnTo>
                  <a:lnTo>
                    <a:pt x="386" y="555"/>
                  </a:lnTo>
                  <a:lnTo>
                    <a:pt x="386" y="554"/>
                  </a:lnTo>
                  <a:lnTo>
                    <a:pt x="385" y="554"/>
                  </a:lnTo>
                  <a:lnTo>
                    <a:pt x="384" y="554"/>
                  </a:lnTo>
                  <a:lnTo>
                    <a:pt x="383" y="553"/>
                  </a:lnTo>
                  <a:lnTo>
                    <a:pt x="383" y="553"/>
                  </a:lnTo>
                  <a:lnTo>
                    <a:pt x="382" y="552"/>
                  </a:lnTo>
                  <a:lnTo>
                    <a:pt x="381" y="552"/>
                  </a:lnTo>
                  <a:lnTo>
                    <a:pt x="380" y="552"/>
                  </a:lnTo>
                  <a:lnTo>
                    <a:pt x="379" y="551"/>
                  </a:lnTo>
                  <a:lnTo>
                    <a:pt x="378" y="550"/>
                  </a:lnTo>
                  <a:lnTo>
                    <a:pt x="378" y="549"/>
                  </a:lnTo>
                  <a:lnTo>
                    <a:pt x="377" y="549"/>
                  </a:lnTo>
                  <a:lnTo>
                    <a:pt x="376" y="549"/>
                  </a:lnTo>
                  <a:lnTo>
                    <a:pt x="376" y="549"/>
                  </a:lnTo>
                  <a:lnTo>
                    <a:pt x="375" y="549"/>
                  </a:lnTo>
                  <a:lnTo>
                    <a:pt x="374" y="548"/>
                  </a:lnTo>
                  <a:lnTo>
                    <a:pt x="374" y="549"/>
                  </a:lnTo>
                  <a:lnTo>
                    <a:pt x="373" y="549"/>
                  </a:lnTo>
                  <a:lnTo>
                    <a:pt x="372" y="548"/>
                  </a:lnTo>
                  <a:lnTo>
                    <a:pt x="371" y="547"/>
                  </a:lnTo>
                  <a:lnTo>
                    <a:pt x="370" y="547"/>
                  </a:lnTo>
                  <a:lnTo>
                    <a:pt x="370" y="547"/>
                  </a:lnTo>
                  <a:lnTo>
                    <a:pt x="369" y="547"/>
                  </a:lnTo>
                  <a:lnTo>
                    <a:pt x="369" y="546"/>
                  </a:lnTo>
                  <a:lnTo>
                    <a:pt x="368" y="546"/>
                  </a:lnTo>
                  <a:lnTo>
                    <a:pt x="367" y="546"/>
                  </a:lnTo>
                  <a:lnTo>
                    <a:pt x="367" y="545"/>
                  </a:lnTo>
                  <a:lnTo>
                    <a:pt x="366" y="545"/>
                  </a:lnTo>
                  <a:lnTo>
                    <a:pt x="365" y="545"/>
                  </a:lnTo>
                  <a:lnTo>
                    <a:pt x="364" y="545"/>
                  </a:lnTo>
                  <a:lnTo>
                    <a:pt x="363" y="545"/>
                  </a:lnTo>
                  <a:lnTo>
                    <a:pt x="363" y="545"/>
                  </a:lnTo>
                  <a:lnTo>
                    <a:pt x="362" y="546"/>
                  </a:lnTo>
                  <a:lnTo>
                    <a:pt x="361" y="546"/>
                  </a:lnTo>
                  <a:lnTo>
                    <a:pt x="360" y="546"/>
                  </a:lnTo>
                  <a:lnTo>
                    <a:pt x="359" y="546"/>
                  </a:lnTo>
                  <a:lnTo>
                    <a:pt x="359" y="545"/>
                  </a:lnTo>
                  <a:lnTo>
                    <a:pt x="359" y="544"/>
                  </a:lnTo>
                  <a:lnTo>
                    <a:pt x="358" y="544"/>
                  </a:lnTo>
                  <a:lnTo>
                    <a:pt x="357" y="544"/>
                  </a:lnTo>
                  <a:lnTo>
                    <a:pt x="357" y="544"/>
                  </a:lnTo>
                  <a:lnTo>
                    <a:pt x="356" y="543"/>
                  </a:lnTo>
                  <a:lnTo>
                    <a:pt x="356" y="542"/>
                  </a:lnTo>
                  <a:lnTo>
                    <a:pt x="357" y="541"/>
                  </a:lnTo>
                  <a:lnTo>
                    <a:pt x="357" y="540"/>
                  </a:lnTo>
                  <a:lnTo>
                    <a:pt x="357" y="540"/>
                  </a:lnTo>
                  <a:lnTo>
                    <a:pt x="356" y="539"/>
                  </a:lnTo>
                  <a:lnTo>
                    <a:pt x="355" y="539"/>
                  </a:lnTo>
                  <a:lnTo>
                    <a:pt x="354" y="538"/>
                  </a:lnTo>
                  <a:lnTo>
                    <a:pt x="353" y="537"/>
                  </a:lnTo>
                  <a:lnTo>
                    <a:pt x="353" y="536"/>
                  </a:lnTo>
                  <a:lnTo>
                    <a:pt x="352" y="536"/>
                  </a:lnTo>
                  <a:lnTo>
                    <a:pt x="351" y="535"/>
                  </a:lnTo>
                  <a:lnTo>
                    <a:pt x="351" y="535"/>
                  </a:lnTo>
                  <a:lnTo>
                    <a:pt x="350" y="535"/>
                  </a:lnTo>
                  <a:lnTo>
                    <a:pt x="350" y="534"/>
                  </a:lnTo>
                  <a:lnTo>
                    <a:pt x="349" y="534"/>
                  </a:lnTo>
                  <a:lnTo>
                    <a:pt x="348" y="535"/>
                  </a:lnTo>
                  <a:lnTo>
                    <a:pt x="346" y="535"/>
                  </a:lnTo>
                  <a:lnTo>
                    <a:pt x="346" y="534"/>
                  </a:lnTo>
                  <a:lnTo>
                    <a:pt x="345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3" y="533"/>
                  </a:lnTo>
                  <a:lnTo>
                    <a:pt x="343" y="532"/>
                  </a:lnTo>
                  <a:lnTo>
                    <a:pt x="342" y="532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9" y="533"/>
                  </a:lnTo>
                  <a:lnTo>
                    <a:pt x="338" y="532"/>
                  </a:lnTo>
                  <a:lnTo>
                    <a:pt x="338" y="532"/>
                  </a:lnTo>
                  <a:lnTo>
                    <a:pt x="337" y="532"/>
                  </a:lnTo>
                  <a:lnTo>
                    <a:pt x="335" y="532"/>
                  </a:lnTo>
                  <a:lnTo>
                    <a:pt x="334" y="532"/>
                  </a:lnTo>
                  <a:lnTo>
                    <a:pt x="333" y="532"/>
                  </a:lnTo>
                  <a:lnTo>
                    <a:pt x="332" y="533"/>
                  </a:lnTo>
                  <a:lnTo>
                    <a:pt x="332" y="533"/>
                  </a:lnTo>
                  <a:lnTo>
                    <a:pt x="331" y="533"/>
                  </a:lnTo>
                  <a:lnTo>
                    <a:pt x="330" y="533"/>
                  </a:lnTo>
                  <a:lnTo>
                    <a:pt x="329" y="533"/>
                  </a:lnTo>
                  <a:lnTo>
                    <a:pt x="328" y="533"/>
                  </a:lnTo>
                  <a:lnTo>
                    <a:pt x="327" y="533"/>
                  </a:lnTo>
                  <a:lnTo>
                    <a:pt x="326" y="533"/>
                  </a:lnTo>
                  <a:lnTo>
                    <a:pt x="325" y="533"/>
                  </a:lnTo>
                  <a:lnTo>
                    <a:pt x="325" y="533"/>
                  </a:lnTo>
                  <a:lnTo>
                    <a:pt x="324" y="533"/>
                  </a:lnTo>
                  <a:lnTo>
                    <a:pt x="323" y="533"/>
                  </a:lnTo>
                  <a:lnTo>
                    <a:pt x="322" y="533"/>
                  </a:lnTo>
                  <a:lnTo>
                    <a:pt x="321" y="533"/>
                  </a:lnTo>
                  <a:lnTo>
                    <a:pt x="321" y="533"/>
                  </a:lnTo>
                  <a:lnTo>
                    <a:pt x="320" y="533"/>
                  </a:lnTo>
                  <a:lnTo>
                    <a:pt x="319" y="533"/>
                  </a:lnTo>
                  <a:lnTo>
                    <a:pt x="319" y="533"/>
                  </a:lnTo>
                  <a:lnTo>
                    <a:pt x="318" y="533"/>
                  </a:lnTo>
                  <a:lnTo>
                    <a:pt x="317" y="534"/>
                  </a:lnTo>
                  <a:lnTo>
                    <a:pt x="317" y="535"/>
                  </a:lnTo>
                  <a:lnTo>
                    <a:pt x="316" y="535"/>
                  </a:lnTo>
                  <a:lnTo>
                    <a:pt x="316" y="536"/>
                  </a:lnTo>
                  <a:lnTo>
                    <a:pt x="315" y="537"/>
                  </a:lnTo>
                  <a:lnTo>
                    <a:pt x="314" y="538"/>
                  </a:lnTo>
                  <a:lnTo>
                    <a:pt x="313" y="539"/>
                  </a:lnTo>
                  <a:lnTo>
                    <a:pt x="313" y="540"/>
                  </a:lnTo>
                  <a:lnTo>
                    <a:pt x="312" y="540"/>
                  </a:lnTo>
                  <a:lnTo>
                    <a:pt x="312" y="540"/>
                  </a:lnTo>
                  <a:lnTo>
                    <a:pt x="311" y="540"/>
                  </a:lnTo>
                  <a:lnTo>
                    <a:pt x="310" y="540"/>
                  </a:lnTo>
                  <a:lnTo>
                    <a:pt x="310" y="541"/>
                  </a:lnTo>
                  <a:lnTo>
                    <a:pt x="310" y="542"/>
                  </a:lnTo>
                  <a:lnTo>
                    <a:pt x="309" y="542"/>
                  </a:lnTo>
                  <a:lnTo>
                    <a:pt x="308" y="543"/>
                  </a:lnTo>
                  <a:lnTo>
                    <a:pt x="307" y="543"/>
                  </a:lnTo>
                  <a:lnTo>
                    <a:pt x="306" y="542"/>
                  </a:lnTo>
                  <a:lnTo>
                    <a:pt x="306" y="542"/>
                  </a:lnTo>
                  <a:lnTo>
                    <a:pt x="305" y="542"/>
                  </a:lnTo>
                  <a:lnTo>
                    <a:pt x="304" y="542"/>
                  </a:lnTo>
                  <a:lnTo>
                    <a:pt x="304" y="543"/>
                  </a:lnTo>
                  <a:lnTo>
                    <a:pt x="303" y="544"/>
                  </a:lnTo>
                  <a:lnTo>
                    <a:pt x="302" y="544"/>
                  </a:lnTo>
                  <a:lnTo>
                    <a:pt x="302" y="545"/>
                  </a:lnTo>
                  <a:lnTo>
                    <a:pt x="301" y="545"/>
                  </a:lnTo>
                  <a:lnTo>
                    <a:pt x="300" y="545"/>
                  </a:lnTo>
                  <a:lnTo>
                    <a:pt x="300" y="545"/>
                  </a:lnTo>
                  <a:lnTo>
                    <a:pt x="299" y="545"/>
                  </a:lnTo>
                  <a:lnTo>
                    <a:pt x="298" y="546"/>
                  </a:lnTo>
                  <a:lnTo>
                    <a:pt x="297" y="545"/>
                  </a:lnTo>
                  <a:lnTo>
                    <a:pt x="297" y="544"/>
                  </a:lnTo>
                  <a:lnTo>
                    <a:pt x="297" y="543"/>
                  </a:lnTo>
                  <a:lnTo>
                    <a:pt x="297" y="542"/>
                  </a:lnTo>
                  <a:lnTo>
                    <a:pt x="296" y="541"/>
                  </a:lnTo>
                  <a:lnTo>
                    <a:pt x="296" y="540"/>
                  </a:lnTo>
                  <a:lnTo>
                    <a:pt x="295" y="540"/>
                  </a:lnTo>
                  <a:lnTo>
                    <a:pt x="295" y="539"/>
                  </a:lnTo>
                  <a:lnTo>
                    <a:pt x="294" y="538"/>
                  </a:lnTo>
                  <a:lnTo>
                    <a:pt x="293" y="539"/>
                  </a:lnTo>
                  <a:lnTo>
                    <a:pt x="293" y="538"/>
                  </a:lnTo>
                  <a:lnTo>
                    <a:pt x="292" y="538"/>
                  </a:lnTo>
                  <a:lnTo>
                    <a:pt x="292" y="537"/>
                  </a:lnTo>
                  <a:lnTo>
                    <a:pt x="291" y="537"/>
                  </a:lnTo>
                  <a:lnTo>
                    <a:pt x="291" y="536"/>
                  </a:lnTo>
                  <a:lnTo>
                    <a:pt x="290" y="536"/>
                  </a:lnTo>
                  <a:lnTo>
                    <a:pt x="289" y="536"/>
                  </a:lnTo>
                  <a:lnTo>
                    <a:pt x="289" y="535"/>
                  </a:lnTo>
                  <a:lnTo>
                    <a:pt x="288" y="535"/>
                  </a:lnTo>
                  <a:lnTo>
                    <a:pt x="287" y="535"/>
                  </a:lnTo>
                  <a:lnTo>
                    <a:pt x="287" y="534"/>
                  </a:lnTo>
                  <a:lnTo>
                    <a:pt x="287" y="534"/>
                  </a:lnTo>
                  <a:lnTo>
                    <a:pt x="286" y="533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3" y="533"/>
                  </a:lnTo>
                  <a:lnTo>
                    <a:pt x="282" y="532"/>
                  </a:lnTo>
                  <a:lnTo>
                    <a:pt x="281" y="532"/>
                  </a:lnTo>
                  <a:lnTo>
                    <a:pt x="281" y="531"/>
                  </a:lnTo>
                  <a:lnTo>
                    <a:pt x="281" y="531"/>
                  </a:lnTo>
                  <a:lnTo>
                    <a:pt x="281" y="530"/>
                  </a:lnTo>
                  <a:lnTo>
                    <a:pt x="280" y="530"/>
                  </a:lnTo>
                  <a:lnTo>
                    <a:pt x="279" y="530"/>
                  </a:lnTo>
                  <a:lnTo>
                    <a:pt x="278" y="529"/>
                  </a:lnTo>
                  <a:lnTo>
                    <a:pt x="277" y="529"/>
                  </a:lnTo>
                  <a:lnTo>
                    <a:pt x="276" y="529"/>
                  </a:lnTo>
                  <a:lnTo>
                    <a:pt x="275" y="529"/>
                  </a:lnTo>
                  <a:lnTo>
                    <a:pt x="275" y="528"/>
                  </a:lnTo>
                  <a:lnTo>
                    <a:pt x="275" y="527"/>
                  </a:lnTo>
                  <a:lnTo>
                    <a:pt x="274" y="527"/>
                  </a:lnTo>
                  <a:lnTo>
                    <a:pt x="274" y="527"/>
                  </a:lnTo>
                  <a:lnTo>
                    <a:pt x="273" y="527"/>
                  </a:lnTo>
                  <a:lnTo>
                    <a:pt x="272" y="527"/>
                  </a:lnTo>
                  <a:lnTo>
                    <a:pt x="271" y="527"/>
                  </a:lnTo>
                  <a:lnTo>
                    <a:pt x="270" y="527"/>
                  </a:lnTo>
                  <a:lnTo>
                    <a:pt x="268" y="527"/>
                  </a:lnTo>
                  <a:lnTo>
                    <a:pt x="268" y="527"/>
                  </a:lnTo>
                  <a:lnTo>
                    <a:pt x="267" y="527"/>
                  </a:lnTo>
                  <a:lnTo>
                    <a:pt x="266" y="527"/>
                  </a:lnTo>
                  <a:lnTo>
                    <a:pt x="265" y="527"/>
                  </a:lnTo>
                  <a:lnTo>
                    <a:pt x="264" y="527"/>
                  </a:lnTo>
                  <a:lnTo>
                    <a:pt x="263" y="527"/>
                  </a:lnTo>
                  <a:lnTo>
                    <a:pt x="262" y="527"/>
                  </a:lnTo>
                  <a:lnTo>
                    <a:pt x="262" y="527"/>
                  </a:lnTo>
                  <a:lnTo>
                    <a:pt x="261" y="527"/>
                  </a:lnTo>
                  <a:lnTo>
                    <a:pt x="260" y="527"/>
                  </a:lnTo>
                  <a:lnTo>
                    <a:pt x="260" y="526"/>
                  </a:lnTo>
                  <a:lnTo>
                    <a:pt x="259" y="526"/>
                  </a:lnTo>
                  <a:lnTo>
                    <a:pt x="259" y="525"/>
                  </a:lnTo>
                  <a:lnTo>
                    <a:pt x="257" y="525"/>
                  </a:lnTo>
                  <a:lnTo>
                    <a:pt x="256" y="525"/>
                  </a:lnTo>
                  <a:lnTo>
                    <a:pt x="255" y="525"/>
                  </a:lnTo>
                  <a:lnTo>
                    <a:pt x="255" y="525"/>
                  </a:lnTo>
                  <a:lnTo>
                    <a:pt x="254" y="525"/>
                  </a:lnTo>
                  <a:lnTo>
                    <a:pt x="253" y="526"/>
                  </a:lnTo>
                  <a:lnTo>
                    <a:pt x="252" y="526"/>
                  </a:lnTo>
                  <a:lnTo>
                    <a:pt x="252" y="527"/>
                  </a:lnTo>
                  <a:lnTo>
                    <a:pt x="252" y="527"/>
                  </a:lnTo>
                  <a:lnTo>
                    <a:pt x="251" y="527"/>
                  </a:lnTo>
                  <a:lnTo>
                    <a:pt x="251" y="528"/>
                  </a:lnTo>
                  <a:lnTo>
                    <a:pt x="250" y="528"/>
                  </a:lnTo>
                  <a:lnTo>
                    <a:pt x="249" y="529"/>
                  </a:lnTo>
                  <a:lnTo>
                    <a:pt x="249" y="530"/>
                  </a:lnTo>
                  <a:lnTo>
                    <a:pt x="248" y="530"/>
                  </a:lnTo>
                  <a:lnTo>
                    <a:pt x="247" y="530"/>
                  </a:lnTo>
                  <a:lnTo>
                    <a:pt x="246" y="530"/>
                  </a:lnTo>
                  <a:lnTo>
                    <a:pt x="245" y="531"/>
                  </a:lnTo>
                  <a:lnTo>
                    <a:pt x="244" y="531"/>
                  </a:lnTo>
                  <a:lnTo>
                    <a:pt x="243" y="532"/>
                  </a:lnTo>
                  <a:lnTo>
                    <a:pt x="243" y="533"/>
                  </a:lnTo>
                  <a:lnTo>
                    <a:pt x="242" y="533"/>
                  </a:lnTo>
                  <a:lnTo>
                    <a:pt x="242" y="533"/>
                  </a:lnTo>
                  <a:lnTo>
                    <a:pt x="242" y="533"/>
                  </a:lnTo>
                  <a:lnTo>
                    <a:pt x="241" y="533"/>
                  </a:lnTo>
                  <a:lnTo>
                    <a:pt x="240" y="533"/>
                  </a:lnTo>
                  <a:lnTo>
                    <a:pt x="239" y="534"/>
                  </a:lnTo>
                  <a:lnTo>
                    <a:pt x="238" y="535"/>
                  </a:lnTo>
                  <a:lnTo>
                    <a:pt x="237" y="536"/>
                  </a:lnTo>
                  <a:lnTo>
                    <a:pt x="237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5" y="537"/>
                  </a:lnTo>
                  <a:lnTo>
                    <a:pt x="234" y="537"/>
                  </a:lnTo>
                  <a:lnTo>
                    <a:pt x="233" y="538"/>
                  </a:lnTo>
                  <a:lnTo>
                    <a:pt x="233" y="539"/>
                  </a:lnTo>
                  <a:lnTo>
                    <a:pt x="232" y="539"/>
                  </a:lnTo>
                  <a:lnTo>
                    <a:pt x="231" y="540"/>
                  </a:lnTo>
                  <a:lnTo>
                    <a:pt x="230" y="540"/>
                  </a:lnTo>
                  <a:lnTo>
                    <a:pt x="230" y="540"/>
                  </a:lnTo>
                  <a:lnTo>
                    <a:pt x="229" y="541"/>
                  </a:lnTo>
                  <a:lnTo>
                    <a:pt x="229" y="542"/>
                  </a:lnTo>
                  <a:lnTo>
                    <a:pt x="228" y="542"/>
                  </a:lnTo>
                  <a:lnTo>
                    <a:pt x="228" y="543"/>
                  </a:lnTo>
                  <a:lnTo>
                    <a:pt x="227" y="543"/>
                  </a:lnTo>
                  <a:lnTo>
                    <a:pt x="227" y="544"/>
                  </a:lnTo>
                  <a:lnTo>
                    <a:pt x="226" y="545"/>
                  </a:lnTo>
                  <a:lnTo>
                    <a:pt x="225" y="546"/>
                  </a:lnTo>
                  <a:lnTo>
                    <a:pt x="224" y="546"/>
                  </a:lnTo>
                  <a:lnTo>
                    <a:pt x="223" y="546"/>
                  </a:lnTo>
                  <a:lnTo>
                    <a:pt x="223" y="546"/>
                  </a:lnTo>
                  <a:lnTo>
                    <a:pt x="223" y="546"/>
                  </a:lnTo>
                  <a:lnTo>
                    <a:pt x="222" y="546"/>
                  </a:lnTo>
                  <a:lnTo>
                    <a:pt x="222" y="547"/>
                  </a:lnTo>
                  <a:lnTo>
                    <a:pt x="221" y="547"/>
                  </a:lnTo>
                  <a:lnTo>
                    <a:pt x="221" y="548"/>
                  </a:lnTo>
                  <a:lnTo>
                    <a:pt x="220" y="548"/>
                  </a:lnTo>
                  <a:lnTo>
                    <a:pt x="220" y="549"/>
                  </a:lnTo>
                  <a:lnTo>
                    <a:pt x="219" y="550"/>
                  </a:lnTo>
                  <a:lnTo>
                    <a:pt x="218" y="55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3" y="552"/>
                  </a:lnTo>
                  <a:lnTo>
                    <a:pt x="212" y="553"/>
                  </a:lnTo>
                  <a:lnTo>
                    <a:pt x="211" y="554"/>
                  </a:lnTo>
                  <a:lnTo>
                    <a:pt x="211" y="555"/>
                  </a:lnTo>
                  <a:lnTo>
                    <a:pt x="211" y="556"/>
                  </a:lnTo>
                  <a:lnTo>
                    <a:pt x="211" y="557"/>
                  </a:lnTo>
                  <a:lnTo>
                    <a:pt x="210" y="557"/>
                  </a:lnTo>
                  <a:lnTo>
                    <a:pt x="209" y="558"/>
                  </a:lnTo>
                  <a:lnTo>
                    <a:pt x="210" y="559"/>
                  </a:lnTo>
                  <a:lnTo>
                    <a:pt x="209" y="559"/>
                  </a:lnTo>
                  <a:lnTo>
                    <a:pt x="209" y="560"/>
                  </a:lnTo>
                  <a:lnTo>
                    <a:pt x="208" y="561"/>
                  </a:lnTo>
                  <a:lnTo>
                    <a:pt x="208" y="562"/>
                  </a:lnTo>
                  <a:lnTo>
                    <a:pt x="207" y="563"/>
                  </a:lnTo>
                  <a:lnTo>
                    <a:pt x="206" y="564"/>
                  </a:lnTo>
                  <a:lnTo>
                    <a:pt x="206" y="565"/>
                  </a:lnTo>
                  <a:lnTo>
                    <a:pt x="205" y="565"/>
                  </a:lnTo>
                  <a:lnTo>
                    <a:pt x="204" y="565"/>
                  </a:lnTo>
                  <a:lnTo>
                    <a:pt x="204" y="566"/>
                  </a:lnTo>
                  <a:lnTo>
                    <a:pt x="204" y="567"/>
                  </a:lnTo>
                  <a:lnTo>
                    <a:pt x="204" y="568"/>
                  </a:lnTo>
                  <a:lnTo>
                    <a:pt x="203" y="569"/>
                  </a:lnTo>
                  <a:lnTo>
                    <a:pt x="202" y="569"/>
                  </a:lnTo>
                  <a:lnTo>
                    <a:pt x="201" y="570"/>
                  </a:lnTo>
                  <a:lnTo>
                    <a:pt x="201" y="571"/>
                  </a:lnTo>
                  <a:lnTo>
                    <a:pt x="201" y="572"/>
                  </a:lnTo>
                  <a:lnTo>
                    <a:pt x="201" y="572"/>
                  </a:lnTo>
                  <a:lnTo>
                    <a:pt x="200" y="572"/>
                  </a:lnTo>
                  <a:lnTo>
                    <a:pt x="199" y="573"/>
                  </a:lnTo>
                  <a:lnTo>
                    <a:pt x="198" y="574"/>
                  </a:lnTo>
                  <a:lnTo>
                    <a:pt x="198" y="574"/>
                  </a:lnTo>
                  <a:lnTo>
                    <a:pt x="198" y="575"/>
                  </a:lnTo>
                  <a:lnTo>
                    <a:pt x="198" y="576"/>
                  </a:lnTo>
                  <a:lnTo>
                    <a:pt x="197" y="576"/>
                  </a:lnTo>
                  <a:lnTo>
                    <a:pt x="196" y="577"/>
                  </a:lnTo>
                  <a:lnTo>
                    <a:pt x="195" y="577"/>
                  </a:lnTo>
                  <a:lnTo>
                    <a:pt x="194" y="578"/>
                  </a:lnTo>
                  <a:lnTo>
                    <a:pt x="193" y="578"/>
                  </a:lnTo>
                  <a:lnTo>
                    <a:pt x="193" y="579"/>
                  </a:lnTo>
                  <a:lnTo>
                    <a:pt x="192" y="579"/>
                  </a:lnTo>
                  <a:lnTo>
                    <a:pt x="191" y="580"/>
                  </a:lnTo>
                  <a:lnTo>
                    <a:pt x="191" y="580"/>
                  </a:lnTo>
                  <a:lnTo>
                    <a:pt x="190" y="580"/>
                  </a:lnTo>
                  <a:lnTo>
                    <a:pt x="189" y="579"/>
                  </a:lnTo>
                  <a:lnTo>
                    <a:pt x="188" y="580"/>
                  </a:lnTo>
                  <a:lnTo>
                    <a:pt x="188" y="581"/>
                  </a:lnTo>
                  <a:lnTo>
                    <a:pt x="187" y="582"/>
                  </a:lnTo>
                  <a:lnTo>
                    <a:pt x="186" y="583"/>
                  </a:lnTo>
                  <a:lnTo>
                    <a:pt x="185" y="583"/>
                  </a:lnTo>
                  <a:lnTo>
                    <a:pt x="185" y="584"/>
                  </a:lnTo>
                  <a:lnTo>
                    <a:pt x="184" y="584"/>
                  </a:lnTo>
                  <a:lnTo>
                    <a:pt x="183" y="585"/>
                  </a:lnTo>
                  <a:lnTo>
                    <a:pt x="183" y="586"/>
                  </a:lnTo>
                  <a:lnTo>
                    <a:pt x="182" y="587"/>
                  </a:lnTo>
                  <a:lnTo>
                    <a:pt x="181" y="588"/>
                  </a:lnTo>
                  <a:lnTo>
                    <a:pt x="180" y="590"/>
                  </a:lnTo>
                  <a:lnTo>
                    <a:pt x="180" y="591"/>
                  </a:lnTo>
                  <a:lnTo>
                    <a:pt x="179" y="591"/>
                  </a:lnTo>
                  <a:lnTo>
                    <a:pt x="179" y="591"/>
                  </a:lnTo>
                  <a:lnTo>
                    <a:pt x="178" y="591"/>
                  </a:lnTo>
                  <a:lnTo>
                    <a:pt x="177" y="591"/>
                  </a:lnTo>
                  <a:lnTo>
                    <a:pt x="176" y="591"/>
                  </a:lnTo>
                  <a:lnTo>
                    <a:pt x="175" y="591"/>
                  </a:lnTo>
                  <a:lnTo>
                    <a:pt x="174" y="591"/>
                  </a:lnTo>
                  <a:lnTo>
                    <a:pt x="173" y="592"/>
                  </a:lnTo>
                  <a:lnTo>
                    <a:pt x="173" y="593"/>
                  </a:lnTo>
                  <a:lnTo>
                    <a:pt x="172" y="594"/>
                  </a:lnTo>
                  <a:lnTo>
                    <a:pt x="172" y="594"/>
                  </a:lnTo>
                  <a:lnTo>
                    <a:pt x="172" y="595"/>
                  </a:lnTo>
                  <a:lnTo>
                    <a:pt x="171" y="596"/>
                  </a:lnTo>
                  <a:lnTo>
                    <a:pt x="171" y="597"/>
                  </a:lnTo>
                  <a:lnTo>
                    <a:pt x="171" y="597"/>
                  </a:lnTo>
                  <a:lnTo>
                    <a:pt x="170" y="597"/>
                  </a:lnTo>
                  <a:lnTo>
                    <a:pt x="169" y="597"/>
                  </a:lnTo>
                  <a:lnTo>
                    <a:pt x="168" y="597"/>
                  </a:lnTo>
                  <a:lnTo>
                    <a:pt x="167" y="597"/>
                  </a:lnTo>
                  <a:lnTo>
                    <a:pt x="166" y="597"/>
                  </a:lnTo>
                  <a:lnTo>
                    <a:pt x="166" y="597"/>
                  </a:lnTo>
                  <a:lnTo>
                    <a:pt x="165" y="598"/>
                  </a:lnTo>
                  <a:lnTo>
                    <a:pt x="164" y="598"/>
                  </a:lnTo>
                  <a:lnTo>
                    <a:pt x="163" y="598"/>
                  </a:lnTo>
                  <a:lnTo>
                    <a:pt x="162" y="599"/>
                  </a:lnTo>
                  <a:lnTo>
                    <a:pt x="162" y="598"/>
                  </a:lnTo>
                  <a:lnTo>
                    <a:pt x="161" y="599"/>
                  </a:lnTo>
                  <a:lnTo>
                    <a:pt x="160" y="598"/>
                  </a:lnTo>
                  <a:lnTo>
                    <a:pt x="160" y="598"/>
                  </a:lnTo>
                  <a:lnTo>
                    <a:pt x="159" y="598"/>
                  </a:lnTo>
                  <a:lnTo>
                    <a:pt x="158" y="599"/>
                  </a:lnTo>
                  <a:lnTo>
                    <a:pt x="157" y="599"/>
                  </a:lnTo>
                  <a:lnTo>
                    <a:pt x="156" y="599"/>
                  </a:lnTo>
                  <a:lnTo>
                    <a:pt x="155" y="600"/>
                  </a:lnTo>
                  <a:lnTo>
                    <a:pt x="154" y="600"/>
                  </a:lnTo>
                  <a:lnTo>
                    <a:pt x="153" y="600"/>
                  </a:lnTo>
                  <a:lnTo>
                    <a:pt x="153" y="600"/>
                  </a:lnTo>
                  <a:lnTo>
                    <a:pt x="152" y="601"/>
                  </a:lnTo>
                  <a:lnTo>
                    <a:pt x="151" y="601"/>
                  </a:lnTo>
                  <a:lnTo>
                    <a:pt x="150" y="600"/>
                  </a:lnTo>
                  <a:lnTo>
                    <a:pt x="149" y="600"/>
                  </a:lnTo>
                  <a:lnTo>
                    <a:pt x="148" y="600"/>
                  </a:lnTo>
                  <a:lnTo>
                    <a:pt x="147" y="599"/>
                  </a:lnTo>
                  <a:lnTo>
                    <a:pt x="147" y="599"/>
                  </a:lnTo>
                  <a:lnTo>
                    <a:pt x="146" y="600"/>
                  </a:lnTo>
                  <a:lnTo>
                    <a:pt x="145" y="600"/>
                  </a:lnTo>
                  <a:lnTo>
                    <a:pt x="144" y="600"/>
                  </a:lnTo>
                  <a:lnTo>
                    <a:pt x="144" y="601"/>
                  </a:lnTo>
                  <a:lnTo>
                    <a:pt x="143" y="601"/>
                  </a:lnTo>
                  <a:lnTo>
                    <a:pt x="142" y="600"/>
                  </a:lnTo>
                  <a:lnTo>
                    <a:pt x="141" y="600"/>
                  </a:lnTo>
                  <a:lnTo>
                    <a:pt x="140" y="600"/>
                  </a:lnTo>
                  <a:lnTo>
                    <a:pt x="140" y="599"/>
                  </a:lnTo>
                  <a:lnTo>
                    <a:pt x="139" y="599"/>
                  </a:lnTo>
                  <a:lnTo>
                    <a:pt x="139" y="600"/>
                  </a:lnTo>
                  <a:lnTo>
                    <a:pt x="138" y="600"/>
                  </a:lnTo>
                  <a:lnTo>
                    <a:pt x="137" y="601"/>
                  </a:lnTo>
                  <a:lnTo>
                    <a:pt x="136" y="601"/>
                  </a:lnTo>
                  <a:lnTo>
                    <a:pt x="135" y="602"/>
                  </a:lnTo>
                  <a:lnTo>
                    <a:pt x="134" y="602"/>
                  </a:lnTo>
                  <a:lnTo>
                    <a:pt x="134" y="603"/>
                  </a:lnTo>
                  <a:lnTo>
                    <a:pt x="134" y="603"/>
                  </a:lnTo>
                  <a:lnTo>
                    <a:pt x="133" y="603"/>
                  </a:lnTo>
                  <a:lnTo>
                    <a:pt x="133" y="604"/>
                  </a:lnTo>
                  <a:lnTo>
                    <a:pt x="132" y="604"/>
                  </a:lnTo>
                  <a:lnTo>
                    <a:pt x="131" y="605"/>
                  </a:lnTo>
                  <a:lnTo>
                    <a:pt x="131" y="606"/>
                  </a:lnTo>
                  <a:lnTo>
                    <a:pt x="130" y="606"/>
                  </a:lnTo>
                  <a:lnTo>
                    <a:pt x="130" y="607"/>
                  </a:lnTo>
                  <a:lnTo>
                    <a:pt x="129" y="608"/>
                  </a:lnTo>
                  <a:lnTo>
                    <a:pt x="128" y="608"/>
                  </a:lnTo>
                  <a:lnTo>
                    <a:pt x="128" y="609"/>
                  </a:lnTo>
                  <a:lnTo>
                    <a:pt x="127" y="608"/>
                  </a:lnTo>
                  <a:lnTo>
                    <a:pt x="127" y="609"/>
                  </a:lnTo>
                  <a:lnTo>
                    <a:pt x="126" y="609"/>
                  </a:lnTo>
                  <a:lnTo>
                    <a:pt x="125" y="609"/>
                  </a:lnTo>
                  <a:lnTo>
                    <a:pt x="124" y="609"/>
                  </a:lnTo>
                  <a:lnTo>
                    <a:pt x="123" y="609"/>
                  </a:lnTo>
                  <a:lnTo>
                    <a:pt x="122" y="609"/>
                  </a:lnTo>
                  <a:lnTo>
                    <a:pt x="122" y="610"/>
                  </a:lnTo>
                  <a:lnTo>
                    <a:pt x="121" y="610"/>
                  </a:lnTo>
                  <a:lnTo>
                    <a:pt x="121" y="610"/>
                  </a:lnTo>
                  <a:lnTo>
                    <a:pt x="120" y="610"/>
                  </a:lnTo>
                  <a:lnTo>
                    <a:pt x="119" y="610"/>
                  </a:lnTo>
                  <a:lnTo>
                    <a:pt x="118" y="610"/>
                  </a:lnTo>
                  <a:lnTo>
                    <a:pt x="117" y="610"/>
                  </a:lnTo>
                  <a:lnTo>
                    <a:pt x="116" y="610"/>
                  </a:lnTo>
                  <a:lnTo>
                    <a:pt x="115" y="610"/>
                  </a:lnTo>
                  <a:lnTo>
                    <a:pt x="115" y="611"/>
                  </a:lnTo>
                  <a:lnTo>
                    <a:pt x="114" y="611"/>
                  </a:lnTo>
                  <a:lnTo>
                    <a:pt x="113" y="611"/>
                  </a:lnTo>
                  <a:lnTo>
                    <a:pt x="112" y="611"/>
                  </a:lnTo>
                  <a:lnTo>
                    <a:pt x="111" y="611"/>
                  </a:lnTo>
                  <a:lnTo>
                    <a:pt x="110" y="611"/>
                  </a:lnTo>
                  <a:lnTo>
                    <a:pt x="109" y="611"/>
                  </a:lnTo>
                  <a:lnTo>
                    <a:pt x="109" y="612"/>
                  </a:lnTo>
                  <a:lnTo>
                    <a:pt x="108" y="612"/>
                  </a:lnTo>
                  <a:lnTo>
                    <a:pt x="107" y="612"/>
                  </a:lnTo>
                  <a:lnTo>
                    <a:pt x="106" y="612"/>
                  </a:lnTo>
                  <a:lnTo>
                    <a:pt x="60" y="619"/>
                  </a:lnTo>
                  <a:lnTo>
                    <a:pt x="60" y="616"/>
                  </a:lnTo>
                  <a:lnTo>
                    <a:pt x="60" y="614"/>
                  </a:lnTo>
                  <a:lnTo>
                    <a:pt x="60" y="611"/>
                  </a:lnTo>
                  <a:lnTo>
                    <a:pt x="60" y="608"/>
                  </a:lnTo>
                  <a:lnTo>
                    <a:pt x="60" y="605"/>
                  </a:lnTo>
                  <a:lnTo>
                    <a:pt x="59" y="602"/>
                  </a:lnTo>
                  <a:lnTo>
                    <a:pt x="59" y="599"/>
                  </a:lnTo>
                  <a:lnTo>
                    <a:pt x="59" y="597"/>
                  </a:lnTo>
                  <a:lnTo>
                    <a:pt x="59" y="595"/>
                  </a:lnTo>
                  <a:lnTo>
                    <a:pt x="59" y="591"/>
                  </a:lnTo>
                  <a:lnTo>
                    <a:pt x="59" y="589"/>
                  </a:lnTo>
                  <a:lnTo>
                    <a:pt x="59" y="587"/>
                  </a:lnTo>
                  <a:lnTo>
                    <a:pt x="60" y="585"/>
                  </a:lnTo>
                  <a:lnTo>
                    <a:pt x="60" y="584"/>
                  </a:lnTo>
                  <a:lnTo>
                    <a:pt x="60" y="582"/>
                  </a:lnTo>
                  <a:lnTo>
                    <a:pt x="60" y="580"/>
                  </a:lnTo>
                  <a:lnTo>
                    <a:pt x="59" y="578"/>
                  </a:lnTo>
                  <a:lnTo>
                    <a:pt x="59" y="578"/>
                  </a:lnTo>
                  <a:lnTo>
                    <a:pt x="59" y="577"/>
                  </a:lnTo>
                  <a:lnTo>
                    <a:pt x="59" y="575"/>
                  </a:lnTo>
                  <a:lnTo>
                    <a:pt x="58" y="574"/>
                  </a:lnTo>
                  <a:lnTo>
                    <a:pt x="58" y="573"/>
                  </a:lnTo>
                  <a:lnTo>
                    <a:pt x="57" y="572"/>
                  </a:lnTo>
                  <a:lnTo>
                    <a:pt x="56" y="572"/>
                  </a:lnTo>
                  <a:lnTo>
                    <a:pt x="55" y="572"/>
                  </a:lnTo>
                  <a:lnTo>
                    <a:pt x="54" y="571"/>
                  </a:lnTo>
                  <a:lnTo>
                    <a:pt x="53" y="570"/>
                  </a:lnTo>
                  <a:lnTo>
                    <a:pt x="52" y="569"/>
                  </a:lnTo>
                  <a:lnTo>
                    <a:pt x="51" y="568"/>
                  </a:lnTo>
                  <a:lnTo>
                    <a:pt x="51" y="567"/>
                  </a:lnTo>
                  <a:lnTo>
                    <a:pt x="50" y="566"/>
                  </a:lnTo>
                  <a:lnTo>
                    <a:pt x="49" y="565"/>
                  </a:lnTo>
                  <a:lnTo>
                    <a:pt x="49" y="564"/>
                  </a:lnTo>
                  <a:lnTo>
                    <a:pt x="48" y="562"/>
                  </a:lnTo>
                  <a:lnTo>
                    <a:pt x="48" y="561"/>
                  </a:lnTo>
                  <a:lnTo>
                    <a:pt x="48" y="560"/>
                  </a:lnTo>
                  <a:lnTo>
                    <a:pt x="47" y="559"/>
                  </a:lnTo>
                  <a:lnTo>
                    <a:pt x="47" y="558"/>
                  </a:lnTo>
                  <a:lnTo>
                    <a:pt x="46" y="557"/>
                  </a:lnTo>
                  <a:lnTo>
                    <a:pt x="46" y="556"/>
                  </a:lnTo>
                  <a:lnTo>
                    <a:pt x="45" y="555"/>
                  </a:lnTo>
                  <a:lnTo>
                    <a:pt x="45" y="554"/>
                  </a:lnTo>
                  <a:lnTo>
                    <a:pt x="45" y="552"/>
                  </a:lnTo>
                  <a:lnTo>
                    <a:pt x="44" y="552"/>
                  </a:lnTo>
                  <a:lnTo>
                    <a:pt x="43" y="551"/>
                  </a:lnTo>
                  <a:lnTo>
                    <a:pt x="42" y="550"/>
                  </a:lnTo>
                  <a:lnTo>
                    <a:pt x="41" y="549"/>
                  </a:lnTo>
                  <a:lnTo>
                    <a:pt x="40" y="549"/>
                  </a:lnTo>
                  <a:lnTo>
                    <a:pt x="39" y="548"/>
                  </a:lnTo>
                  <a:lnTo>
                    <a:pt x="38" y="547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5" y="546"/>
                  </a:lnTo>
                  <a:lnTo>
                    <a:pt x="34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2" y="546"/>
                  </a:lnTo>
                  <a:lnTo>
                    <a:pt x="32" y="545"/>
                  </a:lnTo>
                  <a:lnTo>
                    <a:pt x="31" y="545"/>
                  </a:lnTo>
                  <a:lnTo>
                    <a:pt x="30" y="544"/>
                  </a:lnTo>
                  <a:lnTo>
                    <a:pt x="29" y="543"/>
                  </a:lnTo>
                  <a:lnTo>
                    <a:pt x="28" y="543"/>
                  </a:lnTo>
                  <a:lnTo>
                    <a:pt x="26" y="543"/>
                  </a:lnTo>
                  <a:lnTo>
                    <a:pt x="25" y="543"/>
                  </a:lnTo>
                  <a:lnTo>
                    <a:pt x="23" y="543"/>
                  </a:lnTo>
                  <a:lnTo>
                    <a:pt x="21" y="543"/>
                  </a:lnTo>
                  <a:lnTo>
                    <a:pt x="19" y="542"/>
                  </a:lnTo>
                  <a:lnTo>
                    <a:pt x="18" y="542"/>
                  </a:lnTo>
                  <a:lnTo>
                    <a:pt x="15" y="542"/>
                  </a:lnTo>
                  <a:lnTo>
                    <a:pt x="13" y="541"/>
                  </a:lnTo>
                  <a:lnTo>
                    <a:pt x="11" y="541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6" y="540"/>
                  </a:lnTo>
                  <a:lnTo>
                    <a:pt x="3" y="539"/>
                  </a:lnTo>
                  <a:lnTo>
                    <a:pt x="1" y="538"/>
                  </a:lnTo>
                  <a:lnTo>
                    <a:pt x="0" y="537"/>
                  </a:lnTo>
                  <a:lnTo>
                    <a:pt x="2" y="536"/>
                  </a:lnTo>
                  <a:lnTo>
                    <a:pt x="3" y="536"/>
                  </a:lnTo>
                  <a:lnTo>
                    <a:pt x="4" y="536"/>
                  </a:lnTo>
                  <a:lnTo>
                    <a:pt x="5" y="536"/>
                  </a:lnTo>
                  <a:lnTo>
                    <a:pt x="7" y="535"/>
                  </a:lnTo>
                  <a:lnTo>
                    <a:pt x="7" y="535"/>
                  </a:lnTo>
                  <a:lnTo>
                    <a:pt x="8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2" y="533"/>
                  </a:lnTo>
                  <a:lnTo>
                    <a:pt x="13" y="533"/>
                  </a:lnTo>
                  <a:lnTo>
                    <a:pt x="13" y="532"/>
                  </a:lnTo>
                  <a:lnTo>
                    <a:pt x="13" y="531"/>
                  </a:lnTo>
                  <a:lnTo>
                    <a:pt x="14" y="530"/>
                  </a:lnTo>
                  <a:lnTo>
                    <a:pt x="6" y="486"/>
                  </a:lnTo>
                  <a:lnTo>
                    <a:pt x="7" y="485"/>
                  </a:lnTo>
                  <a:lnTo>
                    <a:pt x="8" y="485"/>
                  </a:lnTo>
                  <a:lnTo>
                    <a:pt x="10" y="484"/>
                  </a:lnTo>
                  <a:lnTo>
                    <a:pt x="12" y="484"/>
                  </a:lnTo>
                  <a:lnTo>
                    <a:pt x="13" y="483"/>
                  </a:lnTo>
                  <a:lnTo>
                    <a:pt x="15" y="483"/>
                  </a:lnTo>
                  <a:lnTo>
                    <a:pt x="18" y="483"/>
                  </a:lnTo>
                  <a:lnTo>
                    <a:pt x="19" y="482"/>
                  </a:lnTo>
                  <a:lnTo>
                    <a:pt x="22" y="482"/>
                  </a:lnTo>
                  <a:lnTo>
                    <a:pt x="24" y="481"/>
                  </a:lnTo>
                  <a:lnTo>
                    <a:pt x="25" y="481"/>
                  </a:lnTo>
                  <a:lnTo>
                    <a:pt x="26" y="481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30" y="479"/>
                  </a:lnTo>
                  <a:lnTo>
                    <a:pt x="32" y="478"/>
                  </a:lnTo>
                  <a:lnTo>
                    <a:pt x="32" y="477"/>
                  </a:lnTo>
                  <a:lnTo>
                    <a:pt x="32" y="476"/>
                  </a:lnTo>
                  <a:lnTo>
                    <a:pt x="33" y="476"/>
                  </a:lnTo>
                  <a:lnTo>
                    <a:pt x="34" y="474"/>
                  </a:lnTo>
                  <a:lnTo>
                    <a:pt x="35" y="473"/>
                  </a:lnTo>
                  <a:lnTo>
                    <a:pt x="36" y="472"/>
                  </a:lnTo>
                  <a:lnTo>
                    <a:pt x="37" y="471"/>
                  </a:lnTo>
                  <a:lnTo>
                    <a:pt x="37" y="470"/>
                  </a:lnTo>
                  <a:lnTo>
                    <a:pt x="38" y="469"/>
                  </a:lnTo>
                  <a:lnTo>
                    <a:pt x="39" y="467"/>
                  </a:lnTo>
                  <a:lnTo>
                    <a:pt x="39" y="466"/>
                  </a:lnTo>
                  <a:lnTo>
                    <a:pt x="40" y="465"/>
                  </a:lnTo>
                  <a:lnTo>
                    <a:pt x="40" y="464"/>
                  </a:lnTo>
                  <a:lnTo>
                    <a:pt x="41" y="463"/>
                  </a:lnTo>
                  <a:lnTo>
                    <a:pt x="42" y="461"/>
                  </a:lnTo>
                  <a:lnTo>
                    <a:pt x="43" y="460"/>
                  </a:lnTo>
                  <a:lnTo>
                    <a:pt x="44" y="458"/>
                  </a:lnTo>
                  <a:lnTo>
                    <a:pt x="45" y="457"/>
                  </a:lnTo>
                  <a:lnTo>
                    <a:pt x="45" y="456"/>
                  </a:lnTo>
                  <a:lnTo>
                    <a:pt x="46" y="454"/>
                  </a:lnTo>
                  <a:lnTo>
                    <a:pt x="47" y="453"/>
                  </a:lnTo>
                  <a:lnTo>
                    <a:pt x="48" y="451"/>
                  </a:lnTo>
                  <a:lnTo>
                    <a:pt x="50" y="449"/>
                  </a:lnTo>
                  <a:lnTo>
                    <a:pt x="50" y="447"/>
                  </a:lnTo>
                  <a:lnTo>
                    <a:pt x="51" y="446"/>
                  </a:lnTo>
                  <a:lnTo>
                    <a:pt x="51" y="445"/>
                  </a:lnTo>
                  <a:lnTo>
                    <a:pt x="51" y="445"/>
                  </a:lnTo>
                  <a:lnTo>
                    <a:pt x="52" y="445"/>
                  </a:lnTo>
                  <a:lnTo>
                    <a:pt x="53" y="445"/>
                  </a:lnTo>
                  <a:lnTo>
                    <a:pt x="54" y="445"/>
                  </a:lnTo>
                  <a:lnTo>
                    <a:pt x="54" y="445"/>
                  </a:lnTo>
                  <a:lnTo>
                    <a:pt x="55" y="445"/>
                  </a:lnTo>
                  <a:lnTo>
                    <a:pt x="56" y="445"/>
                  </a:lnTo>
                  <a:lnTo>
                    <a:pt x="57" y="445"/>
                  </a:lnTo>
                  <a:lnTo>
                    <a:pt x="57" y="444"/>
                  </a:lnTo>
                  <a:lnTo>
                    <a:pt x="58" y="444"/>
                  </a:lnTo>
                  <a:lnTo>
                    <a:pt x="58" y="443"/>
                  </a:lnTo>
                  <a:lnTo>
                    <a:pt x="58" y="442"/>
                  </a:lnTo>
                  <a:lnTo>
                    <a:pt x="59" y="441"/>
                  </a:lnTo>
                  <a:lnTo>
                    <a:pt x="60" y="440"/>
                  </a:lnTo>
                  <a:lnTo>
                    <a:pt x="61" y="439"/>
                  </a:lnTo>
                  <a:lnTo>
                    <a:pt x="61" y="438"/>
                  </a:lnTo>
                  <a:lnTo>
                    <a:pt x="63" y="437"/>
                  </a:lnTo>
                  <a:lnTo>
                    <a:pt x="64" y="436"/>
                  </a:lnTo>
                  <a:lnTo>
                    <a:pt x="64" y="434"/>
                  </a:lnTo>
                  <a:lnTo>
                    <a:pt x="65" y="433"/>
                  </a:lnTo>
                  <a:lnTo>
                    <a:pt x="66" y="432"/>
                  </a:lnTo>
                  <a:lnTo>
                    <a:pt x="67" y="432"/>
                  </a:lnTo>
                  <a:lnTo>
                    <a:pt x="68" y="432"/>
                  </a:lnTo>
                  <a:lnTo>
                    <a:pt x="70" y="432"/>
                  </a:lnTo>
                  <a:lnTo>
                    <a:pt x="70" y="432"/>
                  </a:lnTo>
                  <a:lnTo>
                    <a:pt x="71" y="432"/>
                  </a:lnTo>
                  <a:lnTo>
                    <a:pt x="72" y="432"/>
                  </a:lnTo>
                  <a:lnTo>
                    <a:pt x="74" y="431"/>
                  </a:lnTo>
                  <a:lnTo>
                    <a:pt x="75" y="431"/>
                  </a:lnTo>
                  <a:lnTo>
                    <a:pt x="76" y="431"/>
                  </a:lnTo>
                  <a:lnTo>
                    <a:pt x="77" y="430"/>
                  </a:lnTo>
                  <a:lnTo>
                    <a:pt x="77" y="429"/>
                  </a:lnTo>
                  <a:lnTo>
                    <a:pt x="78" y="428"/>
                  </a:lnTo>
                  <a:lnTo>
                    <a:pt x="79" y="427"/>
                  </a:lnTo>
                  <a:lnTo>
                    <a:pt x="81" y="426"/>
                  </a:lnTo>
                  <a:lnTo>
                    <a:pt x="82" y="426"/>
                  </a:lnTo>
                  <a:lnTo>
                    <a:pt x="83" y="425"/>
                  </a:lnTo>
                  <a:lnTo>
                    <a:pt x="84" y="424"/>
                  </a:lnTo>
                  <a:lnTo>
                    <a:pt x="86" y="423"/>
                  </a:lnTo>
                  <a:lnTo>
                    <a:pt x="87" y="422"/>
                  </a:lnTo>
                  <a:lnTo>
                    <a:pt x="88" y="421"/>
                  </a:lnTo>
                  <a:lnTo>
                    <a:pt x="88" y="420"/>
                  </a:lnTo>
                  <a:lnTo>
                    <a:pt x="89" y="419"/>
                  </a:lnTo>
                  <a:lnTo>
                    <a:pt x="90" y="419"/>
                  </a:lnTo>
                  <a:lnTo>
                    <a:pt x="90" y="418"/>
                  </a:lnTo>
                  <a:lnTo>
                    <a:pt x="92" y="417"/>
                  </a:lnTo>
                  <a:lnTo>
                    <a:pt x="94" y="415"/>
                  </a:lnTo>
                  <a:lnTo>
                    <a:pt x="95" y="414"/>
                  </a:lnTo>
                  <a:lnTo>
                    <a:pt x="96" y="413"/>
                  </a:lnTo>
                  <a:lnTo>
                    <a:pt x="97" y="413"/>
                  </a:lnTo>
                  <a:lnTo>
                    <a:pt x="98" y="413"/>
                  </a:lnTo>
                  <a:lnTo>
                    <a:pt x="99" y="413"/>
                  </a:lnTo>
                  <a:lnTo>
                    <a:pt x="100" y="413"/>
                  </a:lnTo>
                  <a:lnTo>
                    <a:pt x="101" y="412"/>
                  </a:lnTo>
                  <a:lnTo>
                    <a:pt x="102" y="412"/>
                  </a:lnTo>
                  <a:lnTo>
                    <a:pt x="102" y="412"/>
                  </a:lnTo>
                  <a:lnTo>
                    <a:pt x="102" y="411"/>
                  </a:lnTo>
                  <a:lnTo>
                    <a:pt x="103" y="411"/>
                  </a:lnTo>
                  <a:lnTo>
                    <a:pt x="104" y="410"/>
                  </a:lnTo>
                  <a:lnTo>
                    <a:pt x="105" y="409"/>
                  </a:lnTo>
                  <a:lnTo>
                    <a:pt x="106" y="409"/>
                  </a:lnTo>
                  <a:lnTo>
                    <a:pt x="107" y="408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9" y="407"/>
                  </a:lnTo>
                  <a:lnTo>
                    <a:pt x="109" y="406"/>
                  </a:lnTo>
                  <a:lnTo>
                    <a:pt x="109" y="405"/>
                  </a:lnTo>
                  <a:lnTo>
                    <a:pt x="109" y="404"/>
                  </a:lnTo>
                  <a:lnTo>
                    <a:pt x="109" y="403"/>
                  </a:lnTo>
                  <a:lnTo>
                    <a:pt x="109" y="400"/>
                  </a:lnTo>
                  <a:lnTo>
                    <a:pt x="109" y="400"/>
                  </a:lnTo>
                  <a:lnTo>
                    <a:pt x="109" y="398"/>
                  </a:lnTo>
                  <a:lnTo>
                    <a:pt x="109" y="396"/>
                  </a:lnTo>
                  <a:lnTo>
                    <a:pt x="109" y="394"/>
                  </a:lnTo>
                  <a:lnTo>
                    <a:pt x="109" y="393"/>
                  </a:lnTo>
                  <a:lnTo>
                    <a:pt x="109" y="391"/>
                  </a:lnTo>
                  <a:lnTo>
                    <a:pt x="109" y="389"/>
                  </a:lnTo>
                  <a:lnTo>
                    <a:pt x="109" y="387"/>
                  </a:lnTo>
                  <a:lnTo>
                    <a:pt x="109" y="386"/>
                  </a:lnTo>
                  <a:lnTo>
                    <a:pt x="109" y="384"/>
                  </a:lnTo>
                  <a:lnTo>
                    <a:pt x="109" y="383"/>
                  </a:lnTo>
                  <a:lnTo>
                    <a:pt x="109" y="381"/>
                  </a:lnTo>
                  <a:lnTo>
                    <a:pt x="109" y="381"/>
                  </a:lnTo>
                  <a:lnTo>
                    <a:pt x="109" y="379"/>
                  </a:lnTo>
                  <a:lnTo>
                    <a:pt x="109" y="377"/>
                  </a:lnTo>
                  <a:lnTo>
                    <a:pt x="109" y="376"/>
                  </a:lnTo>
                  <a:lnTo>
                    <a:pt x="109" y="375"/>
                  </a:lnTo>
                  <a:lnTo>
                    <a:pt x="109" y="374"/>
                  </a:lnTo>
                  <a:lnTo>
                    <a:pt x="109" y="373"/>
                  </a:lnTo>
                  <a:lnTo>
                    <a:pt x="109" y="372"/>
                  </a:lnTo>
                  <a:lnTo>
                    <a:pt x="110" y="371"/>
                  </a:lnTo>
                  <a:lnTo>
                    <a:pt x="110" y="370"/>
                  </a:lnTo>
                  <a:lnTo>
                    <a:pt x="111" y="369"/>
                  </a:lnTo>
                  <a:lnTo>
                    <a:pt x="112" y="368"/>
                  </a:lnTo>
                  <a:lnTo>
                    <a:pt x="112" y="367"/>
                  </a:lnTo>
                  <a:lnTo>
                    <a:pt x="112" y="366"/>
                  </a:lnTo>
                  <a:lnTo>
                    <a:pt x="112" y="365"/>
                  </a:lnTo>
                  <a:lnTo>
                    <a:pt x="111" y="364"/>
                  </a:lnTo>
                  <a:lnTo>
                    <a:pt x="111" y="363"/>
                  </a:lnTo>
                  <a:lnTo>
                    <a:pt x="111" y="362"/>
                  </a:lnTo>
                  <a:lnTo>
                    <a:pt x="111" y="361"/>
                  </a:lnTo>
                  <a:lnTo>
                    <a:pt x="111" y="360"/>
                  </a:lnTo>
                  <a:lnTo>
                    <a:pt x="111" y="359"/>
                  </a:lnTo>
                  <a:lnTo>
                    <a:pt x="112" y="358"/>
                  </a:lnTo>
                  <a:lnTo>
                    <a:pt x="112" y="357"/>
                  </a:lnTo>
                  <a:lnTo>
                    <a:pt x="112" y="356"/>
                  </a:lnTo>
                  <a:lnTo>
                    <a:pt x="112" y="356"/>
                  </a:lnTo>
                  <a:lnTo>
                    <a:pt x="111" y="355"/>
                  </a:lnTo>
                  <a:lnTo>
                    <a:pt x="110" y="355"/>
                  </a:lnTo>
                  <a:lnTo>
                    <a:pt x="110" y="354"/>
                  </a:lnTo>
                  <a:lnTo>
                    <a:pt x="109" y="353"/>
                  </a:lnTo>
                  <a:lnTo>
                    <a:pt x="109" y="351"/>
                  </a:lnTo>
                  <a:lnTo>
                    <a:pt x="108" y="350"/>
                  </a:lnTo>
                  <a:lnTo>
                    <a:pt x="108" y="349"/>
                  </a:lnTo>
                  <a:lnTo>
                    <a:pt x="107" y="349"/>
                  </a:lnTo>
                  <a:lnTo>
                    <a:pt x="106" y="349"/>
                  </a:lnTo>
                  <a:lnTo>
                    <a:pt x="107" y="348"/>
                  </a:lnTo>
                  <a:lnTo>
                    <a:pt x="107" y="347"/>
                  </a:lnTo>
                  <a:lnTo>
                    <a:pt x="107" y="346"/>
                  </a:lnTo>
                  <a:lnTo>
                    <a:pt x="107" y="345"/>
                  </a:lnTo>
                  <a:lnTo>
                    <a:pt x="107" y="344"/>
                  </a:lnTo>
                  <a:lnTo>
                    <a:pt x="106" y="344"/>
                  </a:lnTo>
                  <a:lnTo>
                    <a:pt x="106" y="343"/>
                  </a:lnTo>
                  <a:lnTo>
                    <a:pt x="106" y="343"/>
                  </a:lnTo>
                  <a:lnTo>
                    <a:pt x="106" y="342"/>
                  </a:lnTo>
                  <a:lnTo>
                    <a:pt x="106" y="341"/>
                  </a:lnTo>
                  <a:lnTo>
                    <a:pt x="106" y="340"/>
                  </a:lnTo>
                  <a:lnTo>
                    <a:pt x="106" y="339"/>
                  </a:lnTo>
                  <a:lnTo>
                    <a:pt x="107" y="338"/>
                  </a:lnTo>
                  <a:lnTo>
                    <a:pt x="107" y="337"/>
                  </a:lnTo>
                  <a:lnTo>
                    <a:pt x="107" y="337"/>
                  </a:lnTo>
                  <a:lnTo>
                    <a:pt x="107" y="336"/>
                  </a:lnTo>
                  <a:lnTo>
                    <a:pt x="107" y="335"/>
                  </a:lnTo>
                  <a:lnTo>
                    <a:pt x="108" y="334"/>
                  </a:lnTo>
                  <a:lnTo>
                    <a:pt x="108" y="333"/>
                  </a:lnTo>
                  <a:lnTo>
                    <a:pt x="107" y="332"/>
                  </a:lnTo>
                  <a:lnTo>
                    <a:pt x="107" y="331"/>
                  </a:lnTo>
                  <a:lnTo>
                    <a:pt x="107" y="330"/>
                  </a:lnTo>
                  <a:lnTo>
                    <a:pt x="107" y="330"/>
                  </a:lnTo>
                  <a:lnTo>
                    <a:pt x="107" y="329"/>
                  </a:lnTo>
                  <a:lnTo>
                    <a:pt x="108" y="328"/>
                  </a:lnTo>
                  <a:lnTo>
                    <a:pt x="108" y="327"/>
                  </a:lnTo>
                  <a:lnTo>
                    <a:pt x="108" y="326"/>
                  </a:lnTo>
                  <a:lnTo>
                    <a:pt x="107" y="326"/>
                  </a:lnTo>
                  <a:lnTo>
                    <a:pt x="107" y="325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8" y="323"/>
                  </a:lnTo>
                  <a:lnTo>
                    <a:pt x="107" y="323"/>
                  </a:lnTo>
                  <a:lnTo>
                    <a:pt x="106" y="322"/>
                  </a:lnTo>
                  <a:lnTo>
                    <a:pt x="105" y="322"/>
                  </a:lnTo>
                  <a:lnTo>
                    <a:pt x="104" y="321"/>
                  </a:lnTo>
                  <a:lnTo>
                    <a:pt x="103" y="320"/>
                  </a:lnTo>
                  <a:lnTo>
                    <a:pt x="102" y="319"/>
                  </a:lnTo>
                  <a:lnTo>
                    <a:pt x="102" y="318"/>
                  </a:lnTo>
                  <a:lnTo>
                    <a:pt x="102" y="318"/>
                  </a:lnTo>
                  <a:lnTo>
                    <a:pt x="102" y="317"/>
                  </a:lnTo>
                  <a:lnTo>
                    <a:pt x="102" y="316"/>
                  </a:lnTo>
                  <a:lnTo>
                    <a:pt x="101" y="315"/>
                  </a:lnTo>
                  <a:lnTo>
                    <a:pt x="101" y="314"/>
                  </a:lnTo>
                  <a:lnTo>
                    <a:pt x="100" y="314"/>
                  </a:lnTo>
                  <a:lnTo>
                    <a:pt x="100" y="313"/>
                  </a:lnTo>
                  <a:lnTo>
                    <a:pt x="100" y="312"/>
                  </a:lnTo>
                  <a:lnTo>
                    <a:pt x="99" y="311"/>
                  </a:lnTo>
                  <a:lnTo>
                    <a:pt x="98" y="311"/>
                  </a:lnTo>
                  <a:lnTo>
                    <a:pt x="98" y="311"/>
                  </a:lnTo>
                  <a:lnTo>
                    <a:pt x="98" y="310"/>
                  </a:lnTo>
                  <a:lnTo>
                    <a:pt x="98" y="309"/>
                  </a:lnTo>
                  <a:lnTo>
                    <a:pt x="97" y="309"/>
                  </a:lnTo>
                  <a:lnTo>
                    <a:pt x="97" y="308"/>
                  </a:lnTo>
                  <a:lnTo>
                    <a:pt x="98" y="308"/>
                  </a:lnTo>
                  <a:lnTo>
                    <a:pt x="99" y="308"/>
                  </a:lnTo>
                  <a:lnTo>
                    <a:pt x="100" y="308"/>
                  </a:lnTo>
                  <a:lnTo>
                    <a:pt x="101" y="307"/>
                  </a:lnTo>
                  <a:lnTo>
                    <a:pt x="101" y="306"/>
                  </a:lnTo>
                  <a:lnTo>
                    <a:pt x="101" y="305"/>
                  </a:lnTo>
                  <a:lnTo>
                    <a:pt x="102" y="305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3" y="304"/>
                  </a:lnTo>
                  <a:lnTo>
                    <a:pt x="104" y="303"/>
                  </a:lnTo>
                  <a:lnTo>
                    <a:pt x="105" y="303"/>
                  </a:lnTo>
                  <a:lnTo>
                    <a:pt x="106" y="303"/>
                  </a:lnTo>
                  <a:lnTo>
                    <a:pt x="107" y="303"/>
                  </a:lnTo>
                  <a:lnTo>
                    <a:pt x="108" y="302"/>
                  </a:lnTo>
                  <a:lnTo>
                    <a:pt x="109" y="301"/>
                  </a:lnTo>
                  <a:lnTo>
                    <a:pt x="109" y="300"/>
                  </a:lnTo>
                  <a:lnTo>
                    <a:pt x="109" y="299"/>
                  </a:lnTo>
                  <a:lnTo>
                    <a:pt x="110" y="299"/>
                  </a:lnTo>
                  <a:lnTo>
                    <a:pt x="110" y="299"/>
                  </a:lnTo>
                  <a:lnTo>
                    <a:pt x="111" y="298"/>
                  </a:lnTo>
                  <a:lnTo>
                    <a:pt x="112" y="297"/>
                  </a:lnTo>
                  <a:lnTo>
                    <a:pt x="113" y="296"/>
                  </a:lnTo>
                  <a:lnTo>
                    <a:pt x="114" y="296"/>
                  </a:lnTo>
                  <a:lnTo>
                    <a:pt x="114" y="295"/>
                  </a:lnTo>
                  <a:lnTo>
                    <a:pt x="115" y="294"/>
                  </a:lnTo>
                  <a:lnTo>
                    <a:pt x="115" y="293"/>
                  </a:lnTo>
                  <a:lnTo>
                    <a:pt x="116" y="292"/>
                  </a:lnTo>
                  <a:lnTo>
                    <a:pt x="117" y="292"/>
                  </a:lnTo>
                  <a:lnTo>
                    <a:pt x="117" y="291"/>
                  </a:lnTo>
                  <a:lnTo>
                    <a:pt x="118" y="291"/>
                  </a:lnTo>
                  <a:lnTo>
                    <a:pt x="118" y="290"/>
                  </a:lnTo>
                  <a:lnTo>
                    <a:pt x="119" y="290"/>
                  </a:lnTo>
                  <a:lnTo>
                    <a:pt x="119" y="289"/>
                  </a:lnTo>
                  <a:lnTo>
                    <a:pt x="120" y="288"/>
                  </a:lnTo>
                  <a:lnTo>
                    <a:pt x="121" y="287"/>
                  </a:lnTo>
                  <a:lnTo>
                    <a:pt x="121" y="286"/>
                  </a:lnTo>
                  <a:lnTo>
                    <a:pt x="121" y="286"/>
                  </a:lnTo>
                  <a:lnTo>
                    <a:pt x="121" y="286"/>
                  </a:lnTo>
                  <a:lnTo>
                    <a:pt x="122" y="286"/>
                  </a:lnTo>
                  <a:lnTo>
                    <a:pt x="123" y="286"/>
                  </a:lnTo>
                  <a:lnTo>
                    <a:pt x="124" y="285"/>
                  </a:lnTo>
                  <a:lnTo>
                    <a:pt x="125" y="285"/>
                  </a:lnTo>
                  <a:lnTo>
                    <a:pt x="126" y="284"/>
                  </a:lnTo>
                  <a:lnTo>
                    <a:pt x="126" y="283"/>
                  </a:lnTo>
                  <a:lnTo>
                    <a:pt x="127" y="282"/>
                  </a:lnTo>
                  <a:lnTo>
                    <a:pt x="127" y="281"/>
                  </a:lnTo>
                  <a:lnTo>
                    <a:pt x="128" y="281"/>
                  </a:lnTo>
                  <a:lnTo>
                    <a:pt x="128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9" y="278"/>
                  </a:lnTo>
                  <a:lnTo>
                    <a:pt x="130" y="278"/>
                  </a:lnTo>
                  <a:lnTo>
                    <a:pt x="131" y="277"/>
                  </a:lnTo>
                  <a:lnTo>
                    <a:pt x="132" y="277"/>
                  </a:lnTo>
                  <a:lnTo>
                    <a:pt x="133" y="276"/>
                  </a:lnTo>
                  <a:lnTo>
                    <a:pt x="134" y="275"/>
                  </a:lnTo>
                  <a:lnTo>
                    <a:pt x="134" y="275"/>
                  </a:lnTo>
                  <a:lnTo>
                    <a:pt x="135" y="274"/>
                  </a:lnTo>
                  <a:lnTo>
                    <a:pt x="136" y="274"/>
                  </a:lnTo>
                  <a:lnTo>
                    <a:pt x="137" y="274"/>
                  </a:lnTo>
                  <a:lnTo>
                    <a:pt x="137" y="273"/>
                  </a:lnTo>
                  <a:lnTo>
                    <a:pt x="138" y="273"/>
                  </a:lnTo>
                  <a:lnTo>
                    <a:pt x="132" y="262"/>
                  </a:lnTo>
                  <a:lnTo>
                    <a:pt x="120" y="255"/>
                  </a:lnTo>
                  <a:lnTo>
                    <a:pt x="115" y="248"/>
                  </a:lnTo>
                  <a:lnTo>
                    <a:pt x="110" y="239"/>
                  </a:lnTo>
                  <a:lnTo>
                    <a:pt x="99" y="239"/>
                  </a:lnTo>
                  <a:lnTo>
                    <a:pt x="85" y="230"/>
                  </a:lnTo>
                  <a:lnTo>
                    <a:pt x="85" y="222"/>
                  </a:lnTo>
                  <a:lnTo>
                    <a:pt x="87" y="218"/>
                  </a:lnTo>
                  <a:lnTo>
                    <a:pt x="92" y="209"/>
                  </a:lnTo>
                  <a:lnTo>
                    <a:pt x="87" y="196"/>
                  </a:lnTo>
                  <a:lnTo>
                    <a:pt x="77" y="184"/>
                  </a:lnTo>
                  <a:lnTo>
                    <a:pt x="74" y="175"/>
                  </a:lnTo>
                  <a:lnTo>
                    <a:pt x="74" y="174"/>
                  </a:lnTo>
                  <a:lnTo>
                    <a:pt x="74" y="173"/>
                  </a:lnTo>
                  <a:lnTo>
                    <a:pt x="75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5" y="170"/>
                  </a:lnTo>
                  <a:lnTo>
                    <a:pt x="75" y="169"/>
                  </a:lnTo>
                  <a:lnTo>
                    <a:pt x="76" y="169"/>
                  </a:lnTo>
                  <a:lnTo>
                    <a:pt x="76" y="167"/>
                  </a:lnTo>
                  <a:lnTo>
                    <a:pt x="75" y="167"/>
                  </a:lnTo>
                  <a:lnTo>
                    <a:pt x="75" y="166"/>
                  </a:lnTo>
                  <a:lnTo>
                    <a:pt x="75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5" y="163"/>
                  </a:lnTo>
                  <a:lnTo>
                    <a:pt x="76" y="163"/>
                  </a:lnTo>
                  <a:lnTo>
                    <a:pt x="76" y="161"/>
                  </a:lnTo>
                  <a:lnTo>
                    <a:pt x="76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7" y="159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7" y="156"/>
                  </a:lnTo>
                  <a:lnTo>
                    <a:pt x="77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1"/>
                  </a:lnTo>
                  <a:lnTo>
                    <a:pt x="76" y="150"/>
                  </a:lnTo>
                  <a:lnTo>
                    <a:pt x="76" y="149"/>
                  </a:lnTo>
                  <a:lnTo>
                    <a:pt x="76" y="148"/>
                  </a:lnTo>
                  <a:lnTo>
                    <a:pt x="77" y="147"/>
                  </a:lnTo>
                  <a:lnTo>
                    <a:pt x="77" y="146"/>
                  </a:lnTo>
                  <a:lnTo>
                    <a:pt x="77" y="146"/>
                  </a:lnTo>
                  <a:lnTo>
                    <a:pt x="77" y="145"/>
                  </a:lnTo>
                  <a:lnTo>
                    <a:pt x="77" y="144"/>
                  </a:lnTo>
                  <a:lnTo>
                    <a:pt x="77" y="143"/>
                  </a:lnTo>
                  <a:lnTo>
                    <a:pt x="77" y="142"/>
                  </a:lnTo>
                  <a:lnTo>
                    <a:pt x="77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8" y="139"/>
                  </a:lnTo>
                  <a:lnTo>
                    <a:pt x="79" y="138"/>
                  </a:lnTo>
                  <a:lnTo>
                    <a:pt x="80" y="138"/>
                  </a:lnTo>
                  <a:lnTo>
                    <a:pt x="81" y="137"/>
                  </a:lnTo>
                  <a:lnTo>
                    <a:pt x="82" y="137"/>
                  </a:lnTo>
                  <a:lnTo>
                    <a:pt x="82" y="136"/>
                  </a:lnTo>
                  <a:lnTo>
                    <a:pt x="83" y="136"/>
                  </a:lnTo>
                  <a:lnTo>
                    <a:pt x="83" y="135"/>
                  </a:lnTo>
                  <a:lnTo>
                    <a:pt x="83" y="134"/>
                  </a:lnTo>
                  <a:lnTo>
                    <a:pt x="84" y="134"/>
                  </a:lnTo>
                  <a:lnTo>
                    <a:pt x="85" y="133"/>
                  </a:lnTo>
                  <a:lnTo>
                    <a:pt x="85" y="132"/>
                  </a:lnTo>
                  <a:lnTo>
                    <a:pt x="85" y="131"/>
                  </a:lnTo>
                  <a:lnTo>
                    <a:pt x="85" y="130"/>
                  </a:lnTo>
                  <a:lnTo>
                    <a:pt x="86" y="130"/>
                  </a:lnTo>
                  <a:lnTo>
                    <a:pt x="86" y="129"/>
                  </a:lnTo>
                  <a:lnTo>
                    <a:pt x="86" y="128"/>
                  </a:lnTo>
                  <a:lnTo>
                    <a:pt x="86" y="127"/>
                  </a:lnTo>
                  <a:lnTo>
                    <a:pt x="86" y="127"/>
                  </a:lnTo>
                  <a:lnTo>
                    <a:pt x="87" y="127"/>
                  </a:lnTo>
                  <a:lnTo>
                    <a:pt x="87" y="126"/>
                  </a:lnTo>
                  <a:lnTo>
                    <a:pt x="87" y="124"/>
                  </a:lnTo>
                  <a:lnTo>
                    <a:pt x="87" y="123"/>
                  </a:lnTo>
                  <a:lnTo>
                    <a:pt x="87" y="122"/>
                  </a:lnTo>
                  <a:lnTo>
                    <a:pt x="87" y="121"/>
                  </a:lnTo>
                  <a:lnTo>
                    <a:pt x="87" y="121"/>
                  </a:lnTo>
                  <a:lnTo>
                    <a:pt x="88" y="121"/>
                  </a:lnTo>
                  <a:lnTo>
                    <a:pt x="88" y="120"/>
                  </a:lnTo>
                  <a:lnTo>
                    <a:pt x="88" y="119"/>
                  </a:lnTo>
                  <a:lnTo>
                    <a:pt x="89" y="118"/>
                  </a:lnTo>
                  <a:lnTo>
                    <a:pt x="90" y="117"/>
                  </a:lnTo>
                  <a:lnTo>
                    <a:pt x="90" y="116"/>
                  </a:lnTo>
                  <a:lnTo>
                    <a:pt x="90" y="115"/>
                  </a:lnTo>
                  <a:lnTo>
                    <a:pt x="91" y="115"/>
                  </a:lnTo>
                  <a:lnTo>
                    <a:pt x="91" y="114"/>
                  </a:lnTo>
                  <a:lnTo>
                    <a:pt x="91" y="113"/>
                  </a:lnTo>
                  <a:lnTo>
                    <a:pt x="92" y="112"/>
                  </a:lnTo>
                  <a:lnTo>
                    <a:pt x="93" y="111"/>
                  </a:lnTo>
                  <a:lnTo>
                    <a:pt x="93" y="110"/>
                  </a:lnTo>
                  <a:lnTo>
                    <a:pt x="94" y="110"/>
                  </a:lnTo>
                  <a:lnTo>
                    <a:pt x="95" y="109"/>
                  </a:lnTo>
                  <a:lnTo>
                    <a:pt x="96" y="109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7" y="108"/>
                  </a:lnTo>
                  <a:lnTo>
                    <a:pt x="98" y="108"/>
                  </a:lnTo>
                  <a:lnTo>
                    <a:pt x="99" y="108"/>
                  </a:lnTo>
                  <a:lnTo>
                    <a:pt x="100" y="107"/>
                  </a:lnTo>
                  <a:lnTo>
                    <a:pt x="101" y="106"/>
                  </a:lnTo>
                  <a:lnTo>
                    <a:pt x="101" y="105"/>
                  </a:lnTo>
                  <a:lnTo>
                    <a:pt x="102" y="105"/>
                  </a:lnTo>
                  <a:lnTo>
                    <a:pt x="102" y="104"/>
                  </a:lnTo>
                  <a:lnTo>
                    <a:pt x="103" y="103"/>
                  </a:lnTo>
                  <a:lnTo>
                    <a:pt x="103" y="102"/>
                  </a:lnTo>
                  <a:lnTo>
                    <a:pt x="104" y="102"/>
                  </a:lnTo>
                  <a:lnTo>
                    <a:pt x="105" y="102"/>
                  </a:lnTo>
                  <a:lnTo>
                    <a:pt x="106" y="102"/>
                  </a:lnTo>
                  <a:lnTo>
                    <a:pt x="106" y="101"/>
                  </a:lnTo>
                  <a:lnTo>
                    <a:pt x="107" y="101"/>
                  </a:lnTo>
                  <a:lnTo>
                    <a:pt x="107" y="100"/>
                  </a:lnTo>
                  <a:lnTo>
                    <a:pt x="107" y="99"/>
                  </a:lnTo>
                  <a:lnTo>
                    <a:pt x="108" y="98"/>
                  </a:lnTo>
                  <a:lnTo>
                    <a:pt x="107" y="97"/>
                  </a:lnTo>
                  <a:lnTo>
                    <a:pt x="108" y="97"/>
                  </a:lnTo>
                  <a:lnTo>
                    <a:pt x="108" y="96"/>
                  </a:lnTo>
                  <a:lnTo>
                    <a:pt x="109" y="96"/>
                  </a:lnTo>
                  <a:lnTo>
                    <a:pt x="109" y="95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10" y="93"/>
                  </a:lnTo>
                  <a:lnTo>
                    <a:pt x="109" y="92"/>
                  </a:lnTo>
                  <a:lnTo>
                    <a:pt x="110" y="91"/>
                  </a:lnTo>
                  <a:lnTo>
                    <a:pt x="110" y="90"/>
                  </a:lnTo>
                  <a:lnTo>
                    <a:pt x="110" y="89"/>
                  </a:lnTo>
                  <a:lnTo>
                    <a:pt x="110" y="89"/>
                  </a:lnTo>
                  <a:lnTo>
                    <a:pt x="111" y="88"/>
                  </a:lnTo>
                  <a:lnTo>
                    <a:pt x="112" y="87"/>
                  </a:lnTo>
                  <a:lnTo>
                    <a:pt x="113" y="86"/>
                  </a:lnTo>
                  <a:lnTo>
                    <a:pt x="114" y="86"/>
                  </a:lnTo>
                  <a:lnTo>
                    <a:pt x="114" y="85"/>
                  </a:lnTo>
                  <a:lnTo>
                    <a:pt x="115" y="85"/>
                  </a:lnTo>
                  <a:lnTo>
                    <a:pt x="115" y="84"/>
                  </a:lnTo>
                  <a:lnTo>
                    <a:pt x="115" y="84"/>
                  </a:lnTo>
                  <a:lnTo>
                    <a:pt x="115" y="83"/>
                  </a:lnTo>
                  <a:lnTo>
                    <a:pt x="115" y="83"/>
                  </a:lnTo>
                  <a:lnTo>
                    <a:pt x="115" y="82"/>
                  </a:lnTo>
                  <a:lnTo>
                    <a:pt x="115" y="81"/>
                  </a:lnTo>
                  <a:lnTo>
                    <a:pt x="115" y="80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6" y="77"/>
                  </a:lnTo>
                  <a:lnTo>
                    <a:pt x="117" y="76"/>
                  </a:lnTo>
                  <a:lnTo>
                    <a:pt x="117" y="76"/>
                  </a:lnTo>
                  <a:lnTo>
                    <a:pt x="118" y="75"/>
                  </a:lnTo>
                  <a:lnTo>
                    <a:pt x="118" y="74"/>
                  </a:lnTo>
                  <a:lnTo>
                    <a:pt x="118" y="73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0" y="70"/>
                  </a:lnTo>
                  <a:lnTo>
                    <a:pt x="121" y="69"/>
                  </a:lnTo>
                  <a:lnTo>
                    <a:pt x="121" y="68"/>
                  </a:lnTo>
                  <a:lnTo>
                    <a:pt x="121" y="67"/>
                  </a:lnTo>
                  <a:lnTo>
                    <a:pt x="123" y="66"/>
                  </a:lnTo>
                  <a:lnTo>
                    <a:pt x="124" y="66"/>
                  </a:lnTo>
                  <a:lnTo>
                    <a:pt x="125" y="65"/>
                  </a:lnTo>
                  <a:lnTo>
                    <a:pt x="127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2" y="61"/>
                  </a:lnTo>
                  <a:lnTo>
                    <a:pt x="134" y="61"/>
                  </a:lnTo>
                  <a:lnTo>
                    <a:pt x="135" y="60"/>
                  </a:lnTo>
                  <a:lnTo>
                    <a:pt x="137" y="59"/>
                  </a:lnTo>
                  <a:lnTo>
                    <a:pt x="138" y="59"/>
                  </a:lnTo>
                  <a:lnTo>
                    <a:pt x="138" y="58"/>
                  </a:lnTo>
                  <a:lnTo>
                    <a:pt x="139" y="57"/>
                  </a:lnTo>
                  <a:lnTo>
                    <a:pt x="140" y="57"/>
                  </a:lnTo>
                  <a:lnTo>
                    <a:pt x="140" y="57"/>
                  </a:lnTo>
                  <a:lnTo>
                    <a:pt x="140" y="56"/>
                  </a:lnTo>
                  <a:lnTo>
                    <a:pt x="139" y="55"/>
                  </a:lnTo>
                  <a:lnTo>
                    <a:pt x="140" y="55"/>
                  </a:lnTo>
                  <a:lnTo>
                    <a:pt x="140" y="54"/>
                  </a:lnTo>
                  <a:lnTo>
                    <a:pt x="141" y="53"/>
                  </a:lnTo>
                  <a:lnTo>
                    <a:pt x="142" y="53"/>
                  </a:lnTo>
                  <a:lnTo>
                    <a:pt x="143" y="53"/>
                  </a:lnTo>
                  <a:lnTo>
                    <a:pt x="144" y="53"/>
                  </a:lnTo>
                  <a:lnTo>
                    <a:pt x="145" y="51"/>
                  </a:lnTo>
                  <a:lnTo>
                    <a:pt x="145" y="51"/>
                  </a:lnTo>
                  <a:lnTo>
                    <a:pt x="146" y="50"/>
                  </a:lnTo>
                  <a:lnTo>
                    <a:pt x="146" y="49"/>
                  </a:lnTo>
                  <a:lnTo>
                    <a:pt x="147" y="48"/>
                  </a:lnTo>
                  <a:lnTo>
                    <a:pt x="147" y="46"/>
                  </a:lnTo>
                  <a:lnTo>
                    <a:pt x="147" y="45"/>
                  </a:lnTo>
                  <a:lnTo>
                    <a:pt x="147" y="45"/>
                  </a:lnTo>
                  <a:lnTo>
                    <a:pt x="147" y="44"/>
                  </a:lnTo>
                  <a:lnTo>
                    <a:pt x="146" y="43"/>
                  </a:lnTo>
                  <a:lnTo>
                    <a:pt x="146" y="42"/>
                  </a:lnTo>
                  <a:lnTo>
                    <a:pt x="146" y="41"/>
                  </a:lnTo>
                  <a:lnTo>
                    <a:pt x="145" y="40"/>
                  </a:lnTo>
                  <a:lnTo>
                    <a:pt x="145" y="39"/>
                  </a:lnTo>
                  <a:lnTo>
                    <a:pt x="146" y="38"/>
                  </a:lnTo>
                  <a:lnTo>
                    <a:pt x="147" y="38"/>
                  </a:lnTo>
                  <a:lnTo>
                    <a:pt x="148" y="38"/>
                  </a:lnTo>
                  <a:lnTo>
                    <a:pt x="150" y="37"/>
                  </a:lnTo>
                  <a:lnTo>
                    <a:pt x="151" y="37"/>
                  </a:lnTo>
                  <a:lnTo>
                    <a:pt x="152" y="37"/>
                  </a:lnTo>
                  <a:lnTo>
                    <a:pt x="153" y="37"/>
                  </a:lnTo>
                  <a:lnTo>
                    <a:pt x="153" y="37"/>
                  </a:lnTo>
                  <a:lnTo>
                    <a:pt x="154" y="38"/>
                  </a:lnTo>
                  <a:lnTo>
                    <a:pt x="155" y="38"/>
                  </a:lnTo>
                  <a:lnTo>
                    <a:pt x="156" y="38"/>
                  </a:lnTo>
                  <a:lnTo>
                    <a:pt x="157" y="38"/>
                  </a:lnTo>
                  <a:lnTo>
                    <a:pt x="158" y="38"/>
                  </a:lnTo>
                  <a:lnTo>
                    <a:pt x="159" y="38"/>
                  </a:lnTo>
                  <a:lnTo>
                    <a:pt x="160" y="38"/>
                  </a:lnTo>
                  <a:lnTo>
                    <a:pt x="160" y="37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3" y="35"/>
                  </a:lnTo>
                  <a:lnTo>
                    <a:pt x="163" y="34"/>
                  </a:lnTo>
                  <a:lnTo>
                    <a:pt x="163" y="33"/>
                  </a:lnTo>
                  <a:lnTo>
                    <a:pt x="164" y="33"/>
                  </a:lnTo>
                  <a:lnTo>
                    <a:pt x="164" y="32"/>
                  </a:lnTo>
                  <a:lnTo>
                    <a:pt x="165" y="32"/>
                  </a:lnTo>
                  <a:lnTo>
                    <a:pt x="165" y="32"/>
                  </a:lnTo>
                  <a:lnTo>
                    <a:pt x="166" y="31"/>
                  </a:lnTo>
                  <a:lnTo>
                    <a:pt x="166" y="30"/>
                  </a:lnTo>
                  <a:lnTo>
                    <a:pt x="166" y="29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8"/>
                  </a:lnTo>
                  <a:lnTo>
                    <a:pt x="169" y="28"/>
                  </a:lnTo>
                  <a:lnTo>
                    <a:pt x="170" y="27"/>
                  </a:lnTo>
                  <a:lnTo>
                    <a:pt x="171" y="26"/>
                  </a:lnTo>
                  <a:lnTo>
                    <a:pt x="172" y="26"/>
                  </a:lnTo>
                  <a:lnTo>
                    <a:pt x="172" y="26"/>
                  </a:lnTo>
                  <a:lnTo>
                    <a:pt x="172" y="25"/>
                  </a:lnTo>
                  <a:lnTo>
                    <a:pt x="173" y="25"/>
                  </a:lnTo>
                  <a:lnTo>
                    <a:pt x="174" y="24"/>
                  </a:lnTo>
                  <a:lnTo>
                    <a:pt x="175" y="24"/>
                  </a:lnTo>
                  <a:lnTo>
                    <a:pt x="176" y="24"/>
                  </a:lnTo>
                  <a:lnTo>
                    <a:pt x="177" y="23"/>
                  </a:lnTo>
                  <a:lnTo>
                    <a:pt x="178" y="23"/>
                  </a:lnTo>
                  <a:lnTo>
                    <a:pt x="179" y="22"/>
                  </a:lnTo>
                  <a:lnTo>
                    <a:pt x="179" y="22"/>
                  </a:lnTo>
                  <a:lnTo>
                    <a:pt x="180" y="22"/>
                  </a:lnTo>
                  <a:lnTo>
                    <a:pt x="181" y="21"/>
                  </a:lnTo>
                  <a:lnTo>
                    <a:pt x="182" y="22"/>
                  </a:lnTo>
                  <a:lnTo>
                    <a:pt x="183" y="22"/>
                  </a:lnTo>
                  <a:lnTo>
                    <a:pt x="184" y="22"/>
                  </a:lnTo>
                  <a:lnTo>
                    <a:pt x="184" y="23"/>
                  </a:lnTo>
                  <a:lnTo>
                    <a:pt x="185" y="22"/>
                  </a:lnTo>
                  <a:lnTo>
                    <a:pt x="185" y="22"/>
                  </a:lnTo>
                  <a:lnTo>
                    <a:pt x="185" y="21"/>
                  </a:lnTo>
                  <a:lnTo>
                    <a:pt x="185" y="20"/>
                  </a:lnTo>
                  <a:lnTo>
                    <a:pt x="186" y="20"/>
                  </a:lnTo>
                  <a:lnTo>
                    <a:pt x="187" y="20"/>
                  </a:lnTo>
                  <a:lnTo>
                    <a:pt x="188" y="20"/>
                  </a:lnTo>
                  <a:lnTo>
                    <a:pt x="190" y="19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2" y="19"/>
                  </a:lnTo>
                  <a:lnTo>
                    <a:pt x="193" y="19"/>
                  </a:lnTo>
                  <a:lnTo>
                    <a:pt x="194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6" y="20"/>
                  </a:lnTo>
                  <a:lnTo>
                    <a:pt x="197" y="21"/>
                  </a:lnTo>
                  <a:lnTo>
                    <a:pt x="198" y="20"/>
                  </a:lnTo>
                  <a:lnTo>
                    <a:pt x="198" y="20"/>
                  </a:lnTo>
                  <a:lnTo>
                    <a:pt x="199" y="20"/>
                  </a:lnTo>
                  <a:lnTo>
                    <a:pt x="200" y="19"/>
                  </a:lnTo>
                  <a:lnTo>
                    <a:pt x="201" y="19"/>
                  </a:lnTo>
                  <a:lnTo>
                    <a:pt x="202" y="19"/>
                  </a:lnTo>
                  <a:lnTo>
                    <a:pt x="203" y="19"/>
                  </a:lnTo>
                  <a:lnTo>
                    <a:pt x="204" y="18"/>
                  </a:lnTo>
                  <a:lnTo>
                    <a:pt x="204" y="17"/>
                  </a:lnTo>
                  <a:lnTo>
                    <a:pt x="204" y="16"/>
                  </a:lnTo>
                  <a:lnTo>
                    <a:pt x="204" y="15"/>
                  </a:lnTo>
                  <a:lnTo>
                    <a:pt x="205" y="14"/>
                  </a:lnTo>
                  <a:lnTo>
                    <a:pt x="206" y="14"/>
                  </a:lnTo>
                  <a:lnTo>
                    <a:pt x="206" y="13"/>
                  </a:lnTo>
                  <a:lnTo>
                    <a:pt x="206" y="13"/>
                  </a:lnTo>
                  <a:lnTo>
                    <a:pt x="206" y="12"/>
                  </a:lnTo>
                  <a:lnTo>
                    <a:pt x="206" y="11"/>
                  </a:lnTo>
                  <a:lnTo>
                    <a:pt x="206" y="10"/>
                  </a:lnTo>
                  <a:lnTo>
                    <a:pt x="207" y="10"/>
                  </a:lnTo>
                  <a:lnTo>
                    <a:pt x="208" y="10"/>
                  </a:lnTo>
                  <a:lnTo>
                    <a:pt x="209" y="10"/>
                  </a:lnTo>
                  <a:lnTo>
                    <a:pt x="210" y="11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2" y="12"/>
                  </a:lnTo>
                  <a:lnTo>
                    <a:pt x="213" y="11"/>
                  </a:lnTo>
                  <a:lnTo>
                    <a:pt x="214" y="10"/>
                  </a:lnTo>
                  <a:lnTo>
                    <a:pt x="215" y="10"/>
                  </a:lnTo>
                  <a:lnTo>
                    <a:pt x="216" y="10"/>
                  </a:lnTo>
                  <a:lnTo>
                    <a:pt x="216" y="9"/>
                  </a:lnTo>
                  <a:lnTo>
                    <a:pt x="216" y="8"/>
                  </a:lnTo>
                  <a:lnTo>
                    <a:pt x="216" y="7"/>
                  </a:lnTo>
                  <a:lnTo>
                    <a:pt x="216" y="7"/>
                  </a:lnTo>
                  <a:lnTo>
                    <a:pt x="217" y="6"/>
                  </a:lnTo>
                  <a:lnTo>
                    <a:pt x="217" y="5"/>
                  </a:lnTo>
                  <a:lnTo>
                    <a:pt x="217" y="4"/>
                  </a:lnTo>
                  <a:lnTo>
                    <a:pt x="217" y="4"/>
                  </a:lnTo>
                  <a:lnTo>
                    <a:pt x="218" y="3"/>
                  </a:lnTo>
                  <a:lnTo>
                    <a:pt x="219" y="3"/>
                  </a:lnTo>
                  <a:lnTo>
                    <a:pt x="220" y="2"/>
                  </a:lnTo>
                  <a:lnTo>
                    <a:pt x="221" y="2"/>
                  </a:lnTo>
                  <a:lnTo>
                    <a:pt x="222" y="2"/>
                  </a:lnTo>
                  <a:lnTo>
                    <a:pt x="223" y="1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4" y="1"/>
                  </a:lnTo>
                  <a:lnTo>
                    <a:pt x="226" y="1"/>
                  </a:lnTo>
                  <a:lnTo>
                    <a:pt x="227" y="1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231" y="1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628" y="2002"/>
              <a:ext cx="615" cy="618"/>
            </a:xfrm>
            <a:custGeom>
              <a:avLst/>
              <a:gdLst/>
              <a:ahLst/>
              <a:cxnLst>
                <a:cxn ang="0">
                  <a:pos x="291" y="142"/>
                </a:cxn>
                <a:cxn ang="0">
                  <a:pos x="325" y="178"/>
                </a:cxn>
                <a:cxn ang="0">
                  <a:pos x="345" y="179"/>
                </a:cxn>
                <a:cxn ang="0">
                  <a:pos x="380" y="125"/>
                </a:cxn>
                <a:cxn ang="0">
                  <a:pos x="384" y="114"/>
                </a:cxn>
                <a:cxn ang="0">
                  <a:pos x="395" y="106"/>
                </a:cxn>
                <a:cxn ang="0">
                  <a:pos x="421" y="89"/>
                </a:cxn>
                <a:cxn ang="0">
                  <a:pos x="535" y="329"/>
                </a:cxn>
                <a:cxn ang="0">
                  <a:pos x="572" y="444"/>
                </a:cxn>
                <a:cxn ang="0">
                  <a:pos x="555" y="482"/>
                </a:cxn>
                <a:cxn ang="0">
                  <a:pos x="544" y="499"/>
                </a:cxn>
                <a:cxn ang="0">
                  <a:pos x="547" y="513"/>
                </a:cxn>
                <a:cxn ang="0">
                  <a:pos x="545" y="528"/>
                </a:cxn>
                <a:cxn ang="0">
                  <a:pos x="547" y="542"/>
                </a:cxn>
                <a:cxn ang="0">
                  <a:pos x="533" y="551"/>
                </a:cxn>
                <a:cxn ang="0">
                  <a:pos x="526" y="565"/>
                </a:cxn>
                <a:cxn ang="0">
                  <a:pos x="523" y="579"/>
                </a:cxn>
                <a:cxn ang="0">
                  <a:pos x="527" y="598"/>
                </a:cxn>
                <a:cxn ang="0">
                  <a:pos x="513" y="601"/>
                </a:cxn>
                <a:cxn ang="0">
                  <a:pos x="502" y="597"/>
                </a:cxn>
                <a:cxn ang="0">
                  <a:pos x="491" y="595"/>
                </a:cxn>
                <a:cxn ang="0">
                  <a:pos x="487" y="584"/>
                </a:cxn>
                <a:cxn ang="0">
                  <a:pos x="478" y="572"/>
                </a:cxn>
                <a:cxn ang="0">
                  <a:pos x="465" y="569"/>
                </a:cxn>
                <a:cxn ang="0">
                  <a:pos x="452" y="564"/>
                </a:cxn>
                <a:cxn ang="0">
                  <a:pos x="438" y="564"/>
                </a:cxn>
                <a:cxn ang="0">
                  <a:pos x="425" y="561"/>
                </a:cxn>
                <a:cxn ang="0">
                  <a:pos x="410" y="558"/>
                </a:cxn>
                <a:cxn ang="0">
                  <a:pos x="392" y="556"/>
                </a:cxn>
                <a:cxn ang="0">
                  <a:pos x="378" y="549"/>
                </a:cxn>
                <a:cxn ang="0">
                  <a:pos x="367" y="544"/>
                </a:cxn>
                <a:cxn ang="0">
                  <a:pos x="357" y="540"/>
                </a:cxn>
                <a:cxn ang="0">
                  <a:pos x="345" y="532"/>
                </a:cxn>
                <a:cxn ang="0">
                  <a:pos x="332" y="532"/>
                </a:cxn>
                <a:cxn ang="0">
                  <a:pos x="318" y="532"/>
                </a:cxn>
                <a:cxn ang="0">
                  <a:pos x="307" y="542"/>
                </a:cxn>
                <a:cxn ang="0">
                  <a:pos x="297" y="541"/>
                </a:cxn>
                <a:cxn ang="0">
                  <a:pos x="287" y="533"/>
                </a:cxn>
                <a:cxn ang="0">
                  <a:pos x="275" y="527"/>
                </a:cxn>
                <a:cxn ang="0">
                  <a:pos x="261" y="526"/>
                </a:cxn>
                <a:cxn ang="0">
                  <a:pos x="249" y="528"/>
                </a:cxn>
                <a:cxn ang="0">
                  <a:pos x="237" y="536"/>
                </a:cxn>
                <a:cxn ang="0">
                  <a:pos x="226" y="544"/>
                </a:cxn>
                <a:cxn ang="0">
                  <a:pos x="215" y="551"/>
                </a:cxn>
                <a:cxn ang="0">
                  <a:pos x="206" y="563"/>
                </a:cxn>
                <a:cxn ang="0">
                  <a:pos x="198" y="574"/>
                </a:cxn>
                <a:cxn ang="0">
                  <a:pos x="185" y="582"/>
                </a:cxn>
                <a:cxn ang="0">
                  <a:pos x="173" y="592"/>
                </a:cxn>
                <a:cxn ang="0">
                  <a:pos x="162" y="597"/>
                </a:cxn>
                <a:cxn ang="0">
                  <a:pos x="147" y="598"/>
                </a:cxn>
                <a:cxn ang="0">
                  <a:pos x="134" y="601"/>
                </a:cxn>
                <a:cxn ang="0">
                  <a:pos x="124" y="608"/>
                </a:cxn>
                <a:cxn ang="0">
                  <a:pos x="110" y="610"/>
                </a:cxn>
                <a:cxn ang="0">
                  <a:pos x="59" y="588"/>
                </a:cxn>
                <a:cxn ang="0">
                  <a:pos x="52" y="568"/>
                </a:cxn>
                <a:cxn ang="0">
                  <a:pos x="43" y="550"/>
                </a:cxn>
                <a:cxn ang="0">
                  <a:pos x="28" y="542"/>
                </a:cxn>
                <a:cxn ang="0">
                  <a:pos x="3" y="535"/>
                </a:cxn>
                <a:cxn ang="0">
                  <a:pos x="12" y="483"/>
                </a:cxn>
                <a:cxn ang="0">
                  <a:pos x="35" y="472"/>
                </a:cxn>
              </a:cxnLst>
              <a:rect l="0" t="0" r="r" b="b"/>
              <a:pathLst>
                <a:path w="615" h="618">
                  <a:moveTo>
                    <a:pt x="231" y="0"/>
                  </a:moveTo>
                  <a:lnTo>
                    <a:pt x="231" y="1"/>
                  </a:lnTo>
                  <a:lnTo>
                    <a:pt x="231" y="2"/>
                  </a:lnTo>
                  <a:lnTo>
                    <a:pt x="231" y="3"/>
                  </a:lnTo>
                  <a:lnTo>
                    <a:pt x="232" y="4"/>
                  </a:lnTo>
                  <a:lnTo>
                    <a:pt x="233" y="4"/>
                  </a:lnTo>
                  <a:lnTo>
                    <a:pt x="234" y="5"/>
                  </a:lnTo>
                  <a:lnTo>
                    <a:pt x="235" y="6"/>
                  </a:lnTo>
                  <a:lnTo>
                    <a:pt x="241" y="11"/>
                  </a:lnTo>
                  <a:lnTo>
                    <a:pt x="265" y="33"/>
                  </a:lnTo>
                  <a:lnTo>
                    <a:pt x="277" y="43"/>
                  </a:lnTo>
                  <a:lnTo>
                    <a:pt x="262" y="60"/>
                  </a:lnTo>
                  <a:lnTo>
                    <a:pt x="250" y="83"/>
                  </a:lnTo>
                  <a:lnTo>
                    <a:pt x="236" y="114"/>
                  </a:lnTo>
                  <a:lnTo>
                    <a:pt x="266" y="117"/>
                  </a:lnTo>
                  <a:lnTo>
                    <a:pt x="281" y="142"/>
                  </a:lnTo>
                  <a:lnTo>
                    <a:pt x="291" y="142"/>
                  </a:lnTo>
                  <a:lnTo>
                    <a:pt x="291" y="143"/>
                  </a:lnTo>
                  <a:lnTo>
                    <a:pt x="292" y="144"/>
                  </a:lnTo>
                  <a:lnTo>
                    <a:pt x="292" y="145"/>
                  </a:lnTo>
                  <a:lnTo>
                    <a:pt x="293" y="146"/>
                  </a:lnTo>
                  <a:lnTo>
                    <a:pt x="293" y="148"/>
                  </a:lnTo>
                  <a:lnTo>
                    <a:pt x="293" y="151"/>
                  </a:lnTo>
                  <a:lnTo>
                    <a:pt x="293" y="152"/>
                  </a:lnTo>
                  <a:lnTo>
                    <a:pt x="293" y="153"/>
                  </a:lnTo>
                  <a:lnTo>
                    <a:pt x="293" y="154"/>
                  </a:lnTo>
                  <a:lnTo>
                    <a:pt x="294" y="156"/>
                  </a:lnTo>
                  <a:lnTo>
                    <a:pt x="294" y="158"/>
                  </a:lnTo>
                  <a:lnTo>
                    <a:pt x="294" y="159"/>
                  </a:lnTo>
                  <a:lnTo>
                    <a:pt x="295" y="161"/>
                  </a:lnTo>
                  <a:lnTo>
                    <a:pt x="295" y="162"/>
                  </a:lnTo>
                  <a:lnTo>
                    <a:pt x="296" y="163"/>
                  </a:lnTo>
                  <a:lnTo>
                    <a:pt x="325" y="178"/>
                  </a:lnTo>
                  <a:lnTo>
                    <a:pt x="325" y="178"/>
                  </a:lnTo>
                  <a:lnTo>
                    <a:pt x="326" y="178"/>
                  </a:lnTo>
                  <a:lnTo>
                    <a:pt x="328" y="178"/>
                  </a:lnTo>
                  <a:lnTo>
                    <a:pt x="329" y="179"/>
                  </a:lnTo>
                  <a:lnTo>
                    <a:pt x="330" y="179"/>
                  </a:lnTo>
                  <a:lnTo>
                    <a:pt x="332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7" y="180"/>
                  </a:lnTo>
                  <a:lnTo>
                    <a:pt x="338" y="180"/>
                  </a:lnTo>
                  <a:lnTo>
                    <a:pt x="338" y="179"/>
                  </a:lnTo>
                  <a:lnTo>
                    <a:pt x="339" y="179"/>
                  </a:lnTo>
                  <a:lnTo>
                    <a:pt x="341" y="179"/>
                  </a:lnTo>
                  <a:lnTo>
                    <a:pt x="343" y="179"/>
                  </a:lnTo>
                  <a:lnTo>
                    <a:pt x="344" y="179"/>
                  </a:lnTo>
                  <a:lnTo>
                    <a:pt x="345" y="179"/>
                  </a:lnTo>
                  <a:lnTo>
                    <a:pt x="346" y="179"/>
                  </a:lnTo>
                  <a:lnTo>
                    <a:pt x="347" y="179"/>
                  </a:lnTo>
                  <a:lnTo>
                    <a:pt x="348" y="179"/>
                  </a:lnTo>
                  <a:lnTo>
                    <a:pt x="349" y="180"/>
                  </a:lnTo>
                  <a:lnTo>
                    <a:pt x="351" y="179"/>
                  </a:lnTo>
                  <a:lnTo>
                    <a:pt x="351" y="179"/>
                  </a:lnTo>
                  <a:lnTo>
                    <a:pt x="352" y="179"/>
                  </a:lnTo>
                  <a:lnTo>
                    <a:pt x="353" y="178"/>
                  </a:lnTo>
                  <a:lnTo>
                    <a:pt x="354" y="178"/>
                  </a:lnTo>
                  <a:lnTo>
                    <a:pt x="355" y="178"/>
                  </a:lnTo>
                  <a:lnTo>
                    <a:pt x="357" y="178"/>
                  </a:lnTo>
                  <a:lnTo>
                    <a:pt x="358" y="178"/>
                  </a:lnTo>
                  <a:lnTo>
                    <a:pt x="359" y="178"/>
                  </a:lnTo>
                  <a:lnTo>
                    <a:pt x="376" y="140"/>
                  </a:lnTo>
                  <a:lnTo>
                    <a:pt x="380" y="127"/>
                  </a:lnTo>
                  <a:lnTo>
                    <a:pt x="380" y="126"/>
                  </a:lnTo>
                  <a:lnTo>
                    <a:pt x="380" y="125"/>
                  </a:lnTo>
                  <a:lnTo>
                    <a:pt x="379" y="125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9" y="122"/>
                  </a:lnTo>
                  <a:lnTo>
                    <a:pt x="378" y="121"/>
                  </a:lnTo>
                  <a:lnTo>
                    <a:pt x="378" y="120"/>
                  </a:lnTo>
                  <a:lnTo>
                    <a:pt x="379" y="119"/>
                  </a:lnTo>
                  <a:lnTo>
                    <a:pt x="379" y="118"/>
                  </a:lnTo>
                  <a:lnTo>
                    <a:pt x="379" y="117"/>
                  </a:lnTo>
                  <a:lnTo>
                    <a:pt x="380" y="116"/>
                  </a:lnTo>
                  <a:lnTo>
                    <a:pt x="380" y="115"/>
                  </a:lnTo>
                  <a:lnTo>
                    <a:pt x="381" y="115"/>
                  </a:lnTo>
                  <a:lnTo>
                    <a:pt x="382" y="115"/>
                  </a:lnTo>
                  <a:lnTo>
                    <a:pt x="383" y="115"/>
                  </a:lnTo>
                  <a:lnTo>
                    <a:pt x="383" y="114"/>
                  </a:lnTo>
                  <a:lnTo>
                    <a:pt x="383" y="114"/>
                  </a:lnTo>
                  <a:lnTo>
                    <a:pt x="384" y="114"/>
                  </a:lnTo>
                  <a:lnTo>
                    <a:pt x="385" y="113"/>
                  </a:lnTo>
                  <a:lnTo>
                    <a:pt x="386" y="113"/>
                  </a:lnTo>
                  <a:lnTo>
                    <a:pt x="386" y="112"/>
                  </a:lnTo>
                  <a:lnTo>
                    <a:pt x="387" y="112"/>
                  </a:lnTo>
                  <a:lnTo>
                    <a:pt x="388" y="111"/>
                  </a:lnTo>
                  <a:lnTo>
                    <a:pt x="388" y="110"/>
                  </a:lnTo>
                  <a:lnTo>
                    <a:pt x="389" y="110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90" y="109"/>
                  </a:lnTo>
                  <a:lnTo>
                    <a:pt x="391" y="109"/>
                  </a:lnTo>
                  <a:lnTo>
                    <a:pt x="391" y="108"/>
                  </a:lnTo>
                  <a:lnTo>
                    <a:pt x="392" y="108"/>
                  </a:lnTo>
                  <a:lnTo>
                    <a:pt x="392" y="107"/>
                  </a:lnTo>
                  <a:lnTo>
                    <a:pt x="393" y="107"/>
                  </a:lnTo>
                  <a:lnTo>
                    <a:pt x="394" y="107"/>
                  </a:lnTo>
                  <a:lnTo>
                    <a:pt x="395" y="106"/>
                  </a:lnTo>
                  <a:lnTo>
                    <a:pt x="395" y="105"/>
                  </a:lnTo>
                  <a:lnTo>
                    <a:pt x="395" y="104"/>
                  </a:lnTo>
                  <a:lnTo>
                    <a:pt x="396" y="104"/>
                  </a:lnTo>
                  <a:lnTo>
                    <a:pt x="397" y="103"/>
                  </a:lnTo>
                  <a:lnTo>
                    <a:pt x="398" y="102"/>
                  </a:lnTo>
                  <a:lnTo>
                    <a:pt x="398" y="101"/>
                  </a:lnTo>
                  <a:lnTo>
                    <a:pt x="399" y="101"/>
                  </a:lnTo>
                  <a:lnTo>
                    <a:pt x="400" y="100"/>
                  </a:lnTo>
                  <a:lnTo>
                    <a:pt x="402" y="99"/>
                  </a:lnTo>
                  <a:lnTo>
                    <a:pt x="403" y="97"/>
                  </a:lnTo>
                  <a:lnTo>
                    <a:pt x="408" y="86"/>
                  </a:lnTo>
                  <a:lnTo>
                    <a:pt x="409" y="88"/>
                  </a:lnTo>
                  <a:lnTo>
                    <a:pt x="412" y="88"/>
                  </a:lnTo>
                  <a:lnTo>
                    <a:pt x="414" y="88"/>
                  </a:lnTo>
                  <a:lnTo>
                    <a:pt x="416" y="88"/>
                  </a:lnTo>
                  <a:lnTo>
                    <a:pt x="419" y="88"/>
                  </a:lnTo>
                  <a:lnTo>
                    <a:pt x="421" y="89"/>
                  </a:lnTo>
                  <a:lnTo>
                    <a:pt x="424" y="90"/>
                  </a:lnTo>
                  <a:lnTo>
                    <a:pt x="427" y="92"/>
                  </a:lnTo>
                  <a:lnTo>
                    <a:pt x="437" y="87"/>
                  </a:lnTo>
                  <a:lnTo>
                    <a:pt x="488" y="64"/>
                  </a:lnTo>
                  <a:lnTo>
                    <a:pt x="489" y="105"/>
                  </a:lnTo>
                  <a:lnTo>
                    <a:pt x="490" y="120"/>
                  </a:lnTo>
                  <a:lnTo>
                    <a:pt x="504" y="151"/>
                  </a:lnTo>
                  <a:lnTo>
                    <a:pt x="489" y="203"/>
                  </a:lnTo>
                  <a:lnTo>
                    <a:pt x="478" y="251"/>
                  </a:lnTo>
                  <a:lnTo>
                    <a:pt x="488" y="251"/>
                  </a:lnTo>
                  <a:lnTo>
                    <a:pt x="491" y="264"/>
                  </a:lnTo>
                  <a:lnTo>
                    <a:pt x="482" y="284"/>
                  </a:lnTo>
                  <a:lnTo>
                    <a:pt x="484" y="285"/>
                  </a:lnTo>
                  <a:lnTo>
                    <a:pt x="505" y="302"/>
                  </a:lnTo>
                  <a:lnTo>
                    <a:pt x="510" y="310"/>
                  </a:lnTo>
                  <a:lnTo>
                    <a:pt x="521" y="321"/>
                  </a:lnTo>
                  <a:lnTo>
                    <a:pt x="535" y="329"/>
                  </a:lnTo>
                  <a:lnTo>
                    <a:pt x="556" y="363"/>
                  </a:lnTo>
                  <a:lnTo>
                    <a:pt x="573" y="364"/>
                  </a:lnTo>
                  <a:lnTo>
                    <a:pt x="577" y="363"/>
                  </a:lnTo>
                  <a:lnTo>
                    <a:pt x="615" y="364"/>
                  </a:lnTo>
                  <a:lnTo>
                    <a:pt x="599" y="373"/>
                  </a:lnTo>
                  <a:lnTo>
                    <a:pt x="577" y="386"/>
                  </a:lnTo>
                  <a:lnTo>
                    <a:pt x="581" y="417"/>
                  </a:lnTo>
                  <a:lnTo>
                    <a:pt x="581" y="418"/>
                  </a:lnTo>
                  <a:lnTo>
                    <a:pt x="582" y="430"/>
                  </a:lnTo>
                  <a:lnTo>
                    <a:pt x="582" y="431"/>
                  </a:lnTo>
                  <a:lnTo>
                    <a:pt x="582" y="431"/>
                  </a:lnTo>
                  <a:lnTo>
                    <a:pt x="583" y="432"/>
                  </a:lnTo>
                  <a:lnTo>
                    <a:pt x="583" y="433"/>
                  </a:lnTo>
                  <a:lnTo>
                    <a:pt x="582" y="434"/>
                  </a:lnTo>
                  <a:lnTo>
                    <a:pt x="581" y="437"/>
                  </a:lnTo>
                  <a:lnTo>
                    <a:pt x="578" y="449"/>
                  </a:lnTo>
                  <a:lnTo>
                    <a:pt x="572" y="444"/>
                  </a:lnTo>
                  <a:lnTo>
                    <a:pt x="571" y="445"/>
                  </a:lnTo>
                  <a:lnTo>
                    <a:pt x="571" y="446"/>
                  </a:lnTo>
                  <a:lnTo>
                    <a:pt x="570" y="447"/>
                  </a:lnTo>
                  <a:lnTo>
                    <a:pt x="569" y="447"/>
                  </a:lnTo>
                  <a:lnTo>
                    <a:pt x="569" y="448"/>
                  </a:lnTo>
                  <a:lnTo>
                    <a:pt x="568" y="449"/>
                  </a:lnTo>
                  <a:lnTo>
                    <a:pt x="567" y="449"/>
                  </a:lnTo>
                  <a:lnTo>
                    <a:pt x="566" y="450"/>
                  </a:lnTo>
                  <a:lnTo>
                    <a:pt x="565" y="450"/>
                  </a:lnTo>
                  <a:lnTo>
                    <a:pt x="565" y="451"/>
                  </a:lnTo>
                  <a:lnTo>
                    <a:pt x="561" y="466"/>
                  </a:lnTo>
                  <a:lnTo>
                    <a:pt x="557" y="479"/>
                  </a:lnTo>
                  <a:lnTo>
                    <a:pt x="557" y="480"/>
                  </a:lnTo>
                  <a:lnTo>
                    <a:pt x="557" y="481"/>
                  </a:lnTo>
                  <a:lnTo>
                    <a:pt x="556" y="481"/>
                  </a:lnTo>
                  <a:lnTo>
                    <a:pt x="556" y="482"/>
                  </a:lnTo>
                  <a:lnTo>
                    <a:pt x="555" y="482"/>
                  </a:lnTo>
                  <a:lnTo>
                    <a:pt x="546" y="481"/>
                  </a:lnTo>
                  <a:lnTo>
                    <a:pt x="551" y="488"/>
                  </a:lnTo>
                  <a:lnTo>
                    <a:pt x="551" y="489"/>
                  </a:lnTo>
                  <a:lnTo>
                    <a:pt x="551" y="490"/>
                  </a:lnTo>
                  <a:lnTo>
                    <a:pt x="551" y="491"/>
                  </a:lnTo>
                  <a:lnTo>
                    <a:pt x="550" y="492"/>
                  </a:lnTo>
                  <a:lnTo>
                    <a:pt x="549" y="493"/>
                  </a:lnTo>
                  <a:lnTo>
                    <a:pt x="549" y="494"/>
                  </a:lnTo>
                  <a:lnTo>
                    <a:pt x="548" y="494"/>
                  </a:lnTo>
                  <a:lnTo>
                    <a:pt x="548" y="494"/>
                  </a:lnTo>
                  <a:lnTo>
                    <a:pt x="548" y="495"/>
                  </a:lnTo>
                  <a:lnTo>
                    <a:pt x="547" y="495"/>
                  </a:lnTo>
                  <a:lnTo>
                    <a:pt x="546" y="496"/>
                  </a:lnTo>
                  <a:lnTo>
                    <a:pt x="546" y="497"/>
                  </a:lnTo>
                  <a:lnTo>
                    <a:pt x="546" y="498"/>
                  </a:lnTo>
                  <a:lnTo>
                    <a:pt x="545" y="498"/>
                  </a:lnTo>
                  <a:lnTo>
                    <a:pt x="544" y="499"/>
                  </a:lnTo>
                  <a:lnTo>
                    <a:pt x="545" y="500"/>
                  </a:lnTo>
                  <a:lnTo>
                    <a:pt x="545" y="501"/>
                  </a:lnTo>
                  <a:lnTo>
                    <a:pt x="546" y="501"/>
                  </a:lnTo>
                  <a:lnTo>
                    <a:pt x="546" y="501"/>
                  </a:lnTo>
                  <a:lnTo>
                    <a:pt x="547" y="502"/>
                  </a:lnTo>
                  <a:lnTo>
                    <a:pt x="547" y="503"/>
                  </a:lnTo>
                  <a:lnTo>
                    <a:pt x="547" y="504"/>
                  </a:lnTo>
                  <a:lnTo>
                    <a:pt x="547" y="505"/>
                  </a:lnTo>
                  <a:lnTo>
                    <a:pt x="547" y="506"/>
                  </a:lnTo>
                  <a:lnTo>
                    <a:pt x="547" y="507"/>
                  </a:lnTo>
                  <a:lnTo>
                    <a:pt x="547" y="507"/>
                  </a:lnTo>
                  <a:lnTo>
                    <a:pt x="546" y="508"/>
                  </a:lnTo>
                  <a:lnTo>
                    <a:pt x="546" y="509"/>
                  </a:lnTo>
                  <a:lnTo>
                    <a:pt x="547" y="510"/>
                  </a:lnTo>
                  <a:lnTo>
                    <a:pt x="547" y="511"/>
                  </a:lnTo>
                  <a:lnTo>
                    <a:pt x="547" y="512"/>
                  </a:lnTo>
                  <a:lnTo>
                    <a:pt x="547" y="513"/>
                  </a:lnTo>
                  <a:lnTo>
                    <a:pt x="547" y="513"/>
                  </a:lnTo>
                  <a:lnTo>
                    <a:pt x="546" y="515"/>
                  </a:lnTo>
                  <a:lnTo>
                    <a:pt x="546" y="516"/>
                  </a:lnTo>
                  <a:lnTo>
                    <a:pt x="546" y="517"/>
                  </a:lnTo>
                  <a:lnTo>
                    <a:pt x="546" y="518"/>
                  </a:lnTo>
                  <a:lnTo>
                    <a:pt x="547" y="519"/>
                  </a:lnTo>
                  <a:lnTo>
                    <a:pt x="547" y="520"/>
                  </a:lnTo>
                  <a:lnTo>
                    <a:pt x="547" y="520"/>
                  </a:lnTo>
                  <a:lnTo>
                    <a:pt x="547" y="521"/>
                  </a:lnTo>
                  <a:lnTo>
                    <a:pt x="547" y="522"/>
                  </a:lnTo>
                  <a:lnTo>
                    <a:pt x="547" y="523"/>
                  </a:lnTo>
                  <a:lnTo>
                    <a:pt x="547" y="524"/>
                  </a:lnTo>
                  <a:lnTo>
                    <a:pt x="547" y="525"/>
                  </a:lnTo>
                  <a:lnTo>
                    <a:pt x="546" y="526"/>
                  </a:lnTo>
                  <a:lnTo>
                    <a:pt x="546" y="526"/>
                  </a:lnTo>
                  <a:lnTo>
                    <a:pt x="545" y="527"/>
                  </a:lnTo>
                  <a:lnTo>
                    <a:pt x="545" y="528"/>
                  </a:lnTo>
                  <a:lnTo>
                    <a:pt x="545" y="529"/>
                  </a:lnTo>
                  <a:lnTo>
                    <a:pt x="546" y="530"/>
                  </a:lnTo>
                  <a:lnTo>
                    <a:pt x="546" y="531"/>
                  </a:lnTo>
                  <a:lnTo>
                    <a:pt x="547" y="532"/>
                  </a:lnTo>
                  <a:lnTo>
                    <a:pt x="547" y="532"/>
                  </a:lnTo>
                  <a:lnTo>
                    <a:pt x="547" y="533"/>
                  </a:lnTo>
                  <a:lnTo>
                    <a:pt x="547" y="534"/>
                  </a:lnTo>
                  <a:lnTo>
                    <a:pt x="547" y="535"/>
                  </a:lnTo>
                  <a:lnTo>
                    <a:pt x="547" y="536"/>
                  </a:lnTo>
                  <a:lnTo>
                    <a:pt x="547" y="537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39"/>
                  </a:lnTo>
                  <a:lnTo>
                    <a:pt x="548" y="540"/>
                  </a:lnTo>
                  <a:lnTo>
                    <a:pt x="548" y="541"/>
                  </a:lnTo>
                  <a:lnTo>
                    <a:pt x="548" y="542"/>
                  </a:lnTo>
                  <a:lnTo>
                    <a:pt x="547" y="542"/>
                  </a:lnTo>
                  <a:lnTo>
                    <a:pt x="546" y="543"/>
                  </a:lnTo>
                  <a:lnTo>
                    <a:pt x="545" y="543"/>
                  </a:lnTo>
                  <a:lnTo>
                    <a:pt x="544" y="543"/>
                  </a:lnTo>
                  <a:lnTo>
                    <a:pt x="543" y="544"/>
                  </a:lnTo>
                  <a:lnTo>
                    <a:pt x="542" y="544"/>
                  </a:lnTo>
                  <a:lnTo>
                    <a:pt x="542" y="545"/>
                  </a:lnTo>
                  <a:lnTo>
                    <a:pt x="541" y="545"/>
                  </a:lnTo>
                  <a:lnTo>
                    <a:pt x="540" y="545"/>
                  </a:lnTo>
                  <a:lnTo>
                    <a:pt x="539" y="545"/>
                  </a:lnTo>
                  <a:lnTo>
                    <a:pt x="538" y="545"/>
                  </a:lnTo>
                  <a:lnTo>
                    <a:pt x="536" y="546"/>
                  </a:lnTo>
                  <a:lnTo>
                    <a:pt x="535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4" y="550"/>
                  </a:lnTo>
                  <a:lnTo>
                    <a:pt x="534" y="551"/>
                  </a:lnTo>
                  <a:lnTo>
                    <a:pt x="533" y="551"/>
                  </a:lnTo>
                  <a:lnTo>
                    <a:pt x="533" y="552"/>
                  </a:lnTo>
                  <a:lnTo>
                    <a:pt x="532" y="554"/>
                  </a:lnTo>
                  <a:lnTo>
                    <a:pt x="531" y="555"/>
                  </a:lnTo>
                  <a:lnTo>
                    <a:pt x="530" y="556"/>
                  </a:lnTo>
                  <a:lnTo>
                    <a:pt x="530" y="557"/>
                  </a:lnTo>
                  <a:lnTo>
                    <a:pt x="529" y="558"/>
                  </a:lnTo>
                  <a:lnTo>
                    <a:pt x="529" y="558"/>
                  </a:lnTo>
                  <a:lnTo>
                    <a:pt x="529" y="558"/>
                  </a:lnTo>
                  <a:lnTo>
                    <a:pt x="529" y="559"/>
                  </a:lnTo>
                  <a:lnTo>
                    <a:pt x="529" y="560"/>
                  </a:lnTo>
                  <a:lnTo>
                    <a:pt x="529" y="561"/>
                  </a:lnTo>
                  <a:lnTo>
                    <a:pt x="529" y="562"/>
                  </a:lnTo>
                  <a:lnTo>
                    <a:pt x="528" y="563"/>
                  </a:lnTo>
                  <a:lnTo>
                    <a:pt x="528" y="564"/>
                  </a:lnTo>
                  <a:lnTo>
                    <a:pt x="527" y="564"/>
                  </a:lnTo>
                  <a:lnTo>
                    <a:pt x="527" y="564"/>
                  </a:lnTo>
                  <a:lnTo>
                    <a:pt x="526" y="565"/>
                  </a:lnTo>
                  <a:lnTo>
                    <a:pt x="526" y="566"/>
                  </a:lnTo>
                  <a:lnTo>
                    <a:pt x="525" y="567"/>
                  </a:lnTo>
                  <a:lnTo>
                    <a:pt x="525" y="568"/>
                  </a:lnTo>
                  <a:lnTo>
                    <a:pt x="524" y="569"/>
                  </a:lnTo>
                  <a:lnTo>
                    <a:pt x="523" y="570"/>
                  </a:lnTo>
                  <a:lnTo>
                    <a:pt x="523" y="571"/>
                  </a:lnTo>
                  <a:lnTo>
                    <a:pt x="523" y="571"/>
                  </a:lnTo>
                  <a:lnTo>
                    <a:pt x="523" y="572"/>
                  </a:lnTo>
                  <a:lnTo>
                    <a:pt x="523" y="573"/>
                  </a:lnTo>
                  <a:lnTo>
                    <a:pt x="523" y="574"/>
                  </a:lnTo>
                  <a:lnTo>
                    <a:pt x="523" y="575"/>
                  </a:lnTo>
                  <a:lnTo>
                    <a:pt x="523" y="576"/>
                  </a:lnTo>
                  <a:lnTo>
                    <a:pt x="523" y="577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3" y="578"/>
                  </a:lnTo>
                  <a:lnTo>
                    <a:pt x="523" y="579"/>
                  </a:lnTo>
                  <a:lnTo>
                    <a:pt x="523" y="580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4" y="583"/>
                  </a:lnTo>
                  <a:lnTo>
                    <a:pt x="524" y="583"/>
                  </a:lnTo>
                  <a:lnTo>
                    <a:pt x="524" y="584"/>
                  </a:lnTo>
                  <a:lnTo>
                    <a:pt x="524" y="585"/>
                  </a:lnTo>
                  <a:lnTo>
                    <a:pt x="524" y="587"/>
                  </a:lnTo>
                  <a:lnTo>
                    <a:pt x="525" y="588"/>
                  </a:lnTo>
                  <a:lnTo>
                    <a:pt x="525" y="590"/>
                  </a:lnTo>
                  <a:lnTo>
                    <a:pt x="526" y="592"/>
                  </a:lnTo>
                  <a:lnTo>
                    <a:pt x="526" y="594"/>
                  </a:lnTo>
                  <a:lnTo>
                    <a:pt x="526" y="595"/>
                  </a:lnTo>
                  <a:lnTo>
                    <a:pt x="527" y="596"/>
                  </a:lnTo>
                  <a:lnTo>
                    <a:pt x="527" y="596"/>
                  </a:lnTo>
                  <a:lnTo>
                    <a:pt x="527" y="597"/>
                  </a:lnTo>
                  <a:lnTo>
                    <a:pt x="527" y="598"/>
                  </a:lnTo>
                  <a:lnTo>
                    <a:pt x="526" y="599"/>
                  </a:lnTo>
                  <a:lnTo>
                    <a:pt x="525" y="600"/>
                  </a:lnTo>
                  <a:lnTo>
                    <a:pt x="524" y="601"/>
                  </a:lnTo>
                  <a:lnTo>
                    <a:pt x="523" y="602"/>
                  </a:lnTo>
                  <a:lnTo>
                    <a:pt x="523" y="602"/>
                  </a:lnTo>
                  <a:lnTo>
                    <a:pt x="522" y="603"/>
                  </a:lnTo>
                  <a:lnTo>
                    <a:pt x="520" y="604"/>
                  </a:lnTo>
                  <a:lnTo>
                    <a:pt x="519" y="605"/>
                  </a:lnTo>
                  <a:lnTo>
                    <a:pt x="518" y="604"/>
                  </a:lnTo>
                  <a:lnTo>
                    <a:pt x="517" y="603"/>
                  </a:lnTo>
                  <a:lnTo>
                    <a:pt x="517" y="602"/>
                  </a:lnTo>
                  <a:lnTo>
                    <a:pt x="516" y="602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4" y="602"/>
                  </a:lnTo>
                  <a:lnTo>
                    <a:pt x="514" y="601"/>
                  </a:lnTo>
                  <a:lnTo>
                    <a:pt x="513" y="601"/>
                  </a:lnTo>
                  <a:lnTo>
                    <a:pt x="512" y="601"/>
                  </a:lnTo>
                  <a:lnTo>
                    <a:pt x="511" y="601"/>
                  </a:lnTo>
                  <a:lnTo>
                    <a:pt x="510" y="600"/>
                  </a:lnTo>
                  <a:lnTo>
                    <a:pt x="510" y="599"/>
                  </a:lnTo>
                  <a:lnTo>
                    <a:pt x="510" y="599"/>
                  </a:lnTo>
                  <a:lnTo>
                    <a:pt x="509" y="599"/>
                  </a:lnTo>
                  <a:lnTo>
                    <a:pt x="508" y="599"/>
                  </a:lnTo>
                  <a:lnTo>
                    <a:pt x="508" y="598"/>
                  </a:lnTo>
                  <a:lnTo>
                    <a:pt x="507" y="598"/>
                  </a:lnTo>
                  <a:lnTo>
                    <a:pt x="506" y="598"/>
                  </a:lnTo>
                  <a:lnTo>
                    <a:pt x="505" y="598"/>
                  </a:lnTo>
                  <a:lnTo>
                    <a:pt x="505" y="597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4" y="597"/>
                  </a:lnTo>
                  <a:lnTo>
                    <a:pt x="503" y="597"/>
                  </a:lnTo>
                  <a:lnTo>
                    <a:pt x="502" y="597"/>
                  </a:lnTo>
                  <a:lnTo>
                    <a:pt x="501" y="597"/>
                  </a:lnTo>
                  <a:lnTo>
                    <a:pt x="500" y="598"/>
                  </a:lnTo>
                  <a:lnTo>
                    <a:pt x="499" y="599"/>
                  </a:lnTo>
                  <a:lnTo>
                    <a:pt x="498" y="599"/>
                  </a:lnTo>
                  <a:lnTo>
                    <a:pt x="497" y="599"/>
                  </a:lnTo>
                  <a:lnTo>
                    <a:pt x="497" y="599"/>
                  </a:lnTo>
                  <a:lnTo>
                    <a:pt x="496" y="599"/>
                  </a:lnTo>
                  <a:lnTo>
                    <a:pt x="495" y="600"/>
                  </a:lnTo>
                  <a:lnTo>
                    <a:pt x="494" y="600"/>
                  </a:lnTo>
                  <a:lnTo>
                    <a:pt x="493" y="600"/>
                  </a:lnTo>
                  <a:lnTo>
                    <a:pt x="492" y="599"/>
                  </a:lnTo>
                  <a:lnTo>
                    <a:pt x="491" y="599"/>
                  </a:lnTo>
                  <a:lnTo>
                    <a:pt x="491" y="598"/>
                  </a:lnTo>
                  <a:lnTo>
                    <a:pt x="491" y="597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91" y="595"/>
                  </a:lnTo>
                  <a:lnTo>
                    <a:pt x="491" y="594"/>
                  </a:lnTo>
                  <a:lnTo>
                    <a:pt x="491" y="593"/>
                  </a:lnTo>
                  <a:lnTo>
                    <a:pt x="492" y="592"/>
                  </a:lnTo>
                  <a:lnTo>
                    <a:pt x="492" y="591"/>
                  </a:lnTo>
                  <a:lnTo>
                    <a:pt x="491" y="590"/>
                  </a:lnTo>
                  <a:lnTo>
                    <a:pt x="491" y="590"/>
                  </a:lnTo>
                  <a:lnTo>
                    <a:pt x="491" y="589"/>
                  </a:lnTo>
                  <a:lnTo>
                    <a:pt x="491" y="588"/>
                  </a:lnTo>
                  <a:lnTo>
                    <a:pt x="490" y="588"/>
                  </a:lnTo>
                  <a:lnTo>
                    <a:pt x="490" y="587"/>
                  </a:lnTo>
                  <a:lnTo>
                    <a:pt x="490" y="586"/>
                  </a:lnTo>
                  <a:lnTo>
                    <a:pt x="489" y="586"/>
                  </a:lnTo>
                  <a:lnTo>
                    <a:pt x="488" y="586"/>
                  </a:lnTo>
                  <a:lnTo>
                    <a:pt x="488" y="585"/>
                  </a:lnTo>
                  <a:lnTo>
                    <a:pt x="488" y="584"/>
                  </a:lnTo>
                  <a:lnTo>
                    <a:pt x="488" y="583"/>
                  </a:lnTo>
                  <a:lnTo>
                    <a:pt x="487" y="584"/>
                  </a:lnTo>
                  <a:lnTo>
                    <a:pt x="486" y="583"/>
                  </a:lnTo>
                  <a:lnTo>
                    <a:pt x="485" y="583"/>
                  </a:lnTo>
                  <a:lnTo>
                    <a:pt x="484" y="582"/>
                  </a:lnTo>
                  <a:lnTo>
                    <a:pt x="484" y="582"/>
                  </a:lnTo>
                  <a:lnTo>
                    <a:pt x="484" y="581"/>
                  </a:lnTo>
                  <a:lnTo>
                    <a:pt x="484" y="580"/>
                  </a:lnTo>
                  <a:lnTo>
                    <a:pt x="483" y="580"/>
                  </a:lnTo>
                  <a:lnTo>
                    <a:pt x="483" y="579"/>
                  </a:lnTo>
                  <a:lnTo>
                    <a:pt x="482" y="578"/>
                  </a:lnTo>
                  <a:lnTo>
                    <a:pt x="482" y="577"/>
                  </a:lnTo>
                  <a:lnTo>
                    <a:pt x="481" y="577"/>
                  </a:lnTo>
                  <a:lnTo>
                    <a:pt x="481" y="576"/>
                  </a:lnTo>
                  <a:lnTo>
                    <a:pt x="481" y="575"/>
                  </a:lnTo>
                  <a:lnTo>
                    <a:pt x="480" y="574"/>
                  </a:lnTo>
                  <a:lnTo>
                    <a:pt x="480" y="573"/>
                  </a:lnTo>
                  <a:lnTo>
                    <a:pt x="479" y="572"/>
                  </a:lnTo>
                  <a:lnTo>
                    <a:pt x="478" y="572"/>
                  </a:lnTo>
                  <a:lnTo>
                    <a:pt x="478" y="572"/>
                  </a:lnTo>
                  <a:lnTo>
                    <a:pt x="477" y="571"/>
                  </a:lnTo>
                  <a:lnTo>
                    <a:pt x="476" y="571"/>
                  </a:lnTo>
                  <a:lnTo>
                    <a:pt x="475" y="571"/>
                  </a:lnTo>
                  <a:lnTo>
                    <a:pt x="474" y="571"/>
                  </a:lnTo>
                  <a:lnTo>
                    <a:pt x="473" y="571"/>
                  </a:lnTo>
                  <a:lnTo>
                    <a:pt x="472" y="571"/>
                  </a:lnTo>
                  <a:lnTo>
                    <a:pt x="471" y="571"/>
                  </a:lnTo>
                  <a:lnTo>
                    <a:pt x="471" y="571"/>
                  </a:lnTo>
                  <a:lnTo>
                    <a:pt x="471" y="570"/>
                  </a:lnTo>
                  <a:lnTo>
                    <a:pt x="470" y="569"/>
                  </a:lnTo>
                  <a:lnTo>
                    <a:pt x="470" y="568"/>
                  </a:lnTo>
                  <a:lnTo>
                    <a:pt x="469" y="568"/>
                  </a:lnTo>
                  <a:lnTo>
                    <a:pt x="468" y="568"/>
                  </a:lnTo>
                  <a:lnTo>
                    <a:pt x="467" y="569"/>
                  </a:lnTo>
                  <a:lnTo>
                    <a:pt x="466" y="569"/>
                  </a:lnTo>
                  <a:lnTo>
                    <a:pt x="465" y="569"/>
                  </a:lnTo>
                  <a:lnTo>
                    <a:pt x="465" y="569"/>
                  </a:lnTo>
                  <a:lnTo>
                    <a:pt x="464" y="568"/>
                  </a:lnTo>
                  <a:lnTo>
                    <a:pt x="463" y="568"/>
                  </a:lnTo>
                  <a:lnTo>
                    <a:pt x="462" y="567"/>
                  </a:lnTo>
                  <a:lnTo>
                    <a:pt x="462" y="566"/>
                  </a:lnTo>
                  <a:lnTo>
                    <a:pt x="461" y="565"/>
                  </a:lnTo>
                  <a:lnTo>
                    <a:pt x="460" y="565"/>
                  </a:lnTo>
                  <a:lnTo>
                    <a:pt x="459" y="565"/>
                  </a:lnTo>
                  <a:lnTo>
                    <a:pt x="459" y="565"/>
                  </a:lnTo>
                  <a:lnTo>
                    <a:pt x="458" y="564"/>
                  </a:lnTo>
                  <a:lnTo>
                    <a:pt x="457" y="564"/>
                  </a:lnTo>
                  <a:lnTo>
                    <a:pt x="456" y="564"/>
                  </a:lnTo>
                  <a:lnTo>
                    <a:pt x="455" y="564"/>
                  </a:lnTo>
                  <a:lnTo>
                    <a:pt x="454" y="564"/>
                  </a:lnTo>
                  <a:lnTo>
                    <a:pt x="453" y="564"/>
                  </a:lnTo>
                  <a:lnTo>
                    <a:pt x="453" y="564"/>
                  </a:lnTo>
                  <a:lnTo>
                    <a:pt x="452" y="564"/>
                  </a:lnTo>
                  <a:lnTo>
                    <a:pt x="451" y="564"/>
                  </a:lnTo>
                  <a:lnTo>
                    <a:pt x="450" y="565"/>
                  </a:lnTo>
                  <a:lnTo>
                    <a:pt x="449" y="565"/>
                  </a:lnTo>
                  <a:lnTo>
                    <a:pt x="449" y="564"/>
                  </a:lnTo>
                  <a:lnTo>
                    <a:pt x="448" y="564"/>
                  </a:lnTo>
                  <a:lnTo>
                    <a:pt x="447" y="564"/>
                  </a:lnTo>
                  <a:lnTo>
                    <a:pt x="446" y="563"/>
                  </a:lnTo>
                  <a:lnTo>
                    <a:pt x="445" y="563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3" y="564"/>
                  </a:lnTo>
                  <a:lnTo>
                    <a:pt x="442" y="564"/>
                  </a:lnTo>
                  <a:lnTo>
                    <a:pt x="441" y="564"/>
                  </a:lnTo>
                  <a:lnTo>
                    <a:pt x="440" y="564"/>
                  </a:lnTo>
                  <a:lnTo>
                    <a:pt x="440" y="564"/>
                  </a:lnTo>
                  <a:lnTo>
                    <a:pt x="439" y="564"/>
                  </a:lnTo>
                  <a:lnTo>
                    <a:pt x="438" y="564"/>
                  </a:lnTo>
                  <a:lnTo>
                    <a:pt x="437" y="564"/>
                  </a:lnTo>
                  <a:lnTo>
                    <a:pt x="436" y="564"/>
                  </a:lnTo>
                  <a:lnTo>
                    <a:pt x="436" y="565"/>
                  </a:lnTo>
                  <a:lnTo>
                    <a:pt x="435" y="565"/>
                  </a:lnTo>
                  <a:lnTo>
                    <a:pt x="434" y="565"/>
                  </a:lnTo>
                  <a:lnTo>
                    <a:pt x="433" y="564"/>
                  </a:lnTo>
                  <a:lnTo>
                    <a:pt x="433" y="564"/>
                  </a:lnTo>
                  <a:lnTo>
                    <a:pt x="432" y="564"/>
                  </a:lnTo>
                  <a:lnTo>
                    <a:pt x="432" y="563"/>
                  </a:lnTo>
                  <a:lnTo>
                    <a:pt x="431" y="563"/>
                  </a:lnTo>
                  <a:lnTo>
                    <a:pt x="430" y="562"/>
                  </a:lnTo>
                  <a:lnTo>
                    <a:pt x="429" y="562"/>
                  </a:lnTo>
                  <a:lnTo>
                    <a:pt x="428" y="562"/>
                  </a:lnTo>
                  <a:lnTo>
                    <a:pt x="427" y="562"/>
                  </a:lnTo>
                  <a:lnTo>
                    <a:pt x="427" y="562"/>
                  </a:lnTo>
                  <a:lnTo>
                    <a:pt x="426" y="561"/>
                  </a:lnTo>
                  <a:lnTo>
                    <a:pt x="425" y="561"/>
                  </a:lnTo>
                  <a:lnTo>
                    <a:pt x="424" y="561"/>
                  </a:lnTo>
                  <a:lnTo>
                    <a:pt x="423" y="560"/>
                  </a:lnTo>
                  <a:lnTo>
                    <a:pt x="422" y="560"/>
                  </a:lnTo>
                  <a:lnTo>
                    <a:pt x="421" y="560"/>
                  </a:lnTo>
                  <a:lnTo>
                    <a:pt x="421" y="560"/>
                  </a:lnTo>
                  <a:lnTo>
                    <a:pt x="420" y="560"/>
                  </a:lnTo>
                  <a:lnTo>
                    <a:pt x="419" y="559"/>
                  </a:lnTo>
                  <a:lnTo>
                    <a:pt x="418" y="558"/>
                  </a:lnTo>
                  <a:lnTo>
                    <a:pt x="417" y="558"/>
                  </a:lnTo>
                  <a:lnTo>
                    <a:pt x="416" y="558"/>
                  </a:lnTo>
                  <a:lnTo>
                    <a:pt x="415" y="558"/>
                  </a:lnTo>
                  <a:lnTo>
                    <a:pt x="414" y="558"/>
                  </a:lnTo>
                  <a:lnTo>
                    <a:pt x="414" y="557"/>
                  </a:lnTo>
                  <a:lnTo>
                    <a:pt x="413" y="557"/>
                  </a:lnTo>
                  <a:lnTo>
                    <a:pt x="412" y="557"/>
                  </a:lnTo>
                  <a:lnTo>
                    <a:pt x="411" y="557"/>
                  </a:lnTo>
                  <a:lnTo>
                    <a:pt x="410" y="558"/>
                  </a:lnTo>
                  <a:lnTo>
                    <a:pt x="409" y="558"/>
                  </a:lnTo>
                  <a:lnTo>
                    <a:pt x="408" y="558"/>
                  </a:lnTo>
                  <a:lnTo>
                    <a:pt x="408" y="558"/>
                  </a:lnTo>
                  <a:lnTo>
                    <a:pt x="407" y="558"/>
                  </a:lnTo>
                  <a:lnTo>
                    <a:pt x="406" y="558"/>
                  </a:lnTo>
                  <a:lnTo>
                    <a:pt x="405" y="558"/>
                  </a:lnTo>
                  <a:lnTo>
                    <a:pt x="404" y="558"/>
                  </a:lnTo>
                  <a:lnTo>
                    <a:pt x="403" y="558"/>
                  </a:lnTo>
                  <a:lnTo>
                    <a:pt x="402" y="557"/>
                  </a:lnTo>
                  <a:lnTo>
                    <a:pt x="401" y="557"/>
                  </a:lnTo>
                  <a:lnTo>
                    <a:pt x="400" y="557"/>
                  </a:lnTo>
                  <a:lnTo>
                    <a:pt x="399" y="557"/>
                  </a:lnTo>
                  <a:lnTo>
                    <a:pt x="397" y="557"/>
                  </a:lnTo>
                  <a:lnTo>
                    <a:pt x="396" y="557"/>
                  </a:lnTo>
                  <a:lnTo>
                    <a:pt x="395" y="557"/>
                  </a:lnTo>
                  <a:lnTo>
                    <a:pt x="393" y="556"/>
                  </a:lnTo>
                  <a:lnTo>
                    <a:pt x="392" y="556"/>
                  </a:lnTo>
                  <a:lnTo>
                    <a:pt x="391" y="556"/>
                  </a:lnTo>
                  <a:lnTo>
                    <a:pt x="389" y="556"/>
                  </a:lnTo>
                  <a:lnTo>
                    <a:pt x="389" y="555"/>
                  </a:lnTo>
                  <a:lnTo>
                    <a:pt x="389" y="555"/>
                  </a:lnTo>
                  <a:lnTo>
                    <a:pt x="388" y="554"/>
                  </a:lnTo>
                  <a:lnTo>
                    <a:pt x="387" y="554"/>
                  </a:lnTo>
                  <a:lnTo>
                    <a:pt x="386" y="554"/>
                  </a:lnTo>
                  <a:lnTo>
                    <a:pt x="386" y="553"/>
                  </a:lnTo>
                  <a:lnTo>
                    <a:pt x="385" y="553"/>
                  </a:lnTo>
                  <a:lnTo>
                    <a:pt x="384" y="553"/>
                  </a:lnTo>
                  <a:lnTo>
                    <a:pt x="383" y="552"/>
                  </a:lnTo>
                  <a:lnTo>
                    <a:pt x="383" y="552"/>
                  </a:lnTo>
                  <a:lnTo>
                    <a:pt x="382" y="551"/>
                  </a:lnTo>
                  <a:lnTo>
                    <a:pt x="381" y="551"/>
                  </a:lnTo>
                  <a:lnTo>
                    <a:pt x="380" y="551"/>
                  </a:lnTo>
                  <a:lnTo>
                    <a:pt x="379" y="550"/>
                  </a:lnTo>
                  <a:lnTo>
                    <a:pt x="378" y="549"/>
                  </a:lnTo>
                  <a:lnTo>
                    <a:pt x="378" y="548"/>
                  </a:lnTo>
                  <a:lnTo>
                    <a:pt x="377" y="548"/>
                  </a:lnTo>
                  <a:lnTo>
                    <a:pt x="376" y="548"/>
                  </a:lnTo>
                  <a:lnTo>
                    <a:pt x="376" y="548"/>
                  </a:lnTo>
                  <a:lnTo>
                    <a:pt x="375" y="548"/>
                  </a:lnTo>
                  <a:lnTo>
                    <a:pt x="374" y="547"/>
                  </a:lnTo>
                  <a:lnTo>
                    <a:pt x="374" y="548"/>
                  </a:lnTo>
                  <a:lnTo>
                    <a:pt x="373" y="548"/>
                  </a:lnTo>
                  <a:lnTo>
                    <a:pt x="372" y="547"/>
                  </a:lnTo>
                  <a:lnTo>
                    <a:pt x="371" y="546"/>
                  </a:lnTo>
                  <a:lnTo>
                    <a:pt x="370" y="546"/>
                  </a:lnTo>
                  <a:lnTo>
                    <a:pt x="370" y="546"/>
                  </a:lnTo>
                  <a:lnTo>
                    <a:pt x="369" y="546"/>
                  </a:lnTo>
                  <a:lnTo>
                    <a:pt x="369" y="545"/>
                  </a:lnTo>
                  <a:lnTo>
                    <a:pt x="368" y="545"/>
                  </a:lnTo>
                  <a:lnTo>
                    <a:pt x="367" y="545"/>
                  </a:lnTo>
                  <a:lnTo>
                    <a:pt x="367" y="544"/>
                  </a:lnTo>
                  <a:lnTo>
                    <a:pt x="366" y="544"/>
                  </a:lnTo>
                  <a:lnTo>
                    <a:pt x="365" y="544"/>
                  </a:lnTo>
                  <a:lnTo>
                    <a:pt x="364" y="544"/>
                  </a:lnTo>
                  <a:lnTo>
                    <a:pt x="363" y="544"/>
                  </a:lnTo>
                  <a:lnTo>
                    <a:pt x="363" y="544"/>
                  </a:lnTo>
                  <a:lnTo>
                    <a:pt x="362" y="545"/>
                  </a:lnTo>
                  <a:lnTo>
                    <a:pt x="361" y="545"/>
                  </a:lnTo>
                  <a:lnTo>
                    <a:pt x="360" y="545"/>
                  </a:lnTo>
                  <a:lnTo>
                    <a:pt x="359" y="545"/>
                  </a:lnTo>
                  <a:lnTo>
                    <a:pt x="359" y="544"/>
                  </a:lnTo>
                  <a:lnTo>
                    <a:pt x="359" y="543"/>
                  </a:lnTo>
                  <a:lnTo>
                    <a:pt x="358" y="543"/>
                  </a:lnTo>
                  <a:lnTo>
                    <a:pt x="357" y="543"/>
                  </a:lnTo>
                  <a:lnTo>
                    <a:pt x="357" y="543"/>
                  </a:lnTo>
                  <a:lnTo>
                    <a:pt x="356" y="542"/>
                  </a:lnTo>
                  <a:lnTo>
                    <a:pt x="356" y="541"/>
                  </a:lnTo>
                  <a:lnTo>
                    <a:pt x="357" y="540"/>
                  </a:lnTo>
                  <a:lnTo>
                    <a:pt x="357" y="539"/>
                  </a:lnTo>
                  <a:lnTo>
                    <a:pt x="357" y="539"/>
                  </a:lnTo>
                  <a:lnTo>
                    <a:pt x="356" y="538"/>
                  </a:lnTo>
                  <a:lnTo>
                    <a:pt x="355" y="538"/>
                  </a:lnTo>
                  <a:lnTo>
                    <a:pt x="354" y="537"/>
                  </a:lnTo>
                  <a:lnTo>
                    <a:pt x="353" y="536"/>
                  </a:lnTo>
                  <a:lnTo>
                    <a:pt x="353" y="535"/>
                  </a:lnTo>
                  <a:lnTo>
                    <a:pt x="352" y="535"/>
                  </a:lnTo>
                  <a:lnTo>
                    <a:pt x="351" y="534"/>
                  </a:lnTo>
                  <a:lnTo>
                    <a:pt x="351" y="534"/>
                  </a:lnTo>
                  <a:lnTo>
                    <a:pt x="350" y="534"/>
                  </a:lnTo>
                  <a:lnTo>
                    <a:pt x="350" y="533"/>
                  </a:lnTo>
                  <a:lnTo>
                    <a:pt x="349" y="533"/>
                  </a:lnTo>
                  <a:lnTo>
                    <a:pt x="348" y="534"/>
                  </a:lnTo>
                  <a:lnTo>
                    <a:pt x="346" y="534"/>
                  </a:lnTo>
                  <a:lnTo>
                    <a:pt x="346" y="533"/>
                  </a:lnTo>
                  <a:lnTo>
                    <a:pt x="345" y="532"/>
                  </a:lnTo>
                  <a:lnTo>
                    <a:pt x="344" y="532"/>
                  </a:lnTo>
                  <a:lnTo>
                    <a:pt x="344" y="532"/>
                  </a:lnTo>
                  <a:lnTo>
                    <a:pt x="344" y="532"/>
                  </a:lnTo>
                  <a:lnTo>
                    <a:pt x="343" y="532"/>
                  </a:lnTo>
                  <a:lnTo>
                    <a:pt x="343" y="531"/>
                  </a:lnTo>
                  <a:lnTo>
                    <a:pt x="342" y="531"/>
                  </a:lnTo>
                  <a:lnTo>
                    <a:pt x="341" y="532"/>
                  </a:lnTo>
                  <a:lnTo>
                    <a:pt x="340" y="532"/>
                  </a:lnTo>
                  <a:lnTo>
                    <a:pt x="339" y="532"/>
                  </a:lnTo>
                  <a:lnTo>
                    <a:pt x="338" y="531"/>
                  </a:lnTo>
                  <a:lnTo>
                    <a:pt x="338" y="531"/>
                  </a:lnTo>
                  <a:lnTo>
                    <a:pt x="337" y="531"/>
                  </a:lnTo>
                  <a:lnTo>
                    <a:pt x="335" y="531"/>
                  </a:lnTo>
                  <a:lnTo>
                    <a:pt x="334" y="531"/>
                  </a:lnTo>
                  <a:lnTo>
                    <a:pt x="333" y="531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31" y="532"/>
                  </a:lnTo>
                  <a:lnTo>
                    <a:pt x="330" y="532"/>
                  </a:lnTo>
                  <a:lnTo>
                    <a:pt x="329" y="532"/>
                  </a:lnTo>
                  <a:lnTo>
                    <a:pt x="328" y="532"/>
                  </a:lnTo>
                  <a:lnTo>
                    <a:pt x="327" y="532"/>
                  </a:lnTo>
                  <a:lnTo>
                    <a:pt x="326" y="532"/>
                  </a:lnTo>
                  <a:lnTo>
                    <a:pt x="325" y="532"/>
                  </a:lnTo>
                  <a:lnTo>
                    <a:pt x="325" y="532"/>
                  </a:lnTo>
                  <a:lnTo>
                    <a:pt x="324" y="532"/>
                  </a:lnTo>
                  <a:lnTo>
                    <a:pt x="323" y="532"/>
                  </a:lnTo>
                  <a:lnTo>
                    <a:pt x="322" y="532"/>
                  </a:lnTo>
                  <a:lnTo>
                    <a:pt x="321" y="532"/>
                  </a:lnTo>
                  <a:lnTo>
                    <a:pt x="321" y="532"/>
                  </a:lnTo>
                  <a:lnTo>
                    <a:pt x="320" y="532"/>
                  </a:lnTo>
                  <a:lnTo>
                    <a:pt x="319" y="532"/>
                  </a:lnTo>
                  <a:lnTo>
                    <a:pt x="319" y="532"/>
                  </a:lnTo>
                  <a:lnTo>
                    <a:pt x="318" y="532"/>
                  </a:lnTo>
                  <a:lnTo>
                    <a:pt x="317" y="533"/>
                  </a:lnTo>
                  <a:lnTo>
                    <a:pt x="317" y="534"/>
                  </a:lnTo>
                  <a:lnTo>
                    <a:pt x="316" y="534"/>
                  </a:lnTo>
                  <a:lnTo>
                    <a:pt x="316" y="535"/>
                  </a:lnTo>
                  <a:lnTo>
                    <a:pt x="315" y="536"/>
                  </a:lnTo>
                  <a:lnTo>
                    <a:pt x="314" y="537"/>
                  </a:lnTo>
                  <a:lnTo>
                    <a:pt x="313" y="538"/>
                  </a:lnTo>
                  <a:lnTo>
                    <a:pt x="313" y="539"/>
                  </a:lnTo>
                  <a:lnTo>
                    <a:pt x="312" y="539"/>
                  </a:lnTo>
                  <a:lnTo>
                    <a:pt x="312" y="539"/>
                  </a:lnTo>
                  <a:lnTo>
                    <a:pt x="311" y="539"/>
                  </a:lnTo>
                  <a:lnTo>
                    <a:pt x="310" y="539"/>
                  </a:lnTo>
                  <a:lnTo>
                    <a:pt x="310" y="540"/>
                  </a:lnTo>
                  <a:lnTo>
                    <a:pt x="310" y="541"/>
                  </a:lnTo>
                  <a:lnTo>
                    <a:pt x="309" y="541"/>
                  </a:lnTo>
                  <a:lnTo>
                    <a:pt x="308" y="542"/>
                  </a:lnTo>
                  <a:lnTo>
                    <a:pt x="307" y="542"/>
                  </a:lnTo>
                  <a:lnTo>
                    <a:pt x="306" y="541"/>
                  </a:lnTo>
                  <a:lnTo>
                    <a:pt x="306" y="541"/>
                  </a:lnTo>
                  <a:lnTo>
                    <a:pt x="305" y="541"/>
                  </a:lnTo>
                  <a:lnTo>
                    <a:pt x="304" y="541"/>
                  </a:lnTo>
                  <a:lnTo>
                    <a:pt x="304" y="542"/>
                  </a:lnTo>
                  <a:lnTo>
                    <a:pt x="303" y="543"/>
                  </a:lnTo>
                  <a:lnTo>
                    <a:pt x="302" y="543"/>
                  </a:lnTo>
                  <a:lnTo>
                    <a:pt x="302" y="544"/>
                  </a:lnTo>
                  <a:lnTo>
                    <a:pt x="301" y="544"/>
                  </a:lnTo>
                  <a:lnTo>
                    <a:pt x="300" y="544"/>
                  </a:lnTo>
                  <a:lnTo>
                    <a:pt x="300" y="544"/>
                  </a:lnTo>
                  <a:lnTo>
                    <a:pt x="299" y="544"/>
                  </a:lnTo>
                  <a:lnTo>
                    <a:pt x="298" y="545"/>
                  </a:lnTo>
                  <a:lnTo>
                    <a:pt x="297" y="544"/>
                  </a:lnTo>
                  <a:lnTo>
                    <a:pt x="297" y="543"/>
                  </a:lnTo>
                  <a:lnTo>
                    <a:pt x="297" y="542"/>
                  </a:lnTo>
                  <a:lnTo>
                    <a:pt x="297" y="541"/>
                  </a:lnTo>
                  <a:lnTo>
                    <a:pt x="296" y="540"/>
                  </a:lnTo>
                  <a:lnTo>
                    <a:pt x="296" y="539"/>
                  </a:lnTo>
                  <a:lnTo>
                    <a:pt x="295" y="539"/>
                  </a:lnTo>
                  <a:lnTo>
                    <a:pt x="295" y="538"/>
                  </a:lnTo>
                  <a:lnTo>
                    <a:pt x="294" y="537"/>
                  </a:lnTo>
                  <a:lnTo>
                    <a:pt x="293" y="538"/>
                  </a:lnTo>
                  <a:lnTo>
                    <a:pt x="293" y="537"/>
                  </a:lnTo>
                  <a:lnTo>
                    <a:pt x="292" y="537"/>
                  </a:lnTo>
                  <a:lnTo>
                    <a:pt x="292" y="536"/>
                  </a:lnTo>
                  <a:lnTo>
                    <a:pt x="291" y="536"/>
                  </a:lnTo>
                  <a:lnTo>
                    <a:pt x="291" y="535"/>
                  </a:lnTo>
                  <a:lnTo>
                    <a:pt x="290" y="535"/>
                  </a:lnTo>
                  <a:lnTo>
                    <a:pt x="289" y="535"/>
                  </a:lnTo>
                  <a:lnTo>
                    <a:pt x="289" y="534"/>
                  </a:lnTo>
                  <a:lnTo>
                    <a:pt x="288" y="534"/>
                  </a:lnTo>
                  <a:lnTo>
                    <a:pt x="287" y="534"/>
                  </a:lnTo>
                  <a:lnTo>
                    <a:pt x="287" y="533"/>
                  </a:lnTo>
                  <a:lnTo>
                    <a:pt x="287" y="533"/>
                  </a:lnTo>
                  <a:lnTo>
                    <a:pt x="286" y="532"/>
                  </a:lnTo>
                  <a:lnTo>
                    <a:pt x="285" y="532"/>
                  </a:lnTo>
                  <a:lnTo>
                    <a:pt x="284" y="532"/>
                  </a:lnTo>
                  <a:lnTo>
                    <a:pt x="283" y="532"/>
                  </a:lnTo>
                  <a:lnTo>
                    <a:pt x="282" y="531"/>
                  </a:lnTo>
                  <a:lnTo>
                    <a:pt x="281" y="531"/>
                  </a:lnTo>
                  <a:lnTo>
                    <a:pt x="281" y="530"/>
                  </a:lnTo>
                  <a:lnTo>
                    <a:pt x="281" y="530"/>
                  </a:lnTo>
                  <a:lnTo>
                    <a:pt x="281" y="529"/>
                  </a:lnTo>
                  <a:lnTo>
                    <a:pt x="280" y="529"/>
                  </a:lnTo>
                  <a:lnTo>
                    <a:pt x="279" y="529"/>
                  </a:lnTo>
                  <a:lnTo>
                    <a:pt x="278" y="528"/>
                  </a:lnTo>
                  <a:lnTo>
                    <a:pt x="277" y="528"/>
                  </a:lnTo>
                  <a:lnTo>
                    <a:pt x="276" y="528"/>
                  </a:lnTo>
                  <a:lnTo>
                    <a:pt x="275" y="528"/>
                  </a:lnTo>
                  <a:lnTo>
                    <a:pt x="275" y="527"/>
                  </a:lnTo>
                  <a:lnTo>
                    <a:pt x="275" y="526"/>
                  </a:lnTo>
                  <a:lnTo>
                    <a:pt x="274" y="526"/>
                  </a:lnTo>
                  <a:lnTo>
                    <a:pt x="274" y="526"/>
                  </a:lnTo>
                  <a:lnTo>
                    <a:pt x="273" y="526"/>
                  </a:lnTo>
                  <a:lnTo>
                    <a:pt x="272" y="526"/>
                  </a:lnTo>
                  <a:lnTo>
                    <a:pt x="271" y="526"/>
                  </a:lnTo>
                  <a:lnTo>
                    <a:pt x="270" y="526"/>
                  </a:lnTo>
                  <a:lnTo>
                    <a:pt x="268" y="526"/>
                  </a:lnTo>
                  <a:lnTo>
                    <a:pt x="268" y="526"/>
                  </a:lnTo>
                  <a:lnTo>
                    <a:pt x="267" y="526"/>
                  </a:lnTo>
                  <a:lnTo>
                    <a:pt x="266" y="526"/>
                  </a:lnTo>
                  <a:lnTo>
                    <a:pt x="265" y="526"/>
                  </a:lnTo>
                  <a:lnTo>
                    <a:pt x="264" y="526"/>
                  </a:lnTo>
                  <a:lnTo>
                    <a:pt x="263" y="526"/>
                  </a:lnTo>
                  <a:lnTo>
                    <a:pt x="262" y="526"/>
                  </a:lnTo>
                  <a:lnTo>
                    <a:pt x="262" y="526"/>
                  </a:lnTo>
                  <a:lnTo>
                    <a:pt x="261" y="526"/>
                  </a:lnTo>
                  <a:lnTo>
                    <a:pt x="260" y="526"/>
                  </a:lnTo>
                  <a:lnTo>
                    <a:pt x="260" y="525"/>
                  </a:lnTo>
                  <a:lnTo>
                    <a:pt x="259" y="525"/>
                  </a:lnTo>
                  <a:lnTo>
                    <a:pt x="259" y="524"/>
                  </a:lnTo>
                  <a:lnTo>
                    <a:pt x="257" y="524"/>
                  </a:lnTo>
                  <a:lnTo>
                    <a:pt x="256" y="524"/>
                  </a:lnTo>
                  <a:lnTo>
                    <a:pt x="255" y="524"/>
                  </a:lnTo>
                  <a:lnTo>
                    <a:pt x="255" y="524"/>
                  </a:lnTo>
                  <a:lnTo>
                    <a:pt x="254" y="524"/>
                  </a:lnTo>
                  <a:lnTo>
                    <a:pt x="253" y="525"/>
                  </a:lnTo>
                  <a:lnTo>
                    <a:pt x="252" y="525"/>
                  </a:lnTo>
                  <a:lnTo>
                    <a:pt x="252" y="526"/>
                  </a:lnTo>
                  <a:lnTo>
                    <a:pt x="252" y="526"/>
                  </a:lnTo>
                  <a:lnTo>
                    <a:pt x="251" y="526"/>
                  </a:lnTo>
                  <a:lnTo>
                    <a:pt x="251" y="527"/>
                  </a:lnTo>
                  <a:lnTo>
                    <a:pt x="250" y="527"/>
                  </a:lnTo>
                  <a:lnTo>
                    <a:pt x="249" y="528"/>
                  </a:lnTo>
                  <a:lnTo>
                    <a:pt x="249" y="529"/>
                  </a:lnTo>
                  <a:lnTo>
                    <a:pt x="248" y="529"/>
                  </a:lnTo>
                  <a:lnTo>
                    <a:pt x="247" y="529"/>
                  </a:lnTo>
                  <a:lnTo>
                    <a:pt x="246" y="529"/>
                  </a:lnTo>
                  <a:lnTo>
                    <a:pt x="245" y="530"/>
                  </a:lnTo>
                  <a:lnTo>
                    <a:pt x="244" y="530"/>
                  </a:lnTo>
                  <a:lnTo>
                    <a:pt x="243" y="531"/>
                  </a:lnTo>
                  <a:lnTo>
                    <a:pt x="243" y="532"/>
                  </a:lnTo>
                  <a:lnTo>
                    <a:pt x="242" y="532"/>
                  </a:lnTo>
                  <a:lnTo>
                    <a:pt x="242" y="532"/>
                  </a:lnTo>
                  <a:lnTo>
                    <a:pt x="242" y="532"/>
                  </a:lnTo>
                  <a:lnTo>
                    <a:pt x="241" y="532"/>
                  </a:lnTo>
                  <a:lnTo>
                    <a:pt x="240" y="532"/>
                  </a:lnTo>
                  <a:lnTo>
                    <a:pt x="239" y="533"/>
                  </a:lnTo>
                  <a:lnTo>
                    <a:pt x="238" y="534"/>
                  </a:lnTo>
                  <a:lnTo>
                    <a:pt x="237" y="535"/>
                  </a:lnTo>
                  <a:lnTo>
                    <a:pt x="237" y="536"/>
                  </a:lnTo>
                  <a:lnTo>
                    <a:pt x="236" y="536"/>
                  </a:lnTo>
                  <a:lnTo>
                    <a:pt x="236" y="536"/>
                  </a:lnTo>
                  <a:lnTo>
                    <a:pt x="235" y="536"/>
                  </a:lnTo>
                  <a:lnTo>
                    <a:pt x="234" y="536"/>
                  </a:lnTo>
                  <a:lnTo>
                    <a:pt x="233" y="537"/>
                  </a:lnTo>
                  <a:lnTo>
                    <a:pt x="233" y="538"/>
                  </a:lnTo>
                  <a:lnTo>
                    <a:pt x="232" y="538"/>
                  </a:lnTo>
                  <a:lnTo>
                    <a:pt x="231" y="539"/>
                  </a:lnTo>
                  <a:lnTo>
                    <a:pt x="230" y="539"/>
                  </a:lnTo>
                  <a:lnTo>
                    <a:pt x="230" y="539"/>
                  </a:lnTo>
                  <a:lnTo>
                    <a:pt x="229" y="540"/>
                  </a:lnTo>
                  <a:lnTo>
                    <a:pt x="229" y="541"/>
                  </a:lnTo>
                  <a:lnTo>
                    <a:pt x="228" y="541"/>
                  </a:lnTo>
                  <a:lnTo>
                    <a:pt x="228" y="542"/>
                  </a:lnTo>
                  <a:lnTo>
                    <a:pt x="227" y="542"/>
                  </a:lnTo>
                  <a:lnTo>
                    <a:pt x="227" y="543"/>
                  </a:lnTo>
                  <a:lnTo>
                    <a:pt x="226" y="544"/>
                  </a:lnTo>
                  <a:lnTo>
                    <a:pt x="225" y="545"/>
                  </a:lnTo>
                  <a:lnTo>
                    <a:pt x="224" y="545"/>
                  </a:lnTo>
                  <a:lnTo>
                    <a:pt x="223" y="545"/>
                  </a:lnTo>
                  <a:lnTo>
                    <a:pt x="223" y="545"/>
                  </a:lnTo>
                  <a:lnTo>
                    <a:pt x="223" y="545"/>
                  </a:lnTo>
                  <a:lnTo>
                    <a:pt x="222" y="545"/>
                  </a:lnTo>
                  <a:lnTo>
                    <a:pt x="222" y="546"/>
                  </a:lnTo>
                  <a:lnTo>
                    <a:pt x="221" y="546"/>
                  </a:lnTo>
                  <a:lnTo>
                    <a:pt x="221" y="547"/>
                  </a:lnTo>
                  <a:lnTo>
                    <a:pt x="220" y="547"/>
                  </a:lnTo>
                  <a:lnTo>
                    <a:pt x="220" y="548"/>
                  </a:lnTo>
                  <a:lnTo>
                    <a:pt x="219" y="549"/>
                  </a:lnTo>
                  <a:lnTo>
                    <a:pt x="218" y="550"/>
                  </a:lnTo>
                  <a:lnTo>
                    <a:pt x="217" y="550"/>
                  </a:lnTo>
                  <a:lnTo>
                    <a:pt x="217" y="550"/>
                  </a:lnTo>
                  <a:lnTo>
                    <a:pt x="216" y="550"/>
                  </a:lnTo>
                  <a:lnTo>
                    <a:pt x="215" y="551"/>
                  </a:lnTo>
                  <a:lnTo>
                    <a:pt x="214" y="551"/>
                  </a:lnTo>
                  <a:lnTo>
                    <a:pt x="214" y="551"/>
                  </a:lnTo>
                  <a:lnTo>
                    <a:pt x="213" y="551"/>
                  </a:lnTo>
                  <a:lnTo>
                    <a:pt x="212" y="552"/>
                  </a:lnTo>
                  <a:lnTo>
                    <a:pt x="211" y="553"/>
                  </a:lnTo>
                  <a:lnTo>
                    <a:pt x="211" y="554"/>
                  </a:lnTo>
                  <a:lnTo>
                    <a:pt x="211" y="555"/>
                  </a:lnTo>
                  <a:lnTo>
                    <a:pt x="211" y="556"/>
                  </a:lnTo>
                  <a:lnTo>
                    <a:pt x="210" y="556"/>
                  </a:lnTo>
                  <a:lnTo>
                    <a:pt x="209" y="557"/>
                  </a:lnTo>
                  <a:lnTo>
                    <a:pt x="210" y="558"/>
                  </a:lnTo>
                  <a:lnTo>
                    <a:pt x="209" y="558"/>
                  </a:lnTo>
                  <a:lnTo>
                    <a:pt x="209" y="559"/>
                  </a:lnTo>
                  <a:lnTo>
                    <a:pt x="208" y="560"/>
                  </a:lnTo>
                  <a:lnTo>
                    <a:pt x="208" y="561"/>
                  </a:lnTo>
                  <a:lnTo>
                    <a:pt x="207" y="562"/>
                  </a:lnTo>
                  <a:lnTo>
                    <a:pt x="206" y="563"/>
                  </a:lnTo>
                  <a:lnTo>
                    <a:pt x="206" y="564"/>
                  </a:lnTo>
                  <a:lnTo>
                    <a:pt x="205" y="564"/>
                  </a:lnTo>
                  <a:lnTo>
                    <a:pt x="204" y="564"/>
                  </a:lnTo>
                  <a:lnTo>
                    <a:pt x="204" y="565"/>
                  </a:lnTo>
                  <a:lnTo>
                    <a:pt x="204" y="566"/>
                  </a:lnTo>
                  <a:lnTo>
                    <a:pt x="204" y="567"/>
                  </a:lnTo>
                  <a:lnTo>
                    <a:pt x="203" y="568"/>
                  </a:lnTo>
                  <a:lnTo>
                    <a:pt x="202" y="568"/>
                  </a:lnTo>
                  <a:lnTo>
                    <a:pt x="201" y="569"/>
                  </a:lnTo>
                  <a:lnTo>
                    <a:pt x="201" y="570"/>
                  </a:lnTo>
                  <a:lnTo>
                    <a:pt x="201" y="571"/>
                  </a:lnTo>
                  <a:lnTo>
                    <a:pt x="201" y="571"/>
                  </a:lnTo>
                  <a:lnTo>
                    <a:pt x="200" y="571"/>
                  </a:lnTo>
                  <a:lnTo>
                    <a:pt x="199" y="572"/>
                  </a:lnTo>
                  <a:lnTo>
                    <a:pt x="198" y="573"/>
                  </a:lnTo>
                  <a:lnTo>
                    <a:pt x="198" y="573"/>
                  </a:lnTo>
                  <a:lnTo>
                    <a:pt x="198" y="574"/>
                  </a:lnTo>
                  <a:lnTo>
                    <a:pt x="198" y="575"/>
                  </a:lnTo>
                  <a:lnTo>
                    <a:pt x="197" y="575"/>
                  </a:lnTo>
                  <a:lnTo>
                    <a:pt x="196" y="576"/>
                  </a:lnTo>
                  <a:lnTo>
                    <a:pt x="195" y="576"/>
                  </a:lnTo>
                  <a:lnTo>
                    <a:pt x="194" y="577"/>
                  </a:lnTo>
                  <a:lnTo>
                    <a:pt x="193" y="577"/>
                  </a:lnTo>
                  <a:lnTo>
                    <a:pt x="193" y="578"/>
                  </a:lnTo>
                  <a:lnTo>
                    <a:pt x="192" y="578"/>
                  </a:lnTo>
                  <a:lnTo>
                    <a:pt x="191" y="579"/>
                  </a:lnTo>
                  <a:lnTo>
                    <a:pt x="191" y="579"/>
                  </a:lnTo>
                  <a:lnTo>
                    <a:pt x="190" y="579"/>
                  </a:lnTo>
                  <a:lnTo>
                    <a:pt x="189" y="578"/>
                  </a:lnTo>
                  <a:lnTo>
                    <a:pt x="188" y="579"/>
                  </a:lnTo>
                  <a:lnTo>
                    <a:pt x="188" y="580"/>
                  </a:lnTo>
                  <a:lnTo>
                    <a:pt x="187" y="581"/>
                  </a:lnTo>
                  <a:lnTo>
                    <a:pt x="186" y="582"/>
                  </a:lnTo>
                  <a:lnTo>
                    <a:pt x="185" y="582"/>
                  </a:lnTo>
                  <a:lnTo>
                    <a:pt x="185" y="583"/>
                  </a:lnTo>
                  <a:lnTo>
                    <a:pt x="184" y="583"/>
                  </a:lnTo>
                  <a:lnTo>
                    <a:pt x="183" y="584"/>
                  </a:lnTo>
                  <a:lnTo>
                    <a:pt x="183" y="585"/>
                  </a:lnTo>
                  <a:lnTo>
                    <a:pt x="182" y="586"/>
                  </a:lnTo>
                  <a:lnTo>
                    <a:pt x="181" y="587"/>
                  </a:lnTo>
                  <a:lnTo>
                    <a:pt x="180" y="589"/>
                  </a:lnTo>
                  <a:lnTo>
                    <a:pt x="180" y="590"/>
                  </a:lnTo>
                  <a:lnTo>
                    <a:pt x="179" y="590"/>
                  </a:lnTo>
                  <a:lnTo>
                    <a:pt x="179" y="590"/>
                  </a:lnTo>
                  <a:lnTo>
                    <a:pt x="178" y="590"/>
                  </a:lnTo>
                  <a:lnTo>
                    <a:pt x="177" y="590"/>
                  </a:lnTo>
                  <a:lnTo>
                    <a:pt x="176" y="590"/>
                  </a:lnTo>
                  <a:lnTo>
                    <a:pt x="175" y="590"/>
                  </a:lnTo>
                  <a:lnTo>
                    <a:pt x="174" y="590"/>
                  </a:lnTo>
                  <a:lnTo>
                    <a:pt x="173" y="591"/>
                  </a:lnTo>
                  <a:lnTo>
                    <a:pt x="173" y="592"/>
                  </a:lnTo>
                  <a:lnTo>
                    <a:pt x="172" y="593"/>
                  </a:lnTo>
                  <a:lnTo>
                    <a:pt x="172" y="593"/>
                  </a:lnTo>
                  <a:lnTo>
                    <a:pt x="172" y="594"/>
                  </a:lnTo>
                  <a:lnTo>
                    <a:pt x="171" y="595"/>
                  </a:lnTo>
                  <a:lnTo>
                    <a:pt x="171" y="596"/>
                  </a:lnTo>
                  <a:lnTo>
                    <a:pt x="171" y="596"/>
                  </a:lnTo>
                  <a:lnTo>
                    <a:pt x="170" y="596"/>
                  </a:lnTo>
                  <a:lnTo>
                    <a:pt x="169" y="596"/>
                  </a:lnTo>
                  <a:lnTo>
                    <a:pt x="168" y="596"/>
                  </a:lnTo>
                  <a:lnTo>
                    <a:pt x="167" y="596"/>
                  </a:lnTo>
                  <a:lnTo>
                    <a:pt x="166" y="596"/>
                  </a:lnTo>
                  <a:lnTo>
                    <a:pt x="166" y="596"/>
                  </a:lnTo>
                  <a:lnTo>
                    <a:pt x="165" y="597"/>
                  </a:lnTo>
                  <a:lnTo>
                    <a:pt x="164" y="597"/>
                  </a:lnTo>
                  <a:lnTo>
                    <a:pt x="163" y="597"/>
                  </a:lnTo>
                  <a:lnTo>
                    <a:pt x="162" y="598"/>
                  </a:lnTo>
                  <a:lnTo>
                    <a:pt x="162" y="597"/>
                  </a:lnTo>
                  <a:lnTo>
                    <a:pt x="161" y="598"/>
                  </a:lnTo>
                  <a:lnTo>
                    <a:pt x="160" y="597"/>
                  </a:lnTo>
                  <a:lnTo>
                    <a:pt x="160" y="597"/>
                  </a:lnTo>
                  <a:lnTo>
                    <a:pt x="159" y="597"/>
                  </a:lnTo>
                  <a:lnTo>
                    <a:pt x="158" y="598"/>
                  </a:lnTo>
                  <a:lnTo>
                    <a:pt x="157" y="598"/>
                  </a:lnTo>
                  <a:lnTo>
                    <a:pt x="156" y="598"/>
                  </a:lnTo>
                  <a:lnTo>
                    <a:pt x="155" y="599"/>
                  </a:lnTo>
                  <a:lnTo>
                    <a:pt x="154" y="599"/>
                  </a:lnTo>
                  <a:lnTo>
                    <a:pt x="153" y="599"/>
                  </a:lnTo>
                  <a:lnTo>
                    <a:pt x="153" y="599"/>
                  </a:lnTo>
                  <a:lnTo>
                    <a:pt x="152" y="600"/>
                  </a:lnTo>
                  <a:lnTo>
                    <a:pt x="151" y="600"/>
                  </a:lnTo>
                  <a:lnTo>
                    <a:pt x="150" y="599"/>
                  </a:lnTo>
                  <a:lnTo>
                    <a:pt x="149" y="599"/>
                  </a:lnTo>
                  <a:lnTo>
                    <a:pt x="148" y="599"/>
                  </a:lnTo>
                  <a:lnTo>
                    <a:pt x="147" y="598"/>
                  </a:lnTo>
                  <a:lnTo>
                    <a:pt x="147" y="598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9"/>
                  </a:lnTo>
                  <a:lnTo>
                    <a:pt x="144" y="600"/>
                  </a:lnTo>
                  <a:lnTo>
                    <a:pt x="143" y="600"/>
                  </a:lnTo>
                  <a:lnTo>
                    <a:pt x="142" y="599"/>
                  </a:lnTo>
                  <a:lnTo>
                    <a:pt x="141" y="599"/>
                  </a:lnTo>
                  <a:lnTo>
                    <a:pt x="140" y="599"/>
                  </a:lnTo>
                  <a:lnTo>
                    <a:pt x="140" y="598"/>
                  </a:lnTo>
                  <a:lnTo>
                    <a:pt x="139" y="598"/>
                  </a:lnTo>
                  <a:lnTo>
                    <a:pt x="139" y="599"/>
                  </a:lnTo>
                  <a:lnTo>
                    <a:pt x="138" y="599"/>
                  </a:lnTo>
                  <a:lnTo>
                    <a:pt x="137" y="600"/>
                  </a:lnTo>
                  <a:lnTo>
                    <a:pt x="136" y="600"/>
                  </a:lnTo>
                  <a:lnTo>
                    <a:pt x="135" y="601"/>
                  </a:lnTo>
                  <a:lnTo>
                    <a:pt x="134" y="601"/>
                  </a:lnTo>
                  <a:lnTo>
                    <a:pt x="134" y="602"/>
                  </a:lnTo>
                  <a:lnTo>
                    <a:pt x="134" y="602"/>
                  </a:lnTo>
                  <a:lnTo>
                    <a:pt x="133" y="602"/>
                  </a:lnTo>
                  <a:lnTo>
                    <a:pt x="133" y="603"/>
                  </a:lnTo>
                  <a:lnTo>
                    <a:pt x="132" y="603"/>
                  </a:lnTo>
                  <a:lnTo>
                    <a:pt x="131" y="604"/>
                  </a:lnTo>
                  <a:lnTo>
                    <a:pt x="131" y="605"/>
                  </a:lnTo>
                  <a:lnTo>
                    <a:pt x="130" y="605"/>
                  </a:lnTo>
                  <a:lnTo>
                    <a:pt x="130" y="606"/>
                  </a:lnTo>
                  <a:lnTo>
                    <a:pt x="129" y="607"/>
                  </a:lnTo>
                  <a:lnTo>
                    <a:pt x="128" y="607"/>
                  </a:lnTo>
                  <a:lnTo>
                    <a:pt x="128" y="608"/>
                  </a:lnTo>
                  <a:lnTo>
                    <a:pt x="127" y="607"/>
                  </a:lnTo>
                  <a:lnTo>
                    <a:pt x="127" y="608"/>
                  </a:lnTo>
                  <a:lnTo>
                    <a:pt x="126" y="608"/>
                  </a:lnTo>
                  <a:lnTo>
                    <a:pt x="125" y="608"/>
                  </a:lnTo>
                  <a:lnTo>
                    <a:pt x="124" y="608"/>
                  </a:lnTo>
                  <a:lnTo>
                    <a:pt x="123" y="608"/>
                  </a:lnTo>
                  <a:lnTo>
                    <a:pt x="122" y="608"/>
                  </a:lnTo>
                  <a:lnTo>
                    <a:pt x="122" y="609"/>
                  </a:lnTo>
                  <a:lnTo>
                    <a:pt x="121" y="609"/>
                  </a:lnTo>
                  <a:lnTo>
                    <a:pt x="121" y="609"/>
                  </a:lnTo>
                  <a:lnTo>
                    <a:pt x="120" y="609"/>
                  </a:lnTo>
                  <a:lnTo>
                    <a:pt x="119" y="609"/>
                  </a:lnTo>
                  <a:lnTo>
                    <a:pt x="118" y="609"/>
                  </a:lnTo>
                  <a:lnTo>
                    <a:pt x="117" y="609"/>
                  </a:lnTo>
                  <a:lnTo>
                    <a:pt x="116" y="609"/>
                  </a:lnTo>
                  <a:lnTo>
                    <a:pt x="115" y="609"/>
                  </a:lnTo>
                  <a:lnTo>
                    <a:pt x="115" y="610"/>
                  </a:lnTo>
                  <a:lnTo>
                    <a:pt x="114" y="610"/>
                  </a:lnTo>
                  <a:lnTo>
                    <a:pt x="113" y="610"/>
                  </a:lnTo>
                  <a:lnTo>
                    <a:pt x="112" y="610"/>
                  </a:lnTo>
                  <a:lnTo>
                    <a:pt x="111" y="610"/>
                  </a:lnTo>
                  <a:lnTo>
                    <a:pt x="110" y="610"/>
                  </a:lnTo>
                  <a:lnTo>
                    <a:pt x="109" y="610"/>
                  </a:lnTo>
                  <a:lnTo>
                    <a:pt x="109" y="611"/>
                  </a:lnTo>
                  <a:lnTo>
                    <a:pt x="108" y="611"/>
                  </a:lnTo>
                  <a:lnTo>
                    <a:pt x="107" y="611"/>
                  </a:lnTo>
                  <a:lnTo>
                    <a:pt x="106" y="611"/>
                  </a:lnTo>
                  <a:lnTo>
                    <a:pt x="60" y="618"/>
                  </a:lnTo>
                  <a:lnTo>
                    <a:pt x="60" y="615"/>
                  </a:lnTo>
                  <a:lnTo>
                    <a:pt x="60" y="613"/>
                  </a:lnTo>
                  <a:lnTo>
                    <a:pt x="60" y="610"/>
                  </a:lnTo>
                  <a:lnTo>
                    <a:pt x="60" y="607"/>
                  </a:lnTo>
                  <a:lnTo>
                    <a:pt x="60" y="604"/>
                  </a:lnTo>
                  <a:lnTo>
                    <a:pt x="59" y="601"/>
                  </a:lnTo>
                  <a:lnTo>
                    <a:pt x="59" y="598"/>
                  </a:lnTo>
                  <a:lnTo>
                    <a:pt x="59" y="596"/>
                  </a:lnTo>
                  <a:lnTo>
                    <a:pt x="59" y="594"/>
                  </a:lnTo>
                  <a:lnTo>
                    <a:pt x="59" y="590"/>
                  </a:lnTo>
                  <a:lnTo>
                    <a:pt x="59" y="588"/>
                  </a:lnTo>
                  <a:lnTo>
                    <a:pt x="59" y="586"/>
                  </a:lnTo>
                  <a:lnTo>
                    <a:pt x="60" y="584"/>
                  </a:lnTo>
                  <a:lnTo>
                    <a:pt x="60" y="583"/>
                  </a:lnTo>
                  <a:lnTo>
                    <a:pt x="60" y="581"/>
                  </a:lnTo>
                  <a:lnTo>
                    <a:pt x="60" y="579"/>
                  </a:lnTo>
                  <a:lnTo>
                    <a:pt x="59" y="577"/>
                  </a:lnTo>
                  <a:lnTo>
                    <a:pt x="59" y="577"/>
                  </a:lnTo>
                  <a:lnTo>
                    <a:pt x="59" y="576"/>
                  </a:lnTo>
                  <a:lnTo>
                    <a:pt x="59" y="574"/>
                  </a:lnTo>
                  <a:lnTo>
                    <a:pt x="58" y="573"/>
                  </a:lnTo>
                  <a:lnTo>
                    <a:pt x="58" y="572"/>
                  </a:lnTo>
                  <a:lnTo>
                    <a:pt x="57" y="571"/>
                  </a:lnTo>
                  <a:lnTo>
                    <a:pt x="56" y="571"/>
                  </a:lnTo>
                  <a:lnTo>
                    <a:pt x="55" y="571"/>
                  </a:lnTo>
                  <a:lnTo>
                    <a:pt x="54" y="570"/>
                  </a:lnTo>
                  <a:lnTo>
                    <a:pt x="53" y="569"/>
                  </a:lnTo>
                  <a:lnTo>
                    <a:pt x="52" y="568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5"/>
                  </a:lnTo>
                  <a:lnTo>
                    <a:pt x="49" y="564"/>
                  </a:lnTo>
                  <a:lnTo>
                    <a:pt x="49" y="563"/>
                  </a:lnTo>
                  <a:lnTo>
                    <a:pt x="48" y="561"/>
                  </a:lnTo>
                  <a:lnTo>
                    <a:pt x="48" y="560"/>
                  </a:lnTo>
                  <a:lnTo>
                    <a:pt x="48" y="559"/>
                  </a:lnTo>
                  <a:lnTo>
                    <a:pt x="47" y="558"/>
                  </a:lnTo>
                  <a:lnTo>
                    <a:pt x="47" y="557"/>
                  </a:lnTo>
                  <a:lnTo>
                    <a:pt x="46" y="556"/>
                  </a:lnTo>
                  <a:lnTo>
                    <a:pt x="46" y="555"/>
                  </a:lnTo>
                  <a:lnTo>
                    <a:pt x="45" y="554"/>
                  </a:lnTo>
                  <a:lnTo>
                    <a:pt x="45" y="553"/>
                  </a:lnTo>
                  <a:lnTo>
                    <a:pt x="45" y="551"/>
                  </a:lnTo>
                  <a:lnTo>
                    <a:pt x="44" y="551"/>
                  </a:lnTo>
                  <a:lnTo>
                    <a:pt x="43" y="550"/>
                  </a:lnTo>
                  <a:lnTo>
                    <a:pt x="42" y="549"/>
                  </a:lnTo>
                  <a:lnTo>
                    <a:pt x="41" y="548"/>
                  </a:lnTo>
                  <a:lnTo>
                    <a:pt x="40" y="548"/>
                  </a:lnTo>
                  <a:lnTo>
                    <a:pt x="39" y="547"/>
                  </a:lnTo>
                  <a:lnTo>
                    <a:pt x="38" y="546"/>
                  </a:lnTo>
                  <a:lnTo>
                    <a:pt x="37" y="546"/>
                  </a:lnTo>
                  <a:lnTo>
                    <a:pt x="36" y="545"/>
                  </a:lnTo>
                  <a:lnTo>
                    <a:pt x="35" y="545"/>
                  </a:lnTo>
                  <a:lnTo>
                    <a:pt x="34" y="545"/>
                  </a:lnTo>
                  <a:lnTo>
                    <a:pt x="34" y="545"/>
                  </a:lnTo>
                  <a:lnTo>
                    <a:pt x="33" y="545"/>
                  </a:lnTo>
                  <a:lnTo>
                    <a:pt x="32" y="545"/>
                  </a:lnTo>
                  <a:lnTo>
                    <a:pt x="32" y="544"/>
                  </a:lnTo>
                  <a:lnTo>
                    <a:pt x="31" y="544"/>
                  </a:lnTo>
                  <a:lnTo>
                    <a:pt x="30" y="543"/>
                  </a:lnTo>
                  <a:lnTo>
                    <a:pt x="29" y="542"/>
                  </a:lnTo>
                  <a:lnTo>
                    <a:pt x="28" y="542"/>
                  </a:lnTo>
                  <a:lnTo>
                    <a:pt x="26" y="542"/>
                  </a:lnTo>
                  <a:lnTo>
                    <a:pt x="25" y="542"/>
                  </a:lnTo>
                  <a:lnTo>
                    <a:pt x="23" y="542"/>
                  </a:lnTo>
                  <a:lnTo>
                    <a:pt x="21" y="542"/>
                  </a:lnTo>
                  <a:lnTo>
                    <a:pt x="19" y="541"/>
                  </a:lnTo>
                  <a:lnTo>
                    <a:pt x="18" y="541"/>
                  </a:lnTo>
                  <a:lnTo>
                    <a:pt x="15" y="541"/>
                  </a:lnTo>
                  <a:lnTo>
                    <a:pt x="13" y="540"/>
                  </a:lnTo>
                  <a:lnTo>
                    <a:pt x="11" y="540"/>
                  </a:lnTo>
                  <a:lnTo>
                    <a:pt x="9" y="539"/>
                  </a:lnTo>
                  <a:lnTo>
                    <a:pt x="7" y="539"/>
                  </a:lnTo>
                  <a:lnTo>
                    <a:pt x="6" y="539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0" y="536"/>
                  </a:lnTo>
                  <a:lnTo>
                    <a:pt x="2" y="535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5" y="535"/>
                  </a:lnTo>
                  <a:lnTo>
                    <a:pt x="7" y="534"/>
                  </a:lnTo>
                  <a:lnTo>
                    <a:pt x="7" y="534"/>
                  </a:lnTo>
                  <a:lnTo>
                    <a:pt x="8" y="534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2" y="532"/>
                  </a:lnTo>
                  <a:lnTo>
                    <a:pt x="13" y="532"/>
                  </a:lnTo>
                  <a:lnTo>
                    <a:pt x="13" y="531"/>
                  </a:lnTo>
                  <a:lnTo>
                    <a:pt x="13" y="530"/>
                  </a:lnTo>
                  <a:lnTo>
                    <a:pt x="14" y="529"/>
                  </a:lnTo>
                  <a:lnTo>
                    <a:pt x="6" y="485"/>
                  </a:lnTo>
                  <a:lnTo>
                    <a:pt x="7" y="484"/>
                  </a:lnTo>
                  <a:lnTo>
                    <a:pt x="8" y="484"/>
                  </a:lnTo>
                  <a:lnTo>
                    <a:pt x="10" y="483"/>
                  </a:lnTo>
                  <a:lnTo>
                    <a:pt x="12" y="483"/>
                  </a:lnTo>
                  <a:lnTo>
                    <a:pt x="13" y="482"/>
                  </a:lnTo>
                  <a:lnTo>
                    <a:pt x="15" y="482"/>
                  </a:lnTo>
                  <a:lnTo>
                    <a:pt x="18" y="482"/>
                  </a:lnTo>
                  <a:lnTo>
                    <a:pt x="19" y="481"/>
                  </a:lnTo>
                  <a:lnTo>
                    <a:pt x="22" y="481"/>
                  </a:lnTo>
                  <a:lnTo>
                    <a:pt x="24" y="480"/>
                  </a:lnTo>
                  <a:lnTo>
                    <a:pt x="25" y="480"/>
                  </a:lnTo>
                  <a:lnTo>
                    <a:pt x="26" y="480"/>
                  </a:lnTo>
                  <a:lnTo>
                    <a:pt x="28" y="479"/>
                  </a:lnTo>
                  <a:lnTo>
                    <a:pt x="29" y="479"/>
                  </a:lnTo>
                  <a:lnTo>
                    <a:pt x="30" y="478"/>
                  </a:lnTo>
                  <a:lnTo>
                    <a:pt x="32" y="477"/>
                  </a:lnTo>
                  <a:lnTo>
                    <a:pt x="32" y="476"/>
                  </a:lnTo>
                  <a:lnTo>
                    <a:pt x="32" y="475"/>
                  </a:lnTo>
                  <a:lnTo>
                    <a:pt x="33" y="475"/>
                  </a:lnTo>
                  <a:lnTo>
                    <a:pt x="34" y="473"/>
                  </a:lnTo>
                  <a:lnTo>
                    <a:pt x="35" y="472"/>
                  </a:lnTo>
                  <a:lnTo>
                    <a:pt x="36" y="471"/>
                  </a:lnTo>
                  <a:lnTo>
                    <a:pt x="37" y="470"/>
                  </a:lnTo>
                  <a:lnTo>
                    <a:pt x="37" y="469"/>
                  </a:lnTo>
                  <a:lnTo>
                    <a:pt x="38" y="46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666" y="2001"/>
              <a:ext cx="193" cy="469"/>
            </a:xfrm>
            <a:custGeom>
              <a:avLst/>
              <a:gdLst/>
              <a:ahLst/>
              <a:cxnLst>
                <a:cxn ang="0">
                  <a:pos x="6" y="458"/>
                </a:cxn>
                <a:cxn ang="0">
                  <a:pos x="13" y="445"/>
                </a:cxn>
                <a:cxn ang="0">
                  <a:pos x="19" y="444"/>
                </a:cxn>
                <a:cxn ang="0">
                  <a:pos x="26" y="436"/>
                </a:cxn>
                <a:cxn ang="0">
                  <a:pos x="34" y="432"/>
                </a:cxn>
                <a:cxn ang="0">
                  <a:pos x="44" y="426"/>
                </a:cxn>
                <a:cxn ang="0">
                  <a:pos x="52" y="418"/>
                </a:cxn>
                <a:cxn ang="0">
                  <a:pos x="63" y="412"/>
                </a:cxn>
                <a:cxn ang="0">
                  <a:pos x="70" y="407"/>
                </a:cxn>
                <a:cxn ang="0">
                  <a:pos x="71" y="398"/>
                </a:cxn>
                <a:cxn ang="0">
                  <a:pos x="71" y="383"/>
                </a:cxn>
                <a:cxn ang="0">
                  <a:pos x="71" y="372"/>
                </a:cxn>
                <a:cxn ang="0">
                  <a:pos x="73" y="363"/>
                </a:cxn>
                <a:cxn ang="0">
                  <a:pos x="73" y="355"/>
                </a:cxn>
                <a:cxn ang="0">
                  <a:pos x="69" y="348"/>
                </a:cxn>
                <a:cxn ang="0">
                  <a:pos x="68" y="341"/>
                </a:cxn>
                <a:cxn ang="0">
                  <a:pos x="70" y="333"/>
                </a:cxn>
                <a:cxn ang="0">
                  <a:pos x="69" y="326"/>
                </a:cxn>
                <a:cxn ang="0">
                  <a:pos x="65" y="320"/>
                </a:cxn>
                <a:cxn ang="0">
                  <a:pos x="62" y="313"/>
                </a:cxn>
                <a:cxn ang="0">
                  <a:pos x="60" y="308"/>
                </a:cxn>
                <a:cxn ang="0">
                  <a:pos x="65" y="304"/>
                </a:cxn>
                <a:cxn ang="0">
                  <a:pos x="72" y="299"/>
                </a:cxn>
                <a:cxn ang="0">
                  <a:pos x="78" y="292"/>
                </a:cxn>
                <a:cxn ang="0">
                  <a:pos x="83" y="286"/>
                </a:cxn>
                <a:cxn ang="0">
                  <a:pos x="89" y="282"/>
                </a:cxn>
                <a:cxn ang="0">
                  <a:pos x="94" y="277"/>
                </a:cxn>
                <a:cxn ang="0">
                  <a:pos x="94" y="262"/>
                </a:cxn>
                <a:cxn ang="0">
                  <a:pos x="49" y="196"/>
                </a:cxn>
                <a:cxn ang="0">
                  <a:pos x="37" y="170"/>
                </a:cxn>
                <a:cxn ang="0">
                  <a:pos x="37" y="163"/>
                </a:cxn>
                <a:cxn ang="0">
                  <a:pos x="39" y="156"/>
                </a:cxn>
                <a:cxn ang="0">
                  <a:pos x="38" y="148"/>
                </a:cxn>
                <a:cxn ang="0">
                  <a:pos x="39" y="140"/>
                </a:cxn>
                <a:cxn ang="0">
                  <a:pos x="45" y="135"/>
                </a:cxn>
                <a:cxn ang="0">
                  <a:pos x="48" y="128"/>
                </a:cxn>
                <a:cxn ang="0">
                  <a:pos x="49" y="121"/>
                </a:cxn>
                <a:cxn ang="0">
                  <a:pos x="53" y="114"/>
                </a:cxn>
                <a:cxn ang="0">
                  <a:pos x="58" y="108"/>
                </a:cxn>
                <a:cxn ang="0">
                  <a:pos x="65" y="103"/>
                </a:cxn>
                <a:cxn ang="0">
                  <a:pos x="70" y="98"/>
                </a:cxn>
                <a:cxn ang="0">
                  <a:pos x="71" y="92"/>
                </a:cxn>
                <a:cxn ang="0">
                  <a:pos x="76" y="85"/>
                </a:cxn>
                <a:cxn ang="0">
                  <a:pos x="77" y="79"/>
                </a:cxn>
                <a:cxn ang="0">
                  <a:pos x="82" y="72"/>
                </a:cxn>
                <a:cxn ang="0">
                  <a:pos x="89" y="64"/>
                </a:cxn>
                <a:cxn ang="0">
                  <a:pos x="101" y="57"/>
                </a:cxn>
                <a:cxn ang="0">
                  <a:pos x="105" y="53"/>
                </a:cxn>
                <a:cxn ang="0">
                  <a:pos x="109" y="45"/>
                </a:cxn>
                <a:cxn ang="0">
                  <a:pos x="110" y="38"/>
                </a:cxn>
                <a:cxn ang="0">
                  <a:pos x="119" y="38"/>
                </a:cxn>
                <a:cxn ang="0">
                  <a:pos x="125" y="33"/>
                </a:cxn>
                <a:cxn ang="0">
                  <a:pos x="130" y="29"/>
                </a:cxn>
                <a:cxn ang="0">
                  <a:pos x="136" y="24"/>
                </a:cxn>
                <a:cxn ang="0">
                  <a:pos x="144" y="22"/>
                </a:cxn>
                <a:cxn ang="0">
                  <a:pos x="149" y="20"/>
                </a:cxn>
                <a:cxn ang="0">
                  <a:pos x="156" y="19"/>
                </a:cxn>
                <a:cxn ang="0">
                  <a:pos x="164" y="19"/>
                </a:cxn>
                <a:cxn ang="0">
                  <a:pos x="168" y="13"/>
                </a:cxn>
                <a:cxn ang="0">
                  <a:pos x="173" y="12"/>
                </a:cxn>
                <a:cxn ang="0">
                  <a:pos x="178" y="7"/>
                </a:cxn>
                <a:cxn ang="0">
                  <a:pos x="184" y="2"/>
                </a:cxn>
                <a:cxn ang="0">
                  <a:pos x="191" y="0"/>
                </a:cxn>
              </a:cxnLst>
              <a:rect l="0" t="0" r="r" b="b"/>
              <a:pathLst>
                <a:path w="193" h="469">
                  <a:moveTo>
                    <a:pt x="0" y="469"/>
                  </a:moveTo>
                  <a:lnTo>
                    <a:pt x="1" y="467"/>
                  </a:lnTo>
                  <a:lnTo>
                    <a:pt x="1" y="466"/>
                  </a:lnTo>
                  <a:lnTo>
                    <a:pt x="2" y="465"/>
                  </a:lnTo>
                  <a:lnTo>
                    <a:pt x="2" y="464"/>
                  </a:lnTo>
                  <a:lnTo>
                    <a:pt x="3" y="463"/>
                  </a:lnTo>
                  <a:lnTo>
                    <a:pt x="4" y="461"/>
                  </a:lnTo>
                  <a:lnTo>
                    <a:pt x="5" y="460"/>
                  </a:lnTo>
                  <a:lnTo>
                    <a:pt x="6" y="458"/>
                  </a:lnTo>
                  <a:lnTo>
                    <a:pt x="7" y="457"/>
                  </a:lnTo>
                  <a:lnTo>
                    <a:pt x="7" y="456"/>
                  </a:lnTo>
                  <a:lnTo>
                    <a:pt x="8" y="454"/>
                  </a:lnTo>
                  <a:lnTo>
                    <a:pt x="9" y="453"/>
                  </a:lnTo>
                  <a:lnTo>
                    <a:pt x="10" y="451"/>
                  </a:lnTo>
                  <a:lnTo>
                    <a:pt x="12" y="449"/>
                  </a:lnTo>
                  <a:lnTo>
                    <a:pt x="12" y="447"/>
                  </a:lnTo>
                  <a:lnTo>
                    <a:pt x="13" y="446"/>
                  </a:lnTo>
                  <a:lnTo>
                    <a:pt x="13" y="445"/>
                  </a:lnTo>
                  <a:lnTo>
                    <a:pt x="13" y="445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6" y="445"/>
                  </a:lnTo>
                  <a:lnTo>
                    <a:pt x="16" y="445"/>
                  </a:lnTo>
                  <a:lnTo>
                    <a:pt x="17" y="445"/>
                  </a:lnTo>
                  <a:lnTo>
                    <a:pt x="18" y="445"/>
                  </a:lnTo>
                  <a:lnTo>
                    <a:pt x="19" y="445"/>
                  </a:lnTo>
                  <a:lnTo>
                    <a:pt x="19" y="444"/>
                  </a:lnTo>
                  <a:lnTo>
                    <a:pt x="20" y="444"/>
                  </a:lnTo>
                  <a:lnTo>
                    <a:pt x="20" y="443"/>
                  </a:lnTo>
                  <a:lnTo>
                    <a:pt x="20" y="442"/>
                  </a:lnTo>
                  <a:lnTo>
                    <a:pt x="21" y="441"/>
                  </a:lnTo>
                  <a:lnTo>
                    <a:pt x="22" y="440"/>
                  </a:lnTo>
                  <a:lnTo>
                    <a:pt x="23" y="439"/>
                  </a:lnTo>
                  <a:lnTo>
                    <a:pt x="23" y="438"/>
                  </a:lnTo>
                  <a:lnTo>
                    <a:pt x="25" y="437"/>
                  </a:lnTo>
                  <a:lnTo>
                    <a:pt x="26" y="436"/>
                  </a:lnTo>
                  <a:lnTo>
                    <a:pt x="26" y="434"/>
                  </a:lnTo>
                  <a:lnTo>
                    <a:pt x="27" y="433"/>
                  </a:lnTo>
                  <a:lnTo>
                    <a:pt x="28" y="432"/>
                  </a:lnTo>
                  <a:lnTo>
                    <a:pt x="29" y="432"/>
                  </a:lnTo>
                  <a:lnTo>
                    <a:pt x="30" y="432"/>
                  </a:lnTo>
                  <a:lnTo>
                    <a:pt x="32" y="432"/>
                  </a:lnTo>
                  <a:lnTo>
                    <a:pt x="32" y="432"/>
                  </a:lnTo>
                  <a:lnTo>
                    <a:pt x="33" y="432"/>
                  </a:lnTo>
                  <a:lnTo>
                    <a:pt x="34" y="432"/>
                  </a:lnTo>
                  <a:lnTo>
                    <a:pt x="36" y="431"/>
                  </a:lnTo>
                  <a:lnTo>
                    <a:pt x="37" y="431"/>
                  </a:lnTo>
                  <a:lnTo>
                    <a:pt x="38" y="431"/>
                  </a:lnTo>
                  <a:lnTo>
                    <a:pt x="39" y="430"/>
                  </a:lnTo>
                  <a:lnTo>
                    <a:pt x="39" y="429"/>
                  </a:lnTo>
                  <a:lnTo>
                    <a:pt x="40" y="428"/>
                  </a:lnTo>
                  <a:lnTo>
                    <a:pt x="41" y="427"/>
                  </a:lnTo>
                  <a:lnTo>
                    <a:pt x="43" y="426"/>
                  </a:lnTo>
                  <a:lnTo>
                    <a:pt x="44" y="426"/>
                  </a:lnTo>
                  <a:lnTo>
                    <a:pt x="45" y="425"/>
                  </a:lnTo>
                  <a:lnTo>
                    <a:pt x="46" y="424"/>
                  </a:lnTo>
                  <a:lnTo>
                    <a:pt x="48" y="423"/>
                  </a:lnTo>
                  <a:lnTo>
                    <a:pt x="49" y="422"/>
                  </a:lnTo>
                  <a:lnTo>
                    <a:pt x="50" y="421"/>
                  </a:lnTo>
                  <a:lnTo>
                    <a:pt x="50" y="420"/>
                  </a:lnTo>
                  <a:lnTo>
                    <a:pt x="51" y="419"/>
                  </a:lnTo>
                  <a:lnTo>
                    <a:pt x="52" y="419"/>
                  </a:lnTo>
                  <a:lnTo>
                    <a:pt x="52" y="418"/>
                  </a:lnTo>
                  <a:lnTo>
                    <a:pt x="54" y="417"/>
                  </a:lnTo>
                  <a:lnTo>
                    <a:pt x="56" y="415"/>
                  </a:lnTo>
                  <a:lnTo>
                    <a:pt x="57" y="414"/>
                  </a:lnTo>
                  <a:lnTo>
                    <a:pt x="58" y="413"/>
                  </a:lnTo>
                  <a:lnTo>
                    <a:pt x="59" y="413"/>
                  </a:lnTo>
                  <a:lnTo>
                    <a:pt x="60" y="413"/>
                  </a:lnTo>
                  <a:lnTo>
                    <a:pt x="61" y="413"/>
                  </a:lnTo>
                  <a:lnTo>
                    <a:pt x="62" y="413"/>
                  </a:lnTo>
                  <a:lnTo>
                    <a:pt x="63" y="412"/>
                  </a:lnTo>
                  <a:lnTo>
                    <a:pt x="64" y="412"/>
                  </a:lnTo>
                  <a:lnTo>
                    <a:pt x="64" y="412"/>
                  </a:lnTo>
                  <a:lnTo>
                    <a:pt x="64" y="411"/>
                  </a:lnTo>
                  <a:lnTo>
                    <a:pt x="65" y="411"/>
                  </a:lnTo>
                  <a:lnTo>
                    <a:pt x="66" y="410"/>
                  </a:lnTo>
                  <a:lnTo>
                    <a:pt x="67" y="409"/>
                  </a:lnTo>
                  <a:lnTo>
                    <a:pt x="68" y="409"/>
                  </a:lnTo>
                  <a:lnTo>
                    <a:pt x="69" y="408"/>
                  </a:lnTo>
                  <a:lnTo>
                    <a:pt x="70" y="407"/>
                  </a:lnTo>
                  <a:lnTo>
                    <a:pt x="70" y="407"/>
                  </a:lnTo>
                  <a:lnTo>
                    <a:pt x="71" y="407"/>
                  </a:lnTo>
                  <a:lnTo>
                    <a:pt x="71" y="406"/>
                  </a:lnTo>
                  <a:lnTo>
                    <a:pt x="71" y="405"/>
                  </a:lnTo>
                  <a:lnTo>
                    <a:pt x="71" y="404"/>
                  </a:lnTo>
                  <a:lnTo>
                    <a:pt x="71" y="403"/>
                  </a:lnTo>
                  <a:lnTo>
                    <a:pt x="71" y="400"/>
                  </a:lnTo>
                  <a:lnTo>
                    <a:pt x="71" y="400"/>
                  </a:lnTo>
                  <a:lnTo>
                    <a:pt x="71" y="398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1" y="393"/>
                  </a:lnTo>
                  <a:lnTo>
                    <a:pt x="71" y="391"/>
                  </a:lnTo>
                  <a:lnTo>
                    <a:pt x="71" y="389"/>
                  </a:lnTo>
                  <a:lnTo>
                    <a:pt x="71" y="387"/>
                  </a:lnTo>
                  <a:lnTo>
                    <a:pt x="71" y="386"/>
                  </a:lnTo>
                  <a:lnTo>
                    <a:pt x="71" y="384"/>
                  </a:lnTo>
                  <a:lnTo>
                    <a:pt x="71" y="383"/>
                  </a:lnTo>
                  <a:lnTo>
                    <a:pt x="71" y="381"/>
                  </a:lnTo>
                  <a:lnTo>
                    <a:pt x="71" y="381"/>
                  </a:lnTo>
                  <a:lnTo>
                    <a:pt x="71" y="379"/>
                  </a:lnTo>
                  <a:lnTo>
                    <a:pt x="71" y="377"/>
                  </a:lnTo>
                  <a:lnTo>
                    <a:pt x="71" y="376"/>
                  </a:lnTo>
                  <a:lnTo>
                    <a:pt x="71" y="375"/>
                  </a:lnTo>
                  <a:lnTo>
                    <a:pt x="71" y="374"/>
                  </a:lnTo>
                  <a:lnTo>
                    <a:pt x="71" y="373"/>
                  </a:lnTo>
                  <a:lnTo>
                    <a:pt x="71" y="372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9"/>
                  </a:lnTo>
                  <a:lnTo>
                    <a:pt x="74" y="368"/>
                  </a:lnTo>
                  <a:lnTo>
                    <a:pt x="74" y="367"/>
                  </a:lnTo>
                  <a:lnTo>
                    <a:pt x="74" y="366"/>
                  </a:lnTo>
                  <a:lnTo>
                    <a:pt x="74" y="365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3" y="362"/>
                  </a:lnTo>
                  <a:lnTo>
                    <a:pt x="73" y="361"/>
                  </a:lnTo>
                  <a:lnTo>
                    <a:pt x="73" y="360"/>
                  </a:lnTo>
                  <a:lnTo>
                    <a:pt x="73" y="359"/>
                  </a:lnTo>
                  <a:lnTo>
                    <a:pt x="74" y="358"/>
                  </a:lnTo>
                  <a:lnTo>
                    <a:pt x="74" y="357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3" y="355"/>
                  </a:lnTo>
                  <a:lnTo>
                    <a:pt x="72" y="355"/>
                  </a:lnTo>
                  <a:lnTo>
                    <a:pt x="72" y="354"/>
                  </a:lnTo>
                  <a:lnTo>
                    <a:pt x="71" y="353"/>
                  </a:lnTo>
                  <a:lnTo>
                    <a:pt x="71" y="351"/>
                  </a:lnTo>
                  <a:lnTo>
                    <a:pt x="70" y="350"/>
                  </a:lnTo>
                  <a:lnTo>
                    <a:pt x="70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9" y="348"/>
                  </a:lnTo>
                  <a:lnTo>
                    <a:pt x="69" y="347"/>
                  </a:lnTo>
                  <a:lnTo>
                    <a:pt x="69" y="346"/>
                  </a:lnTo>
                  <a:lnTo>
                    <a:pt x="69" y="345"/>
                  </a:lnTo>
                  <a:lnTo>
                    <a:pt x="69" y="344"/>
                  </a:lnTo>
                  <a:lnTo>
                    <a:pt x="68" y="344"/>
                  </a:lnTo>
                  <a:lnTo>
                    <a:pt x="68" y="343"/>
                  </a:lnTo>
                  <a:lnTo>
                    <a:pt x="68" y="343"/>
                  </a:lnTo>
                  <a:lnTo>
                    <a:pt x="68" y="342"/>
                  </a:lnTo>
                  <a:lnTo>
                    <a:pt x="68" y="341"/>
                  </a:lnTo>
                  <a:lnTo>
                    <a:pt x="68" y="340"/>
                  </a:lnTo>
                  <a:lnTo>
                    <a:pt x="68" y="339"/>
                  </a:lnTo>
                  <a:lnTo>
                    <a:pt x="69" y="338"/>
                  </a:lnTo>
                  <a:lnTo>
                    <a:pt x="69" y="337"/>
                  </a:lnTo>
                  <a:lnTo>
                    <a:pt x="69" y="337"/>
                  </a:lnTo>
                  <a:lnTo>
                    <a:pt x="69" y="336"/>
                  </a:lnTo>
                  <a:lnTo>
                    <a:pt x="69" y="335"/>
                  </a:lnTo>
                  <a:lnTo>
                    <a:pt x="70" y="334"/>
                  </a:lnTo>
                  <a:lnTo>
                    <a:pt x="70" y="333"/>
                  </a:lnTo>
                  <a:lnTo>
                    <a:pt x="69" y="332"/>
                  </a:lnTo>
                  <a:lnTo>
                    <a:pt x="69" y="331"/>
                  </a:lnTo>
                  <a:lnTo>
                    <a:pt x="69" y="330"/>
                  </a:lnTo>
                  <a:lnTo>
                    <a:pt x="69" y="330"/>
                  </a:lnTo>
                  <a:lnTo>
                    <a:pt x="69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69" y="326"/>
                  </a:lnTo>
                  <a:lnTo>
                    <a:pt x="69" y="325"/>
                  </a:lnTo>
                  <a:lnTo>
                    <a:pt x="69" y="324"/>
                  </a:lnTo>
                  <a:lnTo>
                    <a:pt x="69" y="324"/>
                  </a:lnTo>
                  <a:lnTo>
                    <a:pt x="70" y="323"/>
                  </a:lnTo>
                  <a:lnTo>
                    <a:pt x="69" y="323"/>
                  </a:lnTo>
                  <a:lnTo>
                    <a:pt x="68" y="322"/>
                  </a:lnTo>
                  <a:lnTo>
                    <a:pt x="67" y="322"/>
                  </a:lnTo>
                  <a:lnTo>
                    <a:pt x="66" y="321"/>
                  </a:lnTo>
                  <a:lnTo>
                    <a:pt x="65" y="320"/>
                  </a:lnTo>
                  <a:lnTo>
                    <a:pt x="64" y="319"/>
                  </a:lnTo>
                  <a:lnTo>
                    <a:pt x="64" y="318"/>
                  </a:lnTo>
                  <a:lnTo>
                    <a:pt x="64" y="318"/>
                  </a:lnTo>
                  <a:lnTo>
                    <a:pt x="64" y="317"/>
                  </a:lnTo>
                  <a:lnTo>
                    <a:pt x="64" y="316"/>
                  </a:lnTo>
                  <a:lnTo>
                    <a:pt x="63" y="315"/>
                  </a:lnTo>
                  <a:lnTo>
                    <a:pt x="63" y="314"/>
                  </a:lnTo>
                  <a:lnTo>
                    <a:pt x="62" y="314"/>
                  </a:lnTo>
                  <a:lnTo>
                    <a:pt x="62" y="313"/>
                  </a:lnTo>
                  <a:lnTo>
                    <a:pt x="62" y="312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60" y="311"/>
                  </a:lnTo>
                  <a:lnTo>
                    <a:pt x="60" y="310"/>
                  </a:lnTo>
                  <a:lnTo>
                    <a:pt x="60" y="309"/>
                  </a:lnTo>
                  <a:lnTo>
                    <a:pt x="59" y="309"/>
                  </a:lnTo>
                  <a:lnTo>
                    <a:pt x="59" y="308"/>
                  </a:lnTo>
                  <a:lnTo>
                    <a:pt x="60" y="308"/>
                  </a:lnTo>
                  <a:lnTo>
                    <a:pt x="61" y="308"/>
                  </a:lnTo>
                  <a:lnTo>
                    <a:pt x="62" y="308"/>
                  </a:lnTo>
                  <a:lnTo>
                    <a:pt x="63" y="307"/>
                  </a:lnTo>
                  <a:lnTo>
                    <a:pt x="63" y="306"/>
                  </a:lnTo>
                  <a:lnTo>
                    <a:pt x="63" y="305"/>
                  </a:lnTo>
                  <a:lnTo>
                    <a:pt x="64" y="305"/>
                  </a:lnTo>
                  <a:lnTo>
                    <a:pt x="64" y="304"/>
                  </a:lnTo>
                  <a:lnTo>
                    <a:pt x="64" y="304"/>
                  </a:lnTo>
                  <a:lnTo>
                    <a:pt x="65" y="304"/>
                  </a:lnTo>
                  <a:lnTo>
                    <a:pt x="66" y="303"/>
                  </a:lnTo>
                  <a:lnTo>
                    <a:pt x="67" y="303"/>
                  </a:lnTo>
                  <a:lnTo>
                    <a:pt x="68" y="303"/>
                  </a:lnTo>
                  <a:lnTo>
                    <a:pt x="69" y="303"/>
                  </a:lnTo>
                  <a:lnTo>
                    <a:pt x="70" y="302"/>
                  </a:lnTo>
                  <a:lnTo>
                    <a:pt x="71" y="301"/>
                  </a:lnTo>
                  <a:lnTo>
                    <a:pt x="71" y="300"/>
                  </a:lnTo>
                  <a:lnTo>
                    <a:pt x="71" y="299"/>
                  </a:lnTo>
                  <a:lnTo>
                    <a:pt x="72" y="299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7"/>
                  </a:lnTo>
                  <a:lnTo>
                    <a:pt x="75" y="296"/>
                  </a:lnTo>
                  <a:lnTo>
                    <a:pt x="76" y="296"/>
                  </a:lnTo>
                  <a:lnTo>
                    <a:pt x="76" y="295"/>
                  </a:lnTo>
                  <a:lnTo>
                    <a:pt x="77" y="294"/>
                  </a:lnTo>
                  <a:lnTo>
                    <a:pt x="77" y="293"/>
                  </a:lnTo>
                  <a:lnTo>
                    <a:pt x="78" y="292"/>
                  </a:lnTo>
                  <a:lnTo>
                    <a:pt x="79" y="292"/>
                  </a:lnTo>
                  <a:lnTo>
                    <a:pt x="79" y="291"/>
                  </a:lnTo>
                  <a:lnTo>
                    <a:pt x="80" y="291"/>
                  </a:lnTo>
                  <a:lnTo>
                    <a:pt x="80" y="290"/>
                  </a:lnTo>
                  <a:lnTo>
                    <a:pt x="81" y="290"/>
                  </a:lnTo>
                  <a:lnTo>
                    <a:pt x="81" y="289"/>
                  </a:lnTo>
                  <a:lnTo>
                    <a:pt x="82" y="288"/>
                  </a:lnTo>
                  <a:lnTo>
                    <a:pt x="83" y="287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4" y="286"/>
                  </a:lnTo>
                  <a:lnTo>
                    <a:pt x="85" y="286"/>
                  </a:lnTo>
                  <a:lnTo>
                    <a:pt x="86" y="285"/>
                  </a:lnTo>
                  <a:lnTo>
                    <a:pt x="87" y="285"/>
                  </a:lnTo>
                  <a:lnTo>
                    <a:pt x="88" y="284"/>
                  </a:lnTo>
                  <a:lnTo>
                    <a:pt x="88" y="283"/>
                  </a:lnTo>
                  <a:lnTo>
                    <a:pt x="89" y="282"/>
                  </a:lnTo>
                  <a:lnTo>
                    <a:pt x="89" y="281"/>
                  </a:lnTo>
                  <a:lnTo>
                    <a:pt x="90" y="281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0" y="279"/>
                  </a:lnTo>
                  <a:lnTo>
                    <a:pt x="91" y="278"/>
                  </a:lnTo>
                  <a:lnTo>
                    <a:pt x="92" y="278"/>
                  </a:lnTo>
                  <a:lnTo>
                    <a:pt x="93" y="277"/>
                  </a:lnTo>
                  <a:lnTo>
                    <a:pt x="94" y="277"/>
                  </a:lnTo>
                  <a:lnTo>
                    <a:pt x="95" y="276"/>
                  </a:lnTo>
                  <a:lnTo>
                    <a:pt x="96" y="275"/>
                  </a:lnTo>
                  <a:lnTo>
                    <a:pt x="96" y="275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9" y="274"/>
                  </a:lnTo>
                  <a:lnTo>
                    <a:pt x="99" y="273"/>
                  </a:lnTo>
                  <a:lnTo>
                    <a:pt x="100" y="273"/>
                  </a:lnTo>
                  <a:lnTo>
                    <a:pt x="94" y="262"/>
                  </a:lnTo>
                  <a:lnTo>
                    <a:pt x="82" y="255"/>
                  </a:lnTo>
                  <a:lnTo>
                    <a:pt x="77" y="248"/>
                  </a:lnTo>
                  <a:lnTo>
                    <a:pt x="72" y="239"/>
                  </a:lnTo>
                  <a:lnTo>
                    <a:pt x="61" y="239"/>
                  </a:lnTo>
                  <a:lnTo>
                    <a:pt x="47" y="230"/>
                  </a:lnTo>
                  <a:lnTo>
                    <a:pt x="47" y="222"/>
                  </a:lnTo>
                  <a:lnTo>
                    <a:pt x="49" y="218"/>
                  </a:lnTo>
                  <a:lnTo>
                    <a:pt x="54" y="209"/>
                  </a:lnTo>
                  <a:lnTo>
                    <a:pt x="49" y="196"/>
                  </a:lnTo>
                  <a:lnTo>
                    <a:pt x="39" y="184"/>
                  </a:lnTo>
                  <a:lnTo>
                    <a:pt x="36" y="175"/>
                  </a:lnTo>
                  <a:lnTo>
                    <a:pt x="36" y="174"/>
                  </a:lnTo>
                  <a:lnTo>
                    <a:pt x="36" y="173"/>
                  </a:lnTo>
                  <a:lnTo>
                    <a:pt x="37" y="173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1"/>
                  </a:lnTo>
                  <a:lnTo>
                    <a:pt x="37" y="170"/>
                  </a:lnTo>
                  <a:lnTo>
                    <a:pt x="37" y="169"/>
                  </a:lnTo>
                  <a:lnTo>
                    <a:pt x="38" y="169"/>
                  </a:lnTo>
                  <a:lnTo>
                    <a:pt x="38" y="167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7" y="165"/>
                  </a:lnTo>
                  <a:lnTo>
                    <a:pt x="37" y="164"/>
                  </a:lnTo>
                  <a:lnTo>
                    <a:pt x="37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9" y="160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58"/>
                  </a:lnTo>
                  <a:lnTo>
                    <a:pt x="39" y="157"/>
                  </a:lnTo>
                  <a:lnTo>
                    <a:pt x="39" y="156"/>
                  </a:lnTo>
                  <a:lnTo>
                    <a:pt x="39" y="155"/>
                  </a:lnTo>
                  <a:lnTo>
                    <a:pt x="39" y="154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39" y="152"/>
                  </a:lnTo>
                  <a:lnTo>
                    <a:pt x="39" y="151"/>
                  </a:lnTo>
                  <a:lnTo>
                    <a:pt x="38" y="150"/>
                  </a:lnTo>
                  <a:lnTo>
                    <a:pt x="38" y="149"/>
                  </a:lnTo>
                  <a:lnTo>
                    <a:pt x="38" y="148"/>
                  </a:lnTo>
                  <a:lnTo>
                    <a:pt x="39" y="147"/>
                  </a:lnTo>
                  <a:lnTo>
                    <a:pt x="39" y="146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9" y="144"/>
                  </a:lnTo>
                  <a:lnTo>
                    <a:pt x="39" y="143"/>
                  </a:lnTo>
                  <a:lnTo>
                    <a:pt x="39" y="142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40" y="140"/>
                  </a:lnTo>
                  <a:lnTo>
                    <a:pt x="40" y="139"/>
                  </a:lnTo>
                  <a:lnTo>
                    <a:pt x="41" y="138"/>
                  </a:lnTo>
                  <a:lnTo>
                    <a:pt x="42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4" y="136"/>
                  </a:lnTo>
                  <a:lnTo>
                    <a:pt x="45" y="136"/>
                  </a:lnTo>
                  <a:lnTo>
                    <a:pt x="45" y="135"/>
                  </a:lnTo>
                  <a:lnTo>
                    <a:pt x="45" y="134"/>
                  </a:lnTo>
                  <a:lnTo>
                    <a:pt x="46" y="134"/>
                  </a:lnTo>
                  <a:lnTo>
                    <a:pt x="47" y="133"/>
                  </a:lnTo>
                  <a:lnTo>
                    <a:pt x="47" y="132"/>
                  </a:lnTo>
                  <a:lnTo>
                    <a:pt x="47" y="131"/>
                  </a:lnTo>
                  <a:lnTo>
                    <a:pt x="47" y="130"/>
                  </a:lnTo>
                  <a:lnTo>
                    <a:pt x="48" y="130"/>
                  </a:lnTo>
                  <a:lnTo>
                    <a:pt x="48" y="129"/>
                  </a:lnTo>
                  <a:lnTo>
                    <a:pt x="48" y="128"/>
                  </a:lnTo>
                  <a:lnTo>
                    <a:pt x="48" y="127"/>
                  </a:lnTo>
                  <a:lnTo>
                    <a:pt x="48" y="127"/>
                  </a:lnTo>
                  <a:lnTo>
                    <a:pt x="49" y="127"/>
                  </a:lnTo>
                  <a:lnTo>
                    <a:pt x="49" y="126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2"/>
                  </a:lnTo>
                  <a:lnTo>
                    <a:pt x="49" y="121"/>
                  </a:lnTo>
                  <a:lnTo>
                    <a:pt x="49" y="121"/>
                  </a:lnTo>
                  <a:lnTo>
                    <a:pt x="50" y="121"/>
                  </a:lnTo>
                  <a:lnTo>
                    <a:pt x="50" y="120"/>
                  </a:lnTo>
                  <a:lnTo>
                    <a:pt x="50" y="119"/>
                  </a:lnTo>
                  <a:lnTo>
                    <a:pt x="51" y="118"/>
                  </a:lnTo>
                  <a:lnTo>
                    <a:pt x="52" y="117"/>
                  </a:lnTo>
                  <a:lnTo>
                    <a:pt x="52" y="116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53" y="114"/>
                  </a:lnTo>
                  <a:lnTo>
                    <a:pt x="53" y="113"/>
                  </a:lnTo>
                  <a:lnTo>
                    <a:pt x="54" y="112"/>
                  </a:lnTo>
                  <a:lnTo>
                    <a:pt x="55" y="111"/>
                  </a:lnTo>
                  <a:lnTo>
                    <a:pt x="55" y="110"/>
                  </a:lnTo>
                  <a:lnTo>
                    <a:pt x="56" y="110"/>
                  </a:lnTo>
                  <a:lnTo>
                    <a:pt x="57" y="109"/>
                  </a:lnTo>
                  <a:lnTo>
                    <a:pt x="58" y="109"/>
                  </a:lnTo>
                  <a:lnTo>
                    <a:pt x="58" y="108"/>
                  </a:lnTo>
                  <a:lnTo>
                    <a:pt x="58" y="108"/>
                  </a:lnTo>
                  <a:lnTo>
                    <a:pt x="59" y="108"/>
                  </a:lnTo>
                  <a:lnTo>
                    <a:pt x="60" y="108"/>
                  </a:lnTo>
                  <a:lnTo>
                    <a:pt x="61" y="108"/>
                  </a:lnTo>
                  <a:lnTo>
                    <a:pt x="62" y="107"/>
                  </a:lnTo>
                  <a:lnTo>
                    <a:pt x="63" y="106"/>
                  </a:lnTo>
                  <a:lnTo>
                    <a:pt x="63" y="105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5" y="103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7" y="102"/>
                  </a:lnTo>
                  <a:lnTo>
                    <a:pt x="68" y="102"/>
                  </a:lnTo>
                  <a:lnTo>
                    <a:pt x="68" y="101"/>
                  </a:lnTo>
                  <a:lnTo>
                    <a:pt x="69" y="101"/>
                  </a:lnTo>
                  <a:lnTo>
                    <a:pt x="69" y="100"/>
                  </a:lnTo>
                  <a:lnTo>
                    <a:pt x="69" y="99"/>
                  </a:lnTo>
                  <a:lnTo>
                    <a:pt x="70" y="98"/>
                  </a:lnTo>
                  <a:lnTo>
                    <a:pt x="69" y="97"/>
                  </a:lnTo>
                  <a:lnTo>
                    <a:pt x="70" y="97"/>
                  </a:lnTo>
                  <a:lnTo>
                    <a:pt x="70" y="96"/>
                  </a:lnTo>
                  <a:lnTo>
                    <a:pt x="71" y="96"/>
                  </a:lnTo>
                  <a:lnTo>
                    <a:pt x="71" y="95"/>
                  </a:lnTo>
                  <a:lnTo>
                    <a:pt x="71" y="94"/>
                  </a:lnTo>
                  <a:lnTo>
                    <a:pt x="71" y="94"/>
                  </a:lnTo>
                  <a:lnTo>
                    <a:pt x="72" y="93"/>
                  </a:lnTo>
                  <a:lnTo>
                    <a:pt x="71" y="92"/>
                  </a:lnTo>
                  <a:lnTo>
                    <a:pt x="72" y="91"/>
                  </a:lnTo>
                  <a:lnTo>
                    <a:pt x="72" y="90"/>
                  </a:lnTo>
                  <a:lnTo>
                    <a:pt x="72" y="89"/>
                  </a:lnTo>
                  <a:lnTo>
                    <a:pt x="72" y="89"/>
                  </a:lnTo>
                  <a:lnTo>
                    <a:pt x="73" y="88"/>
                  </a:lnTo>
                  <a:lnTo>
                    <a:pt x="74" y="87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7" y="84"/>
                  </a:lnTo>
                  <a:lnTo>
                    <a:pt x="77" y="84"/>
                  </a:lnTo>
                  <a:lnTo>
                    <a:pt x="77" y="83"/>
                  </a:lnTo>
                  <a:lnTo>
                    <a:pt x="77" y="83"/>
                  </a:lnTo>
                  <a:lnTo>
                    <a:pt x="77" y="82"/>
                  </a:lnTo>
                  <a:lnTo>
                    <a:pt x="77" y="81"/>
                  </a:lnTo>
                  <a:lnTo>
                    <a:pt x="77" y="80"/>
                  </a:lnTo>
                  <a:lnTo>
                    <a:pt x="77" y="79"/>
                  </a:lnTo>
                  <a:lnTo>
                    <a:pt x="77" y="77"/>
                  </a:lnTo>
                  <a:lnTo>
                    <a:pt x="78" y="77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3"/>
                  </a:lnTo>
                  <a:lnTo>
                    <a:pt x="81" y="72"/>
                  </a:lnTo>
                  <a:lnTo>
                    <a:pt x="82" y="72"/>
                  </a:lnTo>
                  <a:lnTo>
                    <a:pt x="82" y="71"/>
                  </a:lnTo>
                  <a:lnTo>
                    <a:pt x="82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5" y="66"/>
                  </a:lnTo>
                  <a:lnTo>
                    <a:pt x="86" y="66"/>
                  </a:lnTo>
                  <a:lnTo>
                    <a:pt x="87" y="65"/>
                  </a:lnTo>
                  <a:lnTo>
                    <a:pt x="89" y="64"/>
                  </a:lnTo>
                  <a:lnTo>
                    <a:pt x="90" y="64"/>
                  </a:lnTo>
                  <a:lnTo>
                    <a:pt x="92" y="62"/>
                  </a:lnTo>
                  <a:lnTo>
                    <a:pt x="94" y="61"/>
                  </a:lnTo>
                  <a:lnTo>
                    <a:pt x="96" y="61"/>
                  </a:lnTo>
                  <a:lnTo>
                    <a:pt x="97" y="60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0" y="58"/>
                  </a:lnTo>
                  <a:lnTo>
                    <a:pt x="101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1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3" y="53"/>
                  </a:lnTo>
                  <a:lnTo>
                    <a:pt x="104" y="53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08" y="50"/>
                  </a:lnTo>
                  <a:lnTo>
                    <a:pt x="108" y="49"/>
                  </a:lnTo>
                  <a:lnTo>
                    <a:pt x="109" y="48"/>
                  </a:lnTo>
                  <a:lnTo>
                    <a:pt x="109" y="46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4"/>
                  </a:lnTo>
                  <a:lnTo>
                    <a:pt x="108" y="43"/>
                  </a:lnTo>
                  <a:lnTo>
                    <a:pt x="108" y="42"/>
                  </a:lnTo>
                  <a:lnTo>
                    <a:pt x="108" y="41"/>
                  </a:lnTo>
                  <a:lnTo>
                    <a:pt x="107" y="40"/>
                  </a:lnTo>
                  <a:lnTo>
                    <a:pt x="107" y="39"/>
                  </a:lnTo>
                  <a:lnTo>
                    <a:pt x="108" y="38"/>
                  </a:lnTo>
                  <a:lnTo>
                    <a:pt x="109" y="38"/>
                  </a:lnTo>
                  <a:lnTo>
                    <a:pt x="110" y="38"/>
                  </a:lnTo>
                  <a:lnTo>
                    <a:pt x="112" y="37"/>
                  </a:lnTo>
                  <a:lnTo>
                    <a:pt x="113" y="37"/>
                  </a:lnTo>
                  <a:lnTo>
                    <a:pt x="114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6" y="38"/>
                  </a:lnTo>
                  <a:lnTo>
                    <a:pt x="117" y="38"/>
                  </a:lnTo>
                  <a:lnTo>
                    <a:pt x="118" y="38"/>
                  </a:lnTo>
                  <a:lnTo>
                    <a:pt x="119" y="38"/>
                  </a:lnTo>
                  <a:lnTo>
                    <a:pt x="120" y="38"/>
                  </a:lnTo>
                  <a:lnTo>
                    <a:pt x="121" y="38"/>
                  </a:lnTo>
                  <a:lnTo>
                    <a:pt x="122" y="38"/>
                  </a:lnTo>
                  <a:lnTo>
                    <a:pt x="122" y="37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5" y="35"/>
                  </a:lnTo>
                  <a:lnTo>
                    <a:pt x="125" y="34"/>
                  </a:lnTo>
                  <a:lnTo>
                    <a:pt x="125" y="33"/>
                  </a:lnTo>
                  <a:lnTo>
                    <a:pt x="126" y="33"/>
                  </a:lnTo>
                  <a:lnTo>
                    <a:pt x="126" y="32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28" y="31"/>
                  </a:lnTo>
                  <a:lnTo>
                    <a:pt x="128" y="30"/>
                  </a:lnTo>
                  <a:lnTo>
                    <a:pt x="128" y="29"/>
                  </a:lnTo>
                  <a:lnTo>
                    <a:pt x="129" y="29"/>
                  </a:lnTo>
                  <a:lnTo>
                    <a:pt x="130" y="29"/>
                  </a:lnTo>
                  <a:lnTo>
                    <a:pt x="130" y="28"/>
                  </a:lnTo>
                  <a:lnTo>
                    <a:pt x="131" y="28"/>
                  </a:lnTo>
                  <a:lnTo>
                    <a:pt x="132" y="27"/>
                  </a:lnTo>
                  <a:lnTo>
                    <a:pt x="133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5"/>
                  </a:lnTo>
                  <a:lnTo>
                    <a:pt x="135" y="25"/>
                  </a:lnTo>
                  <a:lnTo>
                    <a:pt x="136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3"/>
                  </a:lnTo>
                  <a:lnTo>
                    <a:pt x="140" y="23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3" y="21"/>
                  </a:lnTo>
                  <a:lnTo>
                    <a:pt x="144" y="22"/>
                  </a:lnTo>
                  <a:lnTo>
                    <a:pt x="145" y="22"/>
                  </a:lnTo>
                  <a:lnTo>
                    <a:pt x="146" y="22"/>
                  </a:lnTo>
                  <a:lnTo>
                    <a:pt x="146" y="23"/>
                  </a:lnTo>
                  <a:lnTo>
                    <a:pt x="147" y="22"/>
                  </a:lnTo>
                  <a:lnTo>
                    <a:pt x="147" y="22"/>
                  </a:lnTo>
                  <a:lnTo>
                    <a:pt x="147" y="21"/>
                  </a:lnTo>
                  <a:lnTo>
                    <a:pt x="147" y="20"/>
                  </a:lnTo>
                  <a:lnTo>
                    <a:pt x="148" y="20"/>
                  </a:lnTo>
                  <a:lnTo>
                    <a:pt x="149" y="20"/>
                  </a:lnTo>
                  <a:lnTo>
                    <a:pt x="150" y="20"/>
                  </a:lnTo>
                  <a:lnTo>
                    <a:pt x="152" y="19"/>
                  </a:lnTo>
                  <a:lnTo>
                    <a:pt x="153" y="19"/>
                  </a:lnTo>
                  <a:lnTo>
                    <a:pt x="153" y="19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5" y="19"/>
                  </a:lnTo>
                  <a:lnTo>
                    <a:pt x="156" y="19"/>
                  </a:lnTo>
                  <a:lnTo>
                    <a:pt x="156" y="19"/>
                  </a:lnTo>
                  <a:lnTo>
                    <a:pt x="157" y="19"/>
                  </a:lnTo>
                  <a:lnTo>
                    <a:pt x="158" y="20"/>
                  </a:lnTo>
                  <a:lnTo>
                    <a:pt x="159" y="21"/>
                  </a:lnTo>
                  <a:lnTo>
                    <a:pt x="160" y="20"/>
                  </a:lnTo>
                  <a:lnTo>
                    <a:pt x="160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5" y="19"/>
                  </a:lnTo>
                  <a:lnTo>
                    <a:pt x="166" y="18"/>
                  </a:lnTo>
                  <a:lnTo>
                    <a:pt x="166" y="17"/>
                  </a:lnTo>
                  <a:lnTo>
                    <a:pt x="166" y="16"/>
                  </a:lnTo>
                  <a:lnTo>
                    <a:pt x="166" y="15"/>
                  </a:lnTo>
                  <a:lnTo>
                    <a:pt x="167" y="14"/>
                  </a:lnTo>
                  <a:lnTo>
                    <a:pt x="168" y="14"/>
                  </a:lnTo>
                  <a:lnTo>
                    <a:pt x="168" y="13"/>
                  </a:lnTo>
                  <a:lnTo>
                    <a:pt x="168" y="13"/>
                  </a:lnTo>
                  <a:lnTo>
                    <a:pt x="168" y="12"/>
                  </a:lnTo>
                  <a:lnTo>
                    <a:pt x="168" y="11"/>
                  </a:lnTo>
                  <a:lnTo>
                    <a:pt x="168" y="10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2" y="11"/>
                  </a:lnTo>
                  <a:lnTo>
                    <a:pt x="173" y="12"/>
                  </a:lnTo>
                  <a:lnTo>
                    <a:pt x="173" y="12"/>
                  </a:lnTo>
                  <a:lnTo>
                    <a:pt x="174" y="12"/>
                  </a:lnTo>
                  <a:lnTo>
                    <a:pt x="175" y="11"/>
                  </a:lnTo>
                  <a:lnTo>
                    <a:pt x="176" y="10"/>
                  </a:lnTo>
                  <a:lnTo>
                    <a:pt x="177" y="10"/>
                  </a:lnTo>
                  <a:lnTo>
                    <a:pt x="178" y="10"/>
                  </a:lnTo>
                  <a:lnTo>
                    <a:pt x="178" y="9"/>
                  </a:lnTo>
                  <a:lnTo>
                    <a:pt x="178" y="8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79" y="5"/>
                  </a:lnTo>
                  <a:lnTo>
                    <a:pt x="179" y="4"/>
                  </a:lnTo>
                  <a:lnTo>
                    <a:pt x="179" y="4"/>
                  </a:lnTo>
                  <a:lnTo>
                    <a:pt x="180" y="3"/>
                  </a:lnTo>
                  <a:lnTo>
                    <a:pt x="181" y="3"/>
                  </a:lnTo>
                  <a:lnTo>
                    <a:pt x="182" y="2"/>
                  </a:lnTo>
                  <a:lnTo>
                    <a:pt x="183" y="2"/>
                  </a:lnTo>
                  <a:lnTo>
                    <a:pt x="184" y="2"/>
                  </a:lnTo>
                  <a:lnTo>
                    <a:pt x="185" y="1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89" y="0"/>
                  </a:lnTo>
                  <a:lnTo>
                    <a:pt x="190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3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950" y="2341"/>
              <a:ext cx="782" cy="708"/>
            </a:xfrm>
            <a:custGeom>
              <a:avLst/>
              <a:gdLst/>
              <a:ahLst/>
              <a:cxnLst>
                <a:cxn ang="0">
                  <a:pos x="759" y="371"/>
                </a:cxn>
                <a:cxn ang="0">
                  <a:pos x="712" y="364"/>
                </a:cxn>
                <a:cxn ang="0">
                  <a:pos x="779" y="335"/>
                </a:cxn>
                <a:cxn ang="0">
                  <a:pos x="763" y="363"/>
                </a:cxn>
                <a:cxn ang="0">
                  <a:pos x="744" y="373"/>
                </a:cxn>
                <a:cxn ang="0">
                  <a:pos x="737" y="358"/>
                </a:cxn>
                <a:cxn ang="0">
                  <a:pos x="761" y="338"/>
                </a:cxn>
                <a:cxn ang="0">
                  <a:pos x="778" y="314"/>
                </a:cxn>
                <a:cxn ang="0">
                  <a:pos x="690" y="251"/>
                </a:cxn>
                <a:cxn ang="0">
                  <a:pos x="605" y="102"/>
                </a:cxn>
                <a:cxn ang="0">
                  <a:pos x="636" y="118"/>
                </a:cxn>
                <a:cxn ang="0">
                  <a:pos x="718" y="208"/>
                </a:cxn>
                <a:cxn ang="0">
                  <a:pos x="709" y="233"/>
                </a:cxn>
                <a:cxn ang="0">
                  <a:pos x="690" y="252"/>
                </a:cxn>
                <a:cxn ang="0">
                  <a:pos x="678" y="281"/>
                </a:cxn>
                <a:cxn ang="0">
                  <a:pos x="675" y="322"/>
                </a:cxn>
                <a:cxn ang="0">
                  <a:pos x="666" y="346"/>
                </a:cxn>
                <a:cxn ang="0">
                  <a:pos x="685" y="333"/>
                </a:cxn>
                <a:cxn ang="0">
                  <a:pos x="685" y="337"/>
                </a:cxn>
                <a:cxn ang="0">
                  <a:pos x="685" y="341"/>
                </a:cxn>
                <a:cxn ang="0">
                  <a:pos x="699" y="341"/>
                </a:cxn>
                <a:cxn ang="0">
                  <a:pos x="698" y="365"/>
                </a:cxn>
                <a:cxn ang="0">
                  <a:pos x="691" y="387"/>
                </a:cxn>
                <a:cxn ang="0">
                  <a:pos x="682" y="407"/>
                </a:cxn>
                <a:cxn ang="0">
                  <a:pos x="679" y="417"/>
                </a:cxn>
                <a:cxn ang="0">
                  <a:pos x="672" y="417"/>
                </a:cxn>
                <a:cxn ang="0">
                  <a:pos x="589" y="436"/>
                </a:cxn>
                <a:cxn ang="0">
                  <a:pos x="400" y="391"/>
                </a:cxn>
                <a:cxn ang="0">
                  <a:pos x="348" y="481"/>
                </a:cxn>
                <a:cxn ang="0">
                  <a:pos x="344" y="551"/>
                </a:cxn>
                <a:cxn ang="0">
                  <a:pos x="324" y="595"/>
                </a:cxn>
                <a:cxn ang="0">
                  <a:pos x="267" y="660"/>
                </a:cxn>
                <a:cxn ang="0">
                  <a:pos x="206" y="708"/>
                </a:cxn>
                <a:cxn ang="0">
                  <a:pos x="207" y="663"/>
                </a:cxn>
                <a:cxn ang="0">
                  <a:pos x="193" y="644"/>
                </a:cxn>
                <a:cxn ang="0">
                  <a:pos x="175" y="667"/>
                </a:cxn>
                <a:cxn ang="0">
                  <a:pos x="137" y="671"/>
                </a:cxn>
                <a:cxn ang="0">
                  <a:pos x="105" y="676"/>
                </a:cxn>
                <a:cxn ang="0">
                  <a:pos x="63" y="687"/>
                </a:cxn>
                <a:cxn ang="0">
                  <a:pos x="79" y="662"/>
                </a:cxn>
                <a:cxn ang="0">
                  <a:pos x="93" y="630"/>
                </a:cxn>
                <a:cxn ang="0">
                  <a:pos x="99" y="593"/>
                </a:cxn>
                <a:cxn ang="0">
                  <a:pos x="86" y="588"/>
                </a:cxn>
                <a:cxn ang="0">
                  <a:pos x="5" y="530"/>
                </a:cxn>
                <a:cxn ang="0">
                  <a:pos x="1" y="498"/>
                </a:cxn>
                <a:cxn ang="0">
                  <a:pos x="60" y="517"/>
                </a:cxn>
                <a:cxn ang="0">
                  <a:pos x="151" y="405"/>
                </a:cxn>
                <a:cxn ang="0">
                  <a:pos x="169" y="389"/>
                </a:cxn>
                <a:cxn ang="0">
                  <a:pos x="242" y="371"/>
                </a:cxn>
                <a:cxn ang="0">
                  <a:pos x="270" y="312"/>
                </a:cxn>
                <a:cxn ang="0">
                  <a:pos x="245" y="302"/>
                </a:cxn>
                <a:cxn ang="0">
                  <a:pos x="204" y="288"/>
                </a:cxn>
                <a:cxn ang="0">
                  <a:pos x="202" y="245"/>
                </a:cxn>
                <a:cxn ang="0">
                  <a:pos x="219" y="206"/>
                </a:cxn>
                <a:cxn ang="0">
                  <a:pos x="225" y="166"/>
                </a:cxn>
                <a:cxn ang="0">
                  <a:pos x="260" y="91"/>
                </a:cxn>
                <a:cxn ang="0">
                  <a:pos x="411" y="11"/>
                </a:cxn>
                <a:cxn ang="0">
                  <a:pos x="490" y="16"/>
                </a:cxn>
                <a:cxn ang="0">
                  <a:pos x="523" y="32"/>
                </a:cxn>
                <a:cxn ang="0">
                  <a:pos x="555" y="34"/>
                </a:cxn>
                <a:cxn ang="0">
                  <a:pos x="586" y="27"/>
                </a:cxn>
                <a:cxn ang="0">
                  <a:pos x="602" y="61"/>
                </a:cxn>
                <a:cxn ang="0">
                  <a:pos x="601" y="101"/>
                </a:cxn>
              </a:cxnLst>
              <a:rect l="0" t="0" r="r" b="b"/>
              <a:pathLst>
                <a:path w="782" h="708">
                  <a:moveTo>
                    <a:pt x="685" y="410"/>
                  </a:moveTo>
                  <a:lnTo>
                    <a:pt x="684" y="410"/>
                  </a:lnTo>
                  <a:lnTo>
                    <a:pt x="684" y="409"/>
                  </a:lnTo>
                  <a:lnTo>
                    <a:pt x="685" y="409"/>
                  </a:lnTo>
                  <a:lnTo>
                    <a:pt x="685" y="410"/>
                  </a:lnTo>
                  <a:close/>
                  <a:moveTo>
                    <a:pt x="752" y="383"/>
                  </a:moveTo>
                  <a:lnTo>
                    <a:pt x="752" y="384"/>
                  </a:lnTo>
                  <a:lnTo>
                    <a:pt x="751" y="384"/>
                  </a:lnTo>
                  <a:lnTo>
                    <a:pt x="750" y="384"/>
                  </a:lnTo>
                  <a:lnTo>
                    <a:pt x="750" y="385"/>
                  </a:lnTo>
                  <a:lnTo>
                    <a:pt x="749" y="385"/>
                  </a:lnTo>
                  <a:lnTo>
                    <a:pt x="748" y="384"/>
                  </a:lnTo>
                  <a:lnTo>
                    <a:pt x="748" y="384"/>
                  </a:lnTo>
                  <a:lnTo>
                    <a:pt x="748" y="383"/>
                  </a:lnTo>
                  <a:lnTo>
                    <a:pt x="748" y="383"/>
                  </a:lnTo>
                  <a:lnTo>
                    <a:pt x="748" y="383"/>
                  </a:lnTo>
                  <a:lnTo>
                    <a:pt x="749" y="383"/>
                  </a:lnTo>
                  <a:lnTo>
                    <a:pt x="750" y="383"/>
                  </a:lnTo>
                  <a:lnTo>
                    <a:pt x="751" y="382"/>
                  </a:lnTo>
                  <a:lnTo>
                    <a:pt x="752" y="383"/>
                  </a:lnTo>
                  <a:close/>
                  <a:moveTo>
                    <a:pt x="755" y="379"/>
                  </a:moveTo>
                  <a:lnTo>
                    <a:pt x="755" y="378"/>
                  </a:lnTo>
                  <a:lnTo>
                    <a:pt x="756" y="378"/>
                  </a:lnTo>
                  <a:lnTo>
                    <a:pt x="756" y="379"/>
                  </a:lnTo>
                  <a:lnTo>
                    <a:pt x="755" y="380"/>
                  </a:lnTo>
                  <a:lnTo>
                    <a:pt x="755" y="379"/>
                  </a:lnTo>
                  <a:lnTo>
                    <a:pt x="755" y="379"/>
                  </a:lnTo>
                  <a:close/>
                  <a:moveTo>
                    <a:pt x="755" y="379"/>
                  </a:moveTo>
                  <a:lnTo>
                    <a:pt x="755" y="378"/>
                  </a:lnTo>
                  <a:lnTo>
                    <a:pt x="755" y="378"/>
                  </a:lnTo>
                  <a:lnTo>
                    <a:pt x="755" y="378"/>
                  </a:lnTo>
                  <a:lnTo>
                    <a:pt x="755" y="379"/>
                  </a:lnTo>
                  <a:close/>
                  <a:moveTo>
                    <a:pt x="755" y="378"/>
                  </a:moveTo>
                  <a:lnTo>
                    <a:pt x="755" y="378"/>
                  </a:lnTo>
                  <a:lnTo>
                    <a:pt x="755" y="377"/>
                  </a:lnTo>
                  <a:lnTo>
                    <a:pt x="755" y="376"/>
                  </a:lnTo>
                  <a:lnTo>
                    <a:pt x="754" y="375"/>
                  </a:lnTo>
                  <a:lnTo>
                    <a:pt x="754" y="374"/>
                  </a:lnTo>
                  <a:lnTo>
                    <a:pt x="753" y="374"/>
                  </a:lnTo>
                  <a:lnTo>
                    <a:pt x="753" y="373"/>
                  </a:lnTo>
                  <a:lnTo>
                    <a:pt x="754" y="372"/>
                  </a:lnTo>
                  <a:lnTo>
                    <a:pt x="754" y="371"/>
                  </a:lnTo>
                  <a:lnTo>
                    <a:pt x="754" y="371"/>
                  </a:lnTo>
                  <a:lnTo>
                    <a:pt x="754" y="370"/>
                  </a:lnTo>
                  <a:lnTo>
                    <a:pt x="755" y="369"/>
                  </a:lnTo>
                  <a:lnTo>
                    <a:pt x="755" y="369"/>
                  </a:lnTo>
                  <a:lnTo>
                    <a:pt x="756" y="370"/>
                  </a:lnTo>
                  <a:lnTo>
                    <a:pt x="757" y="370"/>
                  </a:lnTo>
                  <a:lnTo>
                    <a:pt x="758" y="371"/>
                  </a:lnTo>
                  <a:lnTo>
                    <a:pt x="759" y="371"/>
                  </a:lnTo>
                  <a:lnTo>
                    <a:pt x="760" y="371"/>
                  </a:lnTo>
                  <a:lnTo>
                    <a:pt x="761" y="371"/>
                  </a:lnTo>
                  <a:lnTo>
                    <a:pt x="761" y="370"/>
                  </a:lnTo>
                  <a:lnTo>
                    <a:pt x="761" y="369"/>
                  </a:lnTo>
                  <a:lnTo>
                    <a:pt x="761" y="368"/>
                  </a:lnTo>
                  <a:lnTo>
                    <a:pt x="761" y="367"/>
                  </a:lnTo>
                  <a:lnTo>
                    <a:pt x="762" y="367"/>
                  </a:lnTo>
                  <a:lnTo>
                    <a:pt x="762" y="368"/>
                  </a:lnTo>
                  <a:lnTo>
                    <a:pt x="763" y="367"/>
                  </a:lnTo>
                  <a:lnTo>
                    <a:pt x="764" y="368"/>
                  </a:lnTo>
                  <a:lnTo>
                    <a:pt x="764" y="369"/>
                  </a:lnTo>
                  <a:lnTo>
                    <a:pt x="764" y="370"/>
                  </a:lnTo>
                  <a:lnTo>
                    <a:pt x="764" y="371"/>
                  </a:lnTo>
                  <a:lnTo>
                    <a:pt x="764" y="371"/>
                  </a:lnTo>
                  <a:lnTo>
                    <a:pt x="763" y="372"/>
                  </a:lnTo>
                  <a:lnTo>
                    <a:pt x="763" y="373"/>
                  </a:lnTo>
                  <a:lnTo>
                    <a:pt x="762" y="373"/>
                  </a:lnTo>
                  <a:lnTo>
                    <a:pt x="762" y="374"/>
                  </a:lnTo>
                  <a:lnTo>
                    <a:pt x="761" y="375"/>
                  </a:lnTo>
                  <a:lnTo>
                    <a:pt x="761" y="375"/>
                  </a:lnTo>
                  <a:lnTo>
                    <a:pt x="760" y="376"/>
                  </a:lnTo>
                  <a:lnTo>
                    <a:pt x="759" y="376"/>
                  </a:lnTo>
                  <a:lnTo>
                    <a:pt x="759" y="377"/>
                  </a:lnTo>
                  <a:lnTo>
                    <a:pt x="759" y="378"/>
                  </a:lnTo>
                  <a:lnTo>
                    <a:pt x="758" y="378"/>
                  </a:lnTo>
                  <a:lnTo>
                    <a:pt x="757" y="378"/>
                  </a:lnTo>
                  <a:lnTo>
                    <a:pt x="756" y="378"/>
                  </a:lnTo>
                  <a:lnTo>
                    <a:pt x="755" y="378"/>
                  </a:lnTo>
                  <a:lnTo>
                    <a:pt x="755" y="378"/>
                  </a:lnTo>
                  <a:close/>
                  <a:moveTo>
                    <a:pt x="717" y="366"/>
                  </a:moveTo>
                  <a:lnTo>
                    <a:pt x="717" y="367"/>
                  </a:lnTo>
                  <a:lnTo>
                    <a:pt x="717" y="366"/>
                  </a:lnTo>
                  <a:lnTo>
                    <a:pt x="717" y="366"/>
                  </a:lnTo>
                  <a:close/>
                  <a:moveTo>
                    <a:pt x="713" y="364"/>
                  </a:moveTo>
                  <a:lnTo>
                    <a:pt x="714" y="364"/>
                  </a:lnTo>
                  <a:lnTo>
                    <a:pt x="715" y="364"/>
                  </a:lnTo>
                  <a:lnTo>
                    <a:pt x="716" y="365"/>
                  </a:lnTo>
                  <a:lnTo>
                    <a:pt x="716" y="364"/>
                  </a:lnTo>
                  <a:lnTo>
                    <a:pt x="717" y="364"/>
                  </a:lnTo>
                  <a:lnTo>
                    <a:pt x="717" y="364"/>
                  </a:lnTo>
                  <a:lnTo>
                    <a:pt x="718" y="364"/>
                  </a:lnTo>
                  <a:lnTo>
                    <a:pt x="718" y="365"/>
                  </a:lnTo>
                  <a:lnTo>
                    <a:pt x="717" y="365"/>
                  </a:lnTo>
                  <a:lnTo>
                    <a:pt x="717" y="365"/>
                  </a:lnTo>
                  <a:lnTo>
                    <a:pt x="716" y="365"/>
                  </a:lnTo>
                  <a:lnTo>
                    <a:pt x="715" y="365"/>
                  </a:lnTo>
                  <a:lnTo>
                    <a:pt x="715" y="365"/>
                  </a:lnTo>
                  <a:lnTo>
                    <a:pt x="714" y="365"/>
                  </a:lnTo>
                  <a:lnTo>
                    <a:pt x="713" y="365"/>
                  </a:lnTo>
                  <a:lnTo>
                    <a:pt x="712" y="364"/>
                  </a:lnTo>
                  <a:lnTo>
                    <a:pt x="711" y="365"/>
                  </a:lnTo>
                  <a:lnTo>
                    <a:pt x="710" y="364"/>
                  </a:lnTo>
                  <a:lnTo>
                    <a:pt x="711" y="363"/>
                  </a:lnTo>
                  <a:lnTo>
                    <a:pt x="712" y="363"/>
                  </a:lnTo>
                  <a:lnTo>
                    <a:pt x="712" y="364"/>
                  </a:lnTo>
                  <a:lnTo>
                    <a:pt x="713" y="364"/>
                  </a:lnTo>
                  <a:close/>
                  <a:moveTo>
                    <a:pt x="673" y="339"/>
                  </a:moveTo>
                  <a:lnTo>
                    <a:pt x="672" y="340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3" y="339"/>
                  </a:lnTo>
                  <a:lnTo>
                    <a:pt x="673" y="339"/>
                  </a:lnTo>
                  <a:close/>
                  <a:moveTo>
                    <a:pt x="697" y="336"/>
                  </a:moveTo>
                  <a:lnTo>
                    <a:pt x="696" y="336"/>
                  </a:lnTo>
                  <a:lnTo>
                    <a:pt x="696" y="335"/>
                  </a:lnTo>
                  <a:lnTo>
                    <a:pt x="697" y="335"/>
                  </a:lnTo>
                  <a:lnTo>
                    <a:pt x="697" y="336"/>
                  </a:lnTo>
                  <a:close/>
                  <a:moveTo>
                    <a:pt x="742" y="323"/>
                  </a:moveTo>
                  <a:lnTo>
                    <a:pt x="741" y="323"/>
                  </a:lnTo>
                  <a:lnTo>
                    <a:pt x="742" y="323"/>
                  </a:lnTo>
                  <a:close/>
                  <a:moveTo>
                    <a:pt x="780" y="312"/>
                  </a:moveTo>
                  <a:lnTo>
                    <a:pt x="781" y="312"/>
                  </a:lnTo>
                  <a:lnTo>
                    <a:pt x="782" y="313"/>
                  </a:lnTo>
                  <a:lnTo>
                    <a:pt x="781" y="314"/>
                  </a:lnTo>
                  <a:lnTo>
                    <a:pt x="781" y="314"/>
                  </a:lnTo>
                  <a:lnTo>
                    <a:pt x="781" y="315"/>
                  </a:lnTo>
                  <a:lnTo>
                    <a:pt x="781" y="316"/>
                  </a:lnTo>
                  <a:lnTo>
                    <a:pt x="781" y="317"/>
                  </a:lnTo>
                  <a:lnTo>
                    <a:pt x="781" y="318"/>
                  </a:lnTo>
                  <a:lnTo>
                    <a:pt x="781" y="319"/>
                  </a:lnTo>
                  <a:lnTo>
                    <a:pt x="781" y="320"/>
                  </a:lnTo>
                  <a:lnTo>
                    <a:pt x="781" y="320"/>
                  </a:lnTo>
                  <a:lnTo>
                    <a:pt x="781" y="321"/>
                  </a:lnTo>
                  <a:lnTo>
                    <a:pt x="781" y="322"/>
                  </a:lnTo>
                  <a:lnTo>
                    <a:pt x="780" y="323"/>
                  </a:lnTo>
                  <a:lnTo>
                    <a:pt x="780" y="324"/>
                  </a:lnTo>
                  <a:lnTo>
                    <a:pt x="780" y="325"/>
                  </a:lnTo>
                  <a:lnTo>
                    <a:pt x="780" y="326"/>
                  </a:lnTo>
                  <a:lnTo>
                    <a:pt x="780" y="327"/>
                  </a:lnTo>
                  <a:lnTo>
                    <a:pt x="780" y="327"/>
                  </a:lnTo>
                  <a:lnTo>
                    <a:pt x="780" y="328"/>
                  </a:lnTo>
                  <a:lnTo>
                    <a:pt x="780" y="329"/>
                  </a:lnTo>
                  <a:lnTo>
                    <a:pt x="780" y="330"/>
                  </a:lnTo>
                  <a:lnTo>
                    <a:pt x="780" y="331"/>
                  </a:lnTo>
                  <a:lnTo>
                    <a:pt x="780" y="332"/>
                  </a:lnTo>
                  <a:lnTo>
                    <a:pt x="779" y="333"/>
                  </a:lnTo>
                  <a:lnTo>
                    <a:pt x="779" y="333"/>
                  </a:lnTo>
                  <a:lnTo>
                    <a:pt x="779" y="334"/>
                  </a:lnTo>
                  <a:lnTo>
                    <a:pt x="779" y="335"/>
                  </a:lnTo>
                  <a:lnTo>
                    <a:pt x="778" y="336"/>
                  </a:lnTo>
                  <a:lnTo>
                    <a:pt x="778" y="337"/>
                  </a:lnTo>
                  <a:lnTo>
                    <a:pt x="778" y="338"/>
                  </a:lnTo>
                  <a:lnTo>
                    <a:pt x="777" y="339"/>
                  </a:lnTo>
                  <a:lnTo>
                    <a:pt x="777" y="339"/>
                  </a:lnTo>
                  <a:lnTo>
                    <a:pt x="777" y="340"/>
                  </a:lnTo>
                  <a:lnTo>
                    <a:pt x="777" y="341"/>
                  </a:lnTo>
                  <a:lnTo>
                    <a:pt x="776" y="342"/>
                  </a:lnTo>
                  <a:lnTo>
                    <a:pt x="775" y="343"/>
                  </a:lnTo>
                  <a:lnTo>
                    <a:pt x="775" y="344"/>
                  </a:lnTo>
                  <a:lnTo>
                    <a:pt x="774" y="345"/>
                  </a:lnTo>
                  <a:lnTo>
                    <a:pt x="774" y="346"/>
                  </a:lnTo>
                  <a:lnTo>
                    <a:pt x="774" y="346"/>
                  </a:lnTo>
                  <a:lnTo>
                    <a:pt x="773" y="347"/>
                  </a:lnTo>
                  <a:lnTo>
                    <a:pt x="773" y="348"/>
                  </a:lnTo>
                  <a:lnTo>
                    <a:pt x="773" y="349"/>
                  </a:lnTo>
                  <a:lnTo>
                    <a:pt x="773" y="350"/>
                  </a:lnTo>
                  <a:lnTo>
                    <a:pt x="773" y="351"/>
                  </a:lnTo>
                  <a:lnTo>
                    <a:pt x="772" y="352"/>
                  </a:lnTo>
                  <a:lnTo>
                    <a:pt x="772" y="352"/>
                  </a:lnTo>
                  <a:lnTo>
                    <a:pt x="772" y="353"/>
                  </a:lnTo>
                  <a:lnTo>
                    <a:pt x="772" y="354"/>
                  </a:lnTo>
                  <a:lnTo>
                    <a:pt x="771" y="354"/>
                  </a:lnTo>
                  <a:lnTo>
                    <a:pt x="771" y="355"/>
                  </a:lnTo>
                  <a:lnTo>
                    <a:pt x="770" y="356"/>
                  </a:lnTo>
                  <a:lnTo>
                    <a:pt x="769" y="357"/>
                  </a:lnTo>
                  <a:lnTo>
                    <a:pt x="769" y="358"/>
                  </a:lnTo>
                  <a:lnTo>
                    <a:pt x="768" y="358"/>
                  </a:lnTo>
                  <a:lnTo>
                    <a:pt x="768" y="358"/>
                  </a:lnTo>
                  <a:lnTo>
                    <a:pt x="768" y="359"/>
                  </a:lnTo>
                  <a:lnTo>
                    <a:pt x="767" y="359"/>
                  </a:lnTo>
                  <a:lnTo>
                    <a:pt x="766" y="360"/>
                  </a:lnTo>
                  <a:lnTo>
                    <a:pt x="766" y="361"/>
                  </a:lnTo>
                  <a:lnTo>
                    <a:pt x="765" y="360"/>
                  </a:lnTo>
                  <a:lnTo>
                    <a:pt x="764" y="360"/>
                  </a:lnTo>
                  <a:lnTo>
                    <a:pt x="763" y="360"/>
                  </a:lnTo>
                  <a:lnTo>
                    <a:pt x="762" y="360"/>
                  </a:lnTo>
                  <a:lnTo>
                    <a:pt x="763" y="361"/>
                  </a:lnTo>
                  <a:lnTo>
                    <a:pt x="764" y="361"/>
                  </a:lnTo>
                  <a:lnTo>
                    <a:pt x="765" y="362"/>
                  </a:lnTo>
                  <a:lnTo>
                    <a:pt x="766" y="362"/>
                  </a:lnTo>
                  <a:lnTo>
                    <a:pt x="766" y="363"/>
                  </a:lnTo>
                  <a:lnTo>
                    <a:pt x="765" y="363"/>
                  </a:lnTo>
                  <a:lnTo>
                    <a:pt x="765" y="364"/>
                  </a:lnTo>
                  <a:lnTo>
                    <a:pt x="764" y="364"/>
                  </a:lnTo>
                  <a:lnTo>
                    <a:pt x="763" y="365"/>
                  </a:lnTo>
                  <a:lnTo>
                    <a:pt x="762" y="365"/>
                  </a:lnTo>
                  <a:lnTo>
                    <a:pt x="762" y="364"/>
                  </a:lnTo>
                  <a:lnTo>
                    <a:pt x="762" y="363"/>
                  </a:lnTo>
                  <a:lnTo>
                    <a:pt x="763" y="363"/>
                  </a:lnTo>
                  <a:lnTo>
                    <a:pt x="763" y="362"/>
                  </a:lnTo>
                  <a:lnTo>
                    <a:pt x="762" y="361"/>
                  </a:lnTo>
                  <a:lnTo>
                    <a:pt x="762" y="360"/>
                  </a:lnTo>
                  <a:lnTo>
                    <a:pt x="761" y="359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0" y="358"/>
                  </a:lnTo>
                  <a:lnTo>
                    <a:pt x="759" y="358"/>
                  </a:lnTo>
                  <a:lnTo>
                    <a:pt x="759" y="358"/>
                  </a:lnTo>
                  <a:lnTo>
                    <a:pt x="758" y="358"/>
                  </a:lnTo>
                  <a:lnTo>
                    <a:pt x="757" y="358"/>
                  </a:lnTo>
                  <a:lnTo>
                    <a:pt x="757" y="359"/>
                  </a:lnTo>
                  <a:lnTo>
                    <a:pt x="756" y="359"/>
                  </a:lnTo>
                  <a:lnTo>
                    <a:pt x="755" y="360"/>
                  </a:lnTo>
                  <a:lnTo>
                    <a:pt x="755" y="361"/>
                  </a:lnTo>
                  <a:lnTo>
                    <a:pt x="755" y="360"/>
                  </a:lnTo>
                  <a:lnTo>
                    <a:pt x="754" y="361"/>
                  </a:lnTo>
                  <a:lnTo>
                    <a:pt x="754" y="362"/>
                  </a:lnTo>
                  <a:lnTo>
                    <a:pt x="755" y="362"/>
                  </a:lnTo>
                  <a:lnTo>
                    <a:pt x="755" y="363"/>
                  </a:lnTo>
                  <a:lnTo>
                    <a:pt x="754" y="363"/>
                  </a:lnTo>
                  <a:lnTo>
                    <a:pt x="753" y="363"/>
                  </a:lnTo>
                  <a:lnTo>
                    <a:pt x="752" y="363"/>
                  </a:lnTo>
                  <a:lnTo>
                    <a:pt x="751" y="364"/>
                  </a:lnTo>
                  <a:lnTo>
                    <a:pt x="751" y="365"/>
                  </a:lnTo>
                  <a:lnTo>
                    <a:pt x="751" y="365"/>
                  </a:lnTo>
                  <a:lnTo>
                    <a:pt x="751" y="366"/>
                  </a:lnTo>
                  <a:lnTo>
                    <a:pt x="752" y="366"/>
                  </a:lnTo>
                  <a:lnTo>
                    <a:pt x="753" y="365"/>
                  </a:lnTo>
                  <a:lnTo>
                    <a:pt x="754" y="365"/>
                  </a:lnTo>
                  <a:lnTo>
                    <a:pt x="755" y="366"/>
                  </a:lnTo>
                  <a:lnTo>
                    <a:pt x="754" y="367"/>
                  </a:lnTo>
                  <a:lnTo>
                    <a:pt x="753" y="367"/>
                  </a:lnTo>
                  <a:lnTo>
                    <a:pt x="753" y="368"/>
                  </a:lnTo>
                  <a:lnTo>
                    <a:pt x="753" y="369"/>
                  </a:lnTo>
                  <a:lnTo>
                    <a:pt x="753" y="370"/>
                  </a:lnTo>
                  <a:lnTo>
                    <a:pt x="753" y="371"/>
                  </a:lnTo>
                  <a:lnTo>
                    <a:pt x="752" y="371"/>
                  </a:lnTo>
                  <a:lnTo>
                    <a:pt x="752" y="371"/>
                  </a:lnTo>
                  <a:lnTo>
                    <a:pt x="751" y="371"/>
                  </a:lnTo>
                  <a:lnTo>
                    <a:pt x="750" y="371"/>
                  </a:lnTo>
                  <a:lnTo>
                    <a:pt x="749" y="371"/>
                  </a:lnTo>
                  <a:lnTo>
                    <a:pt x="749" y="372"/>
                  </a:lnTo>
                  <a:lnTo>
                    <a:pt x="748" y="372"/>
                  </a:lnTo>
                  <a:lnTo>
                    <a:pt x="748" y="372"/>
                  </a:lnTo>
                  <a:lnTo>
                    <a:pt x="747" y="373"/>
                  </a:lnTo>
                  <a:lnTo>
                    <a:pt x="746" y="374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4" y="374"/>
                  </a:lnTo>
                  <a:lnTo>
                    <a:pt x="743" y="374"/>
                  </a:lnTo>
                  <a:lnTo>
                    <a:pt x="742" y="374"/>
                  </a:lnTo>
                  <a:lnTo>
                    <a:pt x="741" y="374"/>
                  </a:lnTo>
                  <a:lnTo>
                    <a:pt x="740" y="374"/>
                  </a:lnTo>
                  <a:lnTo>
                    <a:pt x="740" y="373"/>
                  </a:lnTo>
                  <a:lnTo>
                    <a:pt x="739" y="372"/>
                  </a:lnTo>
                  <a:lnTo>
                    <a:pt x="738" y="372"/>
                  </a:lnTo>
                  <a:lnTo>
                    <a:pt x="737" y="372"/>
                  </a:lnTo>
                  <a:lnTo>
                    <a:pt x="736" y="372"/>
                  </a:lnTo>
                  <a:lnTo>
                    <a:pt x="736" y="373"/>
                  </a:lnTo>
                  <a:lnTo>
                    <a:pt x="736" y="373"/>
                  </a:lnTo>
                  <a:lnTo>
                    <a:pt x="735" y="373"/>
                  </a:lnTo>
                  <a:lnTo>
                    <a:pt x="735" y="372"/>
                  </a:lnTo>
                  <a:lnTo>
                    <a:pt x="734" y="372"/>
                  </a:lnTo>
                  <a:lnTo>
                    <a:pt x="733" y="373"/>
                  </a:lnTo>
                  <a:lnTo>
                    <a:pt x="732" y="373"/>
                  </a:lnTo>
                  <a:lnTo>
                    <a:pt x="731" y="372"/>
                  </a:lnTo>
                  <a:lnTo>
                    <a:pt x="732" y="371"/>
                  </a:lnTo>
                  <a:lnTo>
                    <a:pt x="731" y="371"/>
                  </a:lnTo>
                  <a:lnTo>
                    <a:pt x="731" y="371"/>
                  </a:lnTo>
                  <a:lnTo>
                    <a:pt x="730" y="371"/>
                  </a:lnTo>
                  <a:lnTo>
                    <a:pt x="730" y="370"/>
                  </a:lnTo>
                  <a:lnTo>
                    <a:pt x="729" y="370"/>
                  </a:lnTo>
                  <a:lnTo>
                    <a:pt x="729" y="369"/>
                  </a:lnTo>
                  <a:lnTo>
                    <a:pt x="729" y="368"/>
                  </a:lnTo>
                  <a:lnTo>
                    <a:pt x="729" y="368"/>
                  </a:lnTo>
                  <a:lnTo>
                    <a:pt x="729" y="367"/>
                  </a:lnTo>
                  <a:lnTo>
                    <a:pt x="728" y="367"/>
                  </a:lnTo>
                  <a:lnTo>
                    <a:pt x="728" y="366"/>
                  </a:lnTo>
                  <a:lnTo>
                    <a:pt x="727" y="366"/>
                  </a:lnTo>
                  <a:lnTo>
                    <a:pt x="726" y="365"/>
                  </a:lnTo>
                  <a:lnTo>
                    <a:pt x="725" y="365"/>
                  </a:lnTo>
                  <a:lnTo>
                    <a:pt x="725" y="364"/>
                  </a:lnTo>
                  <a:lnTo>
                    <a:pt x="725" y="363"/>
                  </a:lnTo>
                  <a:lnTo>
                    <a:pt x="726" y="362"/>
                  </a:lnTo>
                  <a:lnTo>
                    <a:pt x="727" y="362"/>
                  </a:lnTo>
                  <a:lnTo>
                    <a:pt x="728" y="361"/>
                  </a:lnTo>
                  <a:lnTo>
                    <a:pt x="729" y="361"/>
                  </a:lnTo>
                  <a:lnTo>
                    <a:pt x="729" y="361"/>
                  </a:lnTo>
                  <a:lnTo>
                    <a:pt x="730" y="360"/>
                  </a:lnTo>
                  <a:lnTo>
                    <a:pt x="731" y="361"/>
                  </a:lnTo>
                  <a:lnTo>
                    <a:pt x="731" y="360"/>
                  </a:lnTo>
                  <a:lnTo>
                    <a:pt x="732" y="360"/>
                  </a:lnTo>
                  <a:lnTo>
                    <a:pt x="733" y="360"/>
                  </a:lnTo>
                  <a:lnTo>
                    <a:pt x="734" y="360"/>
                  </a:lnTo>
                  <a:lnTo>
                    <a:pt x="735" y="360"/>
                  </a:lnTo>
                  <a:lnTo>
                    <a:pt x="736" y="360"/>
                  </a:lnTo>
                  <a:lnTo>
                    <a:pt x="736" y="359"/>
                  </a:lnTo>
                  <a:lnTo>
                    <a:pt x="737" y="358"/>
                  </a:lnTo>
                  <a:lnTo>
                    <a:pt x="738" y="358"/>
                  </a:lnTo>
                  <a:lnTo>
                    <a:pt x="738" y="357"/>
                  </a:lnTo>
                  <a:lnTo>
                    <a:pt x="739" y="356"/>
                  </a:lnTo>
                  <a:lnTo>
                    <a:pt x="739" y="355"/>
                  </a:lnTo>
                  <a:lnTo>
                    <a:pt x="740" y="354"/>
                  </a:lnTo>
                  <a:lnTo>
                    <a:pt x="740" y="353"/>
                  </a:lnTo>
                  <a:lnTo>
                    <a:pt x="741" y="353"/>
                  </a:lnTo>
                  <a:lnTo>
                    <a:pt x="742" y="352"/>
                  </a:lnTo>
                  <a:lnTo>
                    <a:pt x="742" y="352"/>
                  </a:lnTo>
                  <a:lnTo>
                    <a:pt x="742" y="351"/>
                  </a:lnTo>
                  <a:lnTo>
                    <a:pt x="742" y="350"/>
                  </a:lnTo>
                  <a:lnTo>
                    <a:pt x="742" y="349"/>
                  </a:lnTo>
                  <a:lnTo>
                    <a:pt x="743" y="349"/>
                  </a:lnTo>
                  <a:lnTo>
                    <a:pt x="743" y="348"/>
                  </a:lnTo>
                  <a:lnTo>
                    <a:pt x="742" y="347"/>
                  </a:lnTo>
                  <a:lnTo>
                    <a:pt x="743" y="346"/>
                  </a:lnTo>
                  <a:lnTo>
                    <a:pt x="742" y="346"/>
                  </a:lnTo>
                  <a:lnTo>
                    <a:pt x="742" y="346"/>
                  </a:lnTo>
                  <a:lnTo>
                    <a:pt x="744" y="346"/>
                  </a:lnTo>
                  <a:lnTo>
                    <a:pt x="743" y="346"/>
                  </a:lnTo>
                  <a:lnTo>
                    <a:pt x="742" y="345"/>
                  </a:lnTo>
                  <a:lnTo>
                    <a:pt x="742" y="345"/>
                  </a:lnTo>
                  <a:lnTo>
                    <a:pt x="742" y="344"/>
                  </a:lnTo>
                  <a:lnTo>
                    <a:pt x="743" y="344"/>
                  </a:lnTo>
                  <a:lnTo>
                    <a:pt x="744" y="344"/>
                  </a:lnTo>
                  <a:lnTo>
                    <a:pt x="745" y="344"/>
                  </a:lnTo>
                  <a:lnTo>
                    <a:pt x="745" y="343"/>
                  </a:lnTo>
                  <a:lnTo>
                    <a:pt x="746" y="343"/>
                  </a:lnTo>
                  <a:lnTo>
                    <a:pt x="747" y="343"/>
                  </a:lnTo>
                  <a:lnTo>
                    <a:pt x="747" y="342"/>
                  </a:lnTo>
                  <a:lnTo>
                    <a:pt x="748" y="342"/>
                  </a:lnTo>
                  <a:lnTo>
                    <a:pt x="748" y="342"/>
                  </a:lnTo>
                  <a:lnTo>
                    <a:pt x="749" y="342"/>
                  </a:lnTo>
                  <a:lnTo>
                    <a:pt x="750" y="342"/>
                  </a:lnTo>
                  <a:lnTo>
                    <a:pt x="751" y="343"/>
                  </a:lnTo>
                  <a:lnTo>
                    <a:pt x="751" y="342"/>
                  </a:lnTo>
                  <a:lnTo>
                    <a:pt x="752" y="341"/>
                  </a:lnTo>
                  <a:lnTo>
                    <a:pt x="753" y="341"/>
                  </a:lnTo>
                  <a:lnTo>
                    <a:pt x="753" y="340"/>
                  </a:lnTo>
                  <a:lnTo>
                    <a:pt x="754" y="340"/>
                  </a:lnTo>
                  <a:lnTo>
                    <a:pt x="755" y="339"/>
                  </a:lnTo>
                  <a:lnTo>
                    <a:pt x="755" y="339"/>
                  </a:lnTo>
                  <a:lnTo>
                    <a:pt x="756" y="339"/>
                  </a:lnTo>
                  <a:lnTo>
                    <a:pt x="757" y="339"/>
                  </a:lnTo>
                  <a:lnTo>
                    <a:pt x="758" y="339"/>
                  </a:lnTo>
                  <a:lnTo>
                    <a:pt x="759" y="339"/>
                  </a:lnTo>
                  <a:lnTo>
                    <a:pt x="759" y="339"/>
                  </a:lnTo>
                  <a:lnTo>
                    <a:pt x="759" y="338"/>
                  </a:lnTo>
                  <a:lnTo>
                    <a:pt x="760" y="338"/>
                  </a:lnTo>
                  <a:lnTo>
                    <a:pt x="761" y="338"/>
                  </a:lnTo>
                  <a:lnTo>
                    <a:pt x="760" y="338"/>
                  </a:lnTo>
                  <a:lnTo>
                    <a:pt x="759" y="338"/>
                  </a:lnTo>
                  <a:lnTo>
                    <a:pt x="758" y="338"/>
                  </a:lnTo>
                  <a:lnTo>
                    <a:pt x="757" y="338"/>
                  </a:lnTo>
                  <a:lnTo>
                    <a:pt x="756" y="338"/>
                  </a:lnTo>
                  <a:lnTo>
                    <a:pt x="755" y="338"/>
                  </a:lnTo>
                  <a:lnTo>
                    <a:pt x="755" y="338"/>
                  </a:lnTo>
                  <a:lnTo>
                    <a:pt x="755" y="337"/>
                  </a:lnTo>
                  <a:lnTo>
                    <a:pt x="755" y="337"/>
                  </a:lnTo>
                  <a:lnTo>
                    <a:pt x="756" y="336"/>
                  </a:lnTo>
                  <a:lnTo>
                    <a:pt x="757" y="336"/>
                  </a:lnTo>
                  <a:lnTo>
                    <a:pt x="757" y="335"/>
                  </a:lnTo>
                  <a:lnTo>
                    <a:pt x="758" y="334"/>
                  </a:lnTo>
                  <a:lnTo>
                    <a:pt x="757" y="333"/>
                  </a:lnTo>
                  <a:lnTo>
                    <a:pt x="758" y="333"/>
                  </a:lnTo>
                  <a:lnTo>
                    <a:pt x="759" y="333"/>
                  </a:lnTo>
                  <a:lnTo>
                    <a:pt x="760" y="333"/>
                  </a:lnTo>
                  <a:lnTo>
                    <a:pt x="761" y="333"/>
                  </a:lnTo>
                  <a:lnTo>
                    <a:pt x="761" y="333"/>
                  </a:lnTo>
                  <a:lnTo>
                    <a:pt x="762" y="332"/>
                  </a:lnTo>
                  <a:lnTo>
                    <a:pt x="763" y="332"/>
                  </a:lnTo>
                  <a:lnTo>
                    <a:pt x="764" y="331"/>
                  </a:lnTo>
                  <a:lnTo>
                    <a:pt x="765" y="332"/>
                  </a:lnTo>
                  <a:lnTo>
                    <a:pt x="765" y="331"/>
                  </a:lnTo>
                  <a:lnTo>
                    <a:pt x="766" y="330"/>
                  </a:lnTo>
                  <a:lnTo>
                    <a:pt x="766" y="329"/>
                  </a:lnTo>
                  <a:lnTo>
                    <a:pt x="767" y="328"/>
                  </a:lnTo>
                  <a:lnTo>
                    <a:pt x="768" y="328"/>
                  </a:lnTo>
                  <a:lnTo>
                    <a:pt x="768" y="328"/>
                  </a:lnTo>
                  <a:lnTo>
                    <a:pt x="768" y="327"/>
                  </a:lnTo>
                  <a:lnTo>
                    <a:pt x="768" y="327"/>
                  </a:lnTo>
                  <a:lnTo>
                    <a:pt x="768" y="326"/>
                  </a:lnTo>
                  <a:lnTo>
                    <a:pt x="769" y="326"/>
                  </a:lnTo>
                  <a:lnTo>
                    <a:pt x="770" y="326"/>
                  </a:lnTo>
                  <a:lnTo>
                    <a:pt x="770" y="325"/>
                  </a:lnTo>
                  <a:lnTo>
                    <a:pt x="771" y="324"/>
                  </a:lnTo>
                  <a:lnTo>
                    <a:pt x="772" y="324"/>
                  </a:lnTo>
                  <a:lnTo>
                    <a:pt x="773" y="323"/>
                  </a:lnTo>
                  <a:lnTo>
                    <a:pt x="773" y="322"/>
                  </a:lnTo>
                  <a:lnTo>
                    <a:pt x="773" y="321"/>
                  </a:lnTo>
                  <a:lnTo>
                    <a:pt x="773" y="320"/>
                  </a:lnTo>
                  <a:lnTo>
                    <a:pt x="774" y="320"/>
                  </a:lnTo>
                  <a:lnTo>
                    <a:pt x="774" y="319"/>
                  </a:lnTo>
                  <a:lnTo>
                    <a:pt x="775" y="319"/>
                  </a:lnTo>
                  <a:lnTo>
                    <a:pt x="776" y="318"/>
                  </a:lnTo>
                  <a:lnTo>
                    <a:pt x="777" y="317"/>
                  </a:lnTo>
                  <a:lnTo>
                    <a:pt x="777" y="316"/>
                  </a:lnTo>
                  <a:lnTo>
                    <a:pt x="778" y="315"/>
                  </a:lnTo>
                  <a:lnTo>
                    <a:pt x="778" y="314"/>
                  </a:lnTo>
                  <a:lnTo>
                    <a:pt x="778" y="314"/>
                  </a:lnTo>
                  <a:lnTo>
                    <a:pt x="778" y="313"/>
                  </a:lnTo>
                  <a:lnTo>
                    <a:pt x="779" y="313"/>
                  </a:lnTo>
                  <a:lnTo>
                    <a:pt x="780" y="312"/>
                  </a:lnTo>
                  <a:lnTo>
                    <a:pt x="780" y="312"/>
                  </a:lnTo>
                  <a:close/>
                  <a:moveTo>
                    <a:pt x="742" y="309"/>
                  </a:moveTo>
                  <a:lnTo>
                    <a:pt x="741" y="309"/>
                  </a:lnTo>
                  <a:lnTo>
                    <a:pt x="741" y="308"/>
                  </a:lnTo>
                  <a:lnTo>
                    <a:pt x="742" y="308"/>
                  </a:lnTo>
                  <a:lnTo>
                    <a:pt x="742" y="308"/>
                  </a:lnTo>
                  <a:lnTo>
                    <a:pt x="742" y="309"/>
                  </a:lnTo>
                  <a:close/>
                  <a:moveTo>
                    <a:pt x="693" y="297"/>
                  </a:moveTo>
                  <a:lnTo>
                    <a:pt x="692" y="297"/>
                  </a:lnTo>
                  <a:lnTo>
                    <a:pt x="691" y="297"/>
                  </a:lnTo>
                  <a:lnTo>
                    <a:pt x="691" y="296"/>
                  </a:lnTo>
                  <a:lnTo>
                    <a:pt x="691" y="295"/>
                  </a:lnTo>
                  <a:lnTo>
                    <a:pt x="691" y="295"/>
                  </a:lnTo>
                  <a:lnTo>
                    <a:pt x="691" y="295"/>
                  </a:lnTo>
                  <a:lnTo>
                    <a:pt x="692" y="295"/>
                  </a:lnTo>
                  <a:lnTo>
                    <a:pt x="693" y="295"/>
                  </a:lnTo>
                  <a:lnTo>
                    <a:pt x="693" y="296"/>
                  </a:lnTo>
                  <a:lnTo>
                    <a:pt x="693" y="297"/>
                  </a:lnTo>
                  <a:close/>
                  <a:moveTo>
                    <a:pt x="695" y="274"/>
                  </a:moveTo>
                  <a:lnTo>
                    <a:pt x="695" y="275"/>
                  </a:lnTo>
                  <a:lnTo>
                    <a:pt x="694" y="275"/>
                  </a:lnTo>
                  <a:lnTo>
                    <a:pt x="694" y="274"/>
                  </a:lnTo>
                  <a:lnTo>
                    <a:pt x="693" y="274"/>
                  </a:lnTo>
                  <a:lnTo>
                    <a:pt x="692" y="274"/>
                  </a:lnTo>
                  <a:lnTo>
                    <a:pt x="691" y="274"/>
                  </a:lnTo>
                  <a:lnTo>
                    <a:pt x="691" y="275"/>
                  </a:lnTo>
                  <a:lnTo>
                    <a:pt x="691" y="274"/>
                  </a:lnTo>
                  <a:lnTo>
                    <a:pt x="690" y="274"/>
                  </a:lnTo>
                  <a:lnTo>
                    <a:pt x="689" y="274"/>
                  </a:lnTo>
                  <a:lnTo>
                    <a:pt x="690" y="273"/>
                  </a:lnTo>
                  <a:lnTo>
                    <a:pt x="691" y="273"/>
                  </a:lnTo>
                  <a:lnTo>
                    <a:pt x="691" y="272"/>
                  </a:lnTo>
                  <a:lnTo>
                    <a:pt x="692" y="272"/>
                  </a:lnTo>
                  <a:lnTo>
                    <a:pt x="692" y="271"/>
                  </a:lnTo>
                  <a:lnTo>
                    <a:pt x="693" y="271"/>
                  </a:lnTo>
                  <a:lnTo>
                    <a:pt x="694" y="271"/>
                  </a:lnTo>
                  <a:lnTo>
                    <a:pt x="695" y="271"/>
                  </a:lnTo>
                  <a:lnTo>
                    <a:pt x="695" y="272"/>
                  </a:lnTo>
                  <a:lnTo>
                    <a:pt x="695" y="273"/>
                  </a:lnTo>
                  <a:lnTo>
                    <a:pt x="695" y="274"/>
                  </a:lnTo>
                  <a:close/>
                  <a:moveTo>
                    <a:pt x="706" y="261"/>
                  </a:moveTo>
                  <a:lnTo>
                    <a:pt x="705" y="260"/>
                  </a:lnTo>
                  <a:lnTo>
                    <a:pt x="706" y="260"/>
                  </a:lnTo>
                  <a:lnTo>
                    <a:pt x="706" y="261"/>
                  </a:lnTo>
                  <a:close/>
                  <a:moveTo>
                    <a:pt x="690" y="252"/>
                  </a:moveTo>
                  <a:lnTo>
                    <a:pt x="689" y="251"/>
                  </a:lnTo>
                  <a:lnTo>
                    <a:pt x="690" y="251"/>
                  </a:lnTo>
                  <a:lnTo>
                    <a:pt x="690" y="252"/>
                  </a:lnTo>
                  <a:close/>
                  <a:moveTo>
                    <a:pt x="627" y="114"/>
                  </a:moveTo>
                  <a:lnTo>
                    <a:pt x="626" y="114"/>
                  </a:lnTo>
                  <a:lnTo>
                    <a:pt x="626" y="113"/>
                  </a:lnTo>
                  <a:lnTo>
                    <a:pt x="627" y="113"/>
                  </a:lnTo>
                  <a:lnTo>
                    <a:pt x="627" y="114"/>
                  </a:lnTo>
                  <a:close/>
                  <a:moveTo>
                    <a:pt x="621" y="113"/>
                  </a:moveTo>
                  <a:lnTo>
                    <a:pt x="621" y="113"/>
                  </a:lnTo>
                  <a:lnTo>
                    <a:pt x="621" y="112"/>
                  </a:lnTo>
                  <a:lnTo>
                    <a:pt x="621" y="112"/>
                  </a:lnTo>
                  <a:lnTo>
                    <a:pt x="621" y="113"/>
                  </a:lnTo>
                  <a:close/>
                  <a:moveTo>
                    <a:pt x="628" y="113"/>
                  </a:moveTo>
                  <a:lnTo>
                    <a:pt x="629" y="112"/>
                  </a:lnTo>
                  <a:lnTo>
                    <a:pt x="629" y="113"/>
                  </a:lnTo>
                  <a:lnTo>
                    <a:pt x="628" y="113"/>
                  </a:lnTo>
                  <a:close/>
                  <a:moveTo>
                    <a:pt x="628" y="113"/>
                  </a:moveTo>
                  <a:lnTo>
                    <a:pt x="627" y="113"/>
                  </a:lnTo>
                  <a:lnTo>
                    <a:pt x="627" y="112"/>
                  </a:lnTo>
                  <a:lnTo>
                    <a:pt x="627" y="112"/>
                  </a:lnTo>
                  <a:lnTo>
                    <a:pt x="628" y="113"/>
                  </a:lnTo>
                  <a:close/>
                  <a:moveTo>
                    <a:pt x="627" y="112"/>
                  </a:moveTo>
                  <a:lnTo>
                    <a:pt x="626" y="112"/>
                  </a:lnTo>
                  <a:lnTo>
                    <a:pt x="625" y="112"/>
                  </a:lnTo>
                  <a:lnTo>
                    <a:pt x="624" y="112"/>
                  </a:lnTo>
                  <a:lnTo>
                    <a:pt x="623" y="111"/>
                  </a:lnTo>
                  <a:lnTo>
                    <a:pt x="624" y="111"/>
                  </a:lnTo>
                  <a:lnTo>
                    <a:pt x="625" y="111"/>
                  </a:lnTo>
                  <a:lnTo>
                    <a:pt x="626" y="111"/>
                  </a:lnTo>
                  <a:lnTo>
                    <a:pt x="627" y="112"/>
                  </a:lnTo>
                  <a:close/>
                  <a:moveTo>
                    <a:pt x="622" y="111"/>
                  </a:moveTo>
                  <a:lnTo>
                    <a:pt x="621" y="111"/>
                  </a:lnTo>
                  <a:lnTo>
                    <a:pt x="622" y="111"/>
                  </a:lnTo>
                  <a:close/>
                  <a:moveTo>
                    <a:pt x="602" y="101"/>
                  </a:moveTo>
                  <a:lnTo>
                    <a:pt x="602" y="102"/>
                  </a:lnTo>
                  <a:lnTo>
                    <a:pt x="601" y="103"/>
                  </a:lnTo>
                  <a:lnTo>
                    <a:pt x="602" y="103"/>
                  </a:lnTo>
                  <a:lnTo>
                    <a:pt x="602" y="102"/>
                  </a:lnTo>
                  <a:lnTo>
                    <a:pt x="602" y="101"/>
                  </a:lnTo>
                  <a:lnTo>
                    <a:pt x="602" y="101"/>
                  </a:lnTo>
                  <a:lnTo>
                    <a:pt x="601" y="100"/>
                  </a:lnTo>
                  <a:lnTo>
                    <a:pt x="601" y="99"/>
                  </a:lnTo>
                  <a:lnTo>
                    <a:pt x="602" y="99"/>
                  </a:lnTo>
                  <a:lnTo>
                    <a:pt x="602" y="98"/>
                  </a:lnTo>
                  <a:lnTo>
                    <a:pt x="602" y="98"/>
                  </a:lnTo>
                  <a:lnTo>
                    <a:pt x="603" y="98"/>
                  </a:lnTo>
                  <a:lnTo>
                    <a:pt x="603" y="99"/>
                  </a:lnTo>
                  <a:lnTo>
                    <a:pt x="603" y="100"/>
                  </a:lnTo>
                  <a:lnTo>
                    <a:pt x="603" y="101"/>
                  </a:lnTo>
                  <a:lnTo>
                    <a:pt x="604" y="101"/>
                  </a:lnTo>
                  <a:lnTo>
                    <a:pt x="605" y="102"/>
                  </a:lnTo>
                  <a:lnTo>
                    <a:pt x="606" y="103"/>
                  </a:lnTo>
                  <a:lnTo>
                    <a:pt x="607" y="103"/>
                  </a:lnTo>
                  <a:lnTo>
                    <a:pt x="608" y="103"/>
                  </a:lnTo>
                  <a:lnTo>
                    <a:pt x="608" y="104"/>
                  </a:lnTo>
                  <a:lnTo>
                    <a:pt x="608" y="105"/>
                  </a:lnTo>
                  <a:lnTo>
                    <a:pt x="608" y="105"/>
                  </a:lnTo>
                  <a:lnTo>
                    <a:pt x="608" y="106"/>
                  </a:lnTo>
                  <a:lnTo>
                    <a:pt x="608" y="107"/>
                  </a:lnTo>
                  <a:lnTo>
                    <a:pt x="609" y="108"/>
                  </a:lnTo>
                  <a:lnTo>
                    <a:pt x="610" y="109"/>
                  </a:lnTo>
                  <a:lnTo>
                    <a:pt x="610" y="110"/>
                  </a:lnTo>
                  <a:lnTo>
                    <a:pt x="611" y="110"/>
                  </a:lnTo>
                  <a:lnTo>
                    <a:pt x="612" y="111"/>
                  </a:lnTo>
                  <a:lnTo>
                    <a:pt x="613" y="111"/>
                  </a:lnTo>
                  <a:lnTo>
                    <a:pt x="614" y="111"/>
                  </a:lnTo>
                  <a:lnTo>
                    <a:pt x="615" y="111"/>
                  </a:lnTo>
                  <a:lnTo>
                    <a:pt x="615" y="111"/>
                  </a:lnTo>
                  <a:lnTo>
                    <a:pt x="616" y="111"/>
                  </a:lnTo>
                  <a:lnTo>
                    <a:pt x="617" y="111"/>
                  </a:lnTo>
                  <a:lnTo>
                    <a:pt x="618" y="111"/>
                  </a:lnTo>
                  <a:lnTo>
                    <a:pt x="618" y="112"/>
                  </a:lnTo>
                  <a:lnTo>
                    <a:pt x="619" y="112"/>
                  </a:lnTo>
                  <a:lnTo>
                    <a:pt x="619" y="113"/>
                  </a:lnTo>
                  <a:lnTo>
                    <a:pt x="620" y="114"/>
                  </a:lnTo>
                  <a:lnTo>
                    <a:pt x="621" y="114"/>
                  </a:lnTo>
                  <a:lnTo>
                    <a:pt x="621" y="115"/>
                  </a:lnTo>
                  <a:lnTo>
                    <a:pt x="622" y="115"/>
                  </a:lnTo>
                  <a:lnTo>
                    <a:pt x="623" y="115"/>
                  </a:lnTo>
                  <a:lnTo>
                    <a:pt x="624" y="115"/>
                  </a:lnTo>
                  <a:lnTo>
                    <a:pt x="625" y="115"/>
                  </a:lnTo>
                  <a:lnTo>
                    <a:pt x="626" y="115"/>
                  </a:lnTo>
                  <a:lnTo>
                    <a:pt x="627" y="116"/>
                  </a:lnTo>
                  <a:lnTo>
                    <a:pt x="627" y="117"/>
                  </a:lnTo>
                  <a:lnTo>
                    <a:pt x="627" y="117"/>
                  </a:lnTo>
                  <a:lnTo>
                    <a:pt x="628" y="117"/>
                  </a:lnTo>
                  <a:lnTo>
                    <a:pt x="629" y="117"/>
                  </a:lnTo>
                  <a:lnTo>
                    <a:pt x="630" y="117"/>
                  </a:lnTo>
                  <a:lnTo>
                    <a:pt x="631" y="117"/>
                  </a:lnTo>
                  <a:lnTo>
                    <a:pt x="631" y="117"/>
                  </a:lnTo>
                  <a:lnTo>
                    <a:pt x="632" y="116"/>
                  </a:lnTo>
                  <a:lnTo>
                    <a:pt x="632" y="115"/>
                  </a:lnTo>
                  <a:lnTo>
                    <a:pt x="632" y="114"/>
                  </a:lnTo>
                  <a:lnTo>
                    <a:pt x="633" y="115"/>
                  </a:lnTo>
                  <a:lnTo>
                    <a:pt x="634" y="115"/>
                  </a:lnTo>
                  <a:lnTo>
                    <a:pt x="634" y="116"/>
                  </a:lnTo>
                  <a:lnTo>
                    <a:pt x="634" y="116"/>
                  </a:lnTo>
                  <a:lnTo>
                    <a:pt x="634" y="117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6" y="118"/>
                  </a:lnTo>
                  <a:lnTo>
                    <a:pt x="637" y="119"/>
                  </a:lnTo>
                  <a:lnTo>
                    <a:pt x="637" y="118"/>
                  </a:lnTo>
                  <a:lnTo>
                    <a:pt x="638" y="119"/>
                  </a:lnTo>
                  <a:lnTo>
                    <a:pt x="639" y="119"/>
                  </a:lnTo>
                  <a:lnTo>
                    <a:pt x="640" y="120"/>
                  </a:lnTo>
                  <a:lnTo>
                    <a:pt x="640" y="121"/>
                  </a:lnTo>
                  <a:lnTo>
                    <a:pt x="640" y="122"/>
                  </a:lnTo>
                  <a:lnTo>
                    <a:pt x="640" y="123"/>
                  </a:lnTo>
                  <a:lnTo>
                    <a:pt x="640" y="123"/>
                  </a:lnTo>
                  <a:lnTo>
                    <a:pt x="641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2" y="125"/>
                  </a:lnTo>
                  <a:lnTo>
                    <a:pt x="642" y="126"/>
                  </a:lnTo>
                  <a:lnTo>
                    <a:pt x="643" y="126"/>
                  </a:lnTo>
                  <a:lnTo>
                    <a:pt x="644" y="127"/>
                  </a:lnTo>
                  <a:lnTo>
                    <a:pt x="644" y="128"/>
                  </a:lnTo>
                  <a:lnTo>
                    <a:pt x="644" y="129"/>
                  </a:lnTo>
                  <a:lnTo>
                    <a:pt x="645" y="129"/>
                  </a:lnTo>
                  <a:lnTo>
                    <a:pt x="645" y="130"/>
                  </a:lnTo>
                  <a:lnTo>
                    <a:pt x="646" y="130"/>
                  </a:lnTo>
                  <a:lnTo>
                    <a:pt x="647" y="130"/>
                  </a:lnTo>
                  <a:lnTo>
                    <a:pt x="647" y="130"/>
                  </a:lnTo>
                  <a:lnTo>
                    <a:pt x="647" y="130"/>
                  </a:lnTo>
                  <a:lnTo>
                    <a:pt x="648" y="131"/>
                  </a:lnTo>
                  <a:lnTo>
                    <a:pt x="649" y="131"/>
                  </a:lnTo>
                  <a:lnTo>
                    <a:pt x="650" y="131"/>
                  </a:lnTo>
                  <a:lnTo>
                    <a:pt x="651" y="131"/>
                  </a:lnTo>
                  <a:lnTo>
                    <a:pt x="651" y="132"/>
                  </a:lnTo>
                  <a:lnTo>
                    <a:pt x="652" y="132"/>
                  </a:lnTo>
                  <a:lnTo>
                    <a:pt x="652" y="133"/>
                  </a:lnTo>
                  <a:lnTo>
                    <a:pt x="669" y="143"/>
                  </a:lnTo>
                  <a:lnTo>
                    <a:pt x="673" y="153"/>
                  </a:lnTo>
                  <a:lnTo>
                    <a:pt x="680" y="163"/>
                  </a:lnTo>
                  <a:lnTo>
                    <a:pt x="682" y="166"/>
                  </a:lnTo>
                  <a:lnTo>
                    <a:pt x="683" y="168"/>
                  </a:lnTo>
                  <a:lnTo>
                    <a:pt x="687" y="169"/>
                  </a:lnTo>
                  <a:lnTo>
                    <a:pt x="693" y="172"/>
                  </a:lnTo>
                  <a:lnTo>
                    <a:pt x="693" y="173"/>
                  </a:lnTo>
                  <a:lnTo>
                    <a:pt x="694" y="173"/>
                  </a:lnTo>
                  <a:lnTo>
                    <a:pt x="694" y="172"/>
                  </a:lnTo>
                  <a:lnTo>
                    <a:pt x="706" y="181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17" y="204"/>
                  </a:lnTo>
                  <a:lnTo>
                    <a:pt x="718" y="205"/>
                  </a:lnTo>
                  <a:lnTo>
                    <a:pt x="718" y="206"/>
                  </a:lnTo>
                  <a:lnTo>
                    <a:pt x="718" y="206"/>
                  </a:lnTo>
                  <a:lnTo>
                    <a:pt x="718" y="207"/>
                  </a:lnTo>
                  <a:lnTo>
                    <a:pt x="718" y="208"/>
                  </a:lnTo>
                  <a:lnTo>
                    <a:pt x="718" y="209"/>
                  </a:lnTo>
                  <a:lnTo>
                    <a:pt x="718" y="210"/>
                  </a:lnTo>
                  <a:lnTo>
                    <a:pt x="718" y="211"/>
                  </a:lnTo>
                  <a:lnTo>
                    <a:pt x="719" y="212"/>
                  </a:lnTo>
                  <a:lnTo>
                    <a:pt x="719" y="212"/>
                  </a:lnTo>
                  <a:lnTo>
                    <a:pt x="719" y="213"/>
                  </a:lnTo>
                  <a:lnTo>
                    <a:pt x="718" y="214"/>
                  </a:lnTo>
                  <a:lnTo>
                    <a:pt x="718" y="215"/>
                  </a:lnTo>
                  <a:lnTo>
                    <a:pt x="718" y="216"/>
                  </a:lnTo>
                  <a:lnTo>
                    <a:pt x="718" y="217"/>
                  </a:lnTo>
                  <a:lnTo>
                    <a:pt x="719" y="218"/>
                  </a:lnTo>
                  <a:lnTo>
                    <a:pt x="719" y="219"/>
                  </a:lnTo>
                  <a:lnTo>
                    <a:pt x="720" y="219"/>
                  </a:lnTo>
                  <a:lnTo>
                    <a:pt x="720" y="220"/>
                  </a:lnTo>
                  <a:lnTo>
                    <a:pt x="720" y="221"/>
                  </a:lnTo>
                  <a:lnTo>
                    <a:pt x="721" y="222"/>
                  </a:lnTo>
                  <a:lnTo>
                    <a:pt x="721" y="223"/>
                  </a:lnTo>
                  <a:lnTo>
                    <a:pt x="721" y="224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6"/>
                  </a:lnTo>
                  <a:lnTo>
                    <a:pt x="721" y="227"/>
                  </a:lnTo>
                  <a:lnTo>
                    <a:pt x="720" y="228"/>
                  </a:lnTo>
                  <a:lnTo>
                    <a:pt x="720" y="229"/>
                  </a:lnTo>
                  <a:lnTo>
                    <a:pt x="720" y="228"/>
                  </a:lnTo>
                  <a:lnTo>
                    <a:pt x="719" y="228"/>
                  </a:lnTo>
                  <a:lnTo>
                    <a:pt x="719" y="227"/>
                  </a:lnTo>
                  <a:lnTo>
                    <a:pt x="718" y="226"/>
                  </a:lnTo>
                  <a:lnTo>
                    <a:pt x="717" y="225"/>
                  </a:lnTo>
                  <a:lnTo>
                    <a:pt x="717" y="225"/>
                  </a:lnTo>
                  <a:lnTo>
                    <a:pt x="717" y="225"/>
                  </a:lnTo>
                  <a:lnTo>
                    <a:pt x="716" y="225"/>
                  </a:lnTo>
                  <a:lnTo>
                    <a:pt x="716" y="225"/>
                  </a:lnTo>
                  <a:lnTo>
                    <a:pt x="716" y="226"/>
                  </a:lnTo>
                  <a:lnTo>
                    <a:pt x="716" y="227"/>
                  </a:lnTo>
                  <a:lnTo>
                    <a:pt x="715" y="228"/>
                  </a:lnTo>
                  <a:lnTo>
                    <a:pt x="714" y="229"/>
                  </a:lnTo>
                  <a:lnTo>
                    <a:pt x="714" y="230"/>
                  </a:lnTo>
                  <a:lnTo>
                    <a:pt x="714" y="231"/>
                  </a:lnTo>
                  <a:lnTo>
                    <a:pt x="714" y="232"/>
                  </a:lnTo>
                  <a:lnTo>
                    <a:pt x="714" y="232"/>
                  </a:lnTo>
                  <a:lnTo>
                    <a:pt x="713" y="233"/>
                  </a:lnTo>
                  <a:lnTo>
                    <a:pt x="712" y="234"/>
                  </a:lnTo>
                  <a:lnTo>
                    <a:pt x="712" y="235"/>
                  </a:lnTo>
                  <a:lnTo>
                    <a:pt x="711" y="235"/>
                  </a:lnTo>
                  <a:lnTo>
                    <a:pt x="710" y="235"/>
                  </a:lnTo>
                  <a:lnTo>
                    <a:pt x="710" y="235"/>
                  </a:lnTo>
                  <a:lnTo>
                    <a:pt x="710" y="234"/>
                  </a:lnTo>
                  <a:lnTo>
                    <a:pt x="709" y="234"/>
                  </a:lnTo>
                  <a:lnTo>
                    <a:pt x="709" y="233"/>
                  </a:lnTo>
                  <a:lnTo>
                    <a:pt x="709" y="232"/>
                  </a:lnTo>
                  <a:lnTo>
                    <a:pt x="708" y="232"/>
                  </a:lnTo>
                  <a:lnTo>
                    <a:pt x="707" y="232"/>
                  </a:lnTo>
                  <a:lnTo>
                    <a:pt x="706" y="232"/>
                  </a:lnTo>
                  <a:lnTo>
                    <a:pt x="705" y="232"/>
                  </a:lnTo>
                  <a:lnTo>
                    <a:pt x="704" y="232"/>
                  </a:lnTo>
                  <a:lnTo>
                    <a:pt x="704" y="232"/>
                  </a:lnTo>
                  <a:lnTo>
                    <a:pt x="704" y="233"/>
                  </a:lnTo>
                  <a:lnTo>
                    <a:pt x="703" y="233"/>
                  </a:lnTo>
                  <a:lnTo>
                    <a:pt x="703" y="234"/>
                  </a:lnTo>
                  <a:lnTo>
                    <a:pt x="702" y="234"/>
                  </a:lnTo>
                  <a:lnTo>
                    <a:pt x="701" y="234"/>
                  </a:lnTo>
                  <a:lnTo>
                    <a:pt x="700" y="234"/>
                  </a:lnTo>
                  <a:lnTo>
                    <a:pt x="699" y="234"/>
                  </a:lnTo>
                  <a:lnTo>
                    <a:pt x="700" y="235"/>
                  </a:lnTo>
                  <a:lnTo>
                    <a:pt x="700" y="234"/>
                  </a:lnTo>
                  <a:lnTo>
                    <a:pt x="701" y="235"/>
                  </a:lnTo>
                  <a:lnTo>
                    <a:pt x="700" y="236"/>
                  </a:lnTo>
                  <a:lnTo>
                    <a:pt x="700" y="237"/>
                  </a:lnTo>
                  <a:lnTo>
                    <a:pt x="699" y="238"/>
                  </a:lnTo>
                  <a:lnTo>
                    <a:pt x="699" y="238"/>
                  </a:lnTo>
                  <a:lnTo>
                    <a:pt x="698" y="238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8" y="241"/>
                  </a:lnTo>
                  <a:lnTo>
                    <a:pt x="698" y="242"/>
                  </a:lnTo>
                  <a:lnTo>
                    <a:pt x="698" y="243"/>
                  </a:lnTo>
                  <a:lnTo>
                    <a:pt x="698" y="244"/>
                  </a:lnTo>
                  <a:lnTo>
                    <a:pt x="698" y="244"/>
                  </a:lnTo>
                  <a:lnTo>
                    <a:pt x="698" y="245"/>
                  </a:lnTo>
                  <a:lnTo>
                    <a:pt x="697" y="246"/>
                  </a:lnTo>
                  <a:lnTo>
                    <a:pt x="696" y="247"/>
                  </a:lnTo>
                  <a:lnTo>
                    <a:pt x="695" y="247"/>
                  </a:lnTo>
                  <a:lnTo>
                    <a:pt x="695" y="246"/>
                  </a:lnTo>
                  <a:lnTo>
                    <a:pt x="696" y="245"/>
                  </a:lnTo>
                  <a:lnTo>
                    <a:pt x="696" y="244"/>
                  </a:lnTo>
                  <a:lnTo>
                    <a:pt x="696" y="245"/>
                  </a:lnTo>
                  <a:lnTo>
                    <a:pt x="695" y="245"/>
                  </a:lnTo>
                  <a:lnTo>
                    <a:pt x="695" y="246"/>
                  </a:lnTo>
                  <a:lnTo>
                    <a:pt x="694" y="247"/>
                  </a:lnTo>
                  <a:lnTo>
                    <a:pt x="694" y="248"/>
                  </a:lnTo>
                  <a:lnTo>
                    <a:pt x="693" y="248"/>
                  </a:lnTo>
                  <a:lnTo>
                    <a:pt x="693" y="249"/>
                  </a:lnTo>
                  <a:lnTo>
                    <a:pt x="692" y="250"/>
                  </a:lnTo>
                  <a:lnTo>
                    <a:pt x="691" y="251"/>
                  </a:lnTo>
                  <a:lnTo>
                    <a:pt x="691" y="251"/>
                  </a:lnTo>
                  <a:lnTo>
                    <a:pt x="690" y="251"/>
                  </a:lnTo>
                  <a:lnTo>
                    <a:pt x="689" y="251"/>
                  </a:lnTo>
                  <a:lnTo>
                    <a:pt x="689" y="252"/>
                  </a:lnTo>
                  <a:lnTo>
                    <a:pt x="690" y="252"/>
                  </a:lnTo>
                  <a:lnTo>
                    <a:pt x="690" y="253"/>
                  </a:lnTo>
                  <a:lnTo>
                    <a:pt x="689" y="254"/>
                  </a:lnTo>
                  <a:lnTo>
                    <a:pt x="689" y="255"/>
                  </a:lnTo>
                  <a:lnTo>
                    <a:pt x="688" y="256"/>
                  </a:lnTo>
                  <a:lnTo>
                    <a:pt x="688" y="257"/>
                  </a:lnTo>
                  <a:lnTo>
                    <a:pt x="688" y="257"/>
                  </a:lnTo>
                  <a:lnTo>
                    <a:pt x="687" y="257"/>
                  </a:lnTo>
                  <a:lnTo>
                    <a:pt x="686" y="257"/>
                  </a:lnTo>
                  <a:lnTo>
                    <a:pt x="685" y="257"/>
                  </a:lnTo>
                  <a:lnTo>
                    <a:pt x="685" y="258"/>
                  </a:lnTo>
                  <a:lnTo>
                    <a:pt x="685" y="259"/>
                  </a:lnTo>
                  <a:lnTo>
                    <a:pt x="684" y="260"/>
                  </a:lnTo>
                  <a:lnTo>
                    <a:pt x="685" y="261"/>
                  </a:lnTo>
                  <a:lnTo>
                    <a:pt x="684" y="261"/>
                  </a:lnTo>
                  <a:lnTo>
                    <a:pt x="685" y="262"/>
                  </a:lnTo>
                  <a:lnTo>
                    <a:pt x="685" y="261"/>
                  </a:lnTo>
                  <a:lnTo>
                    <a:pt x="685" y="261"/>
                  </a:lnTo>
                  <a:lnTo>
                    <a:pt x="685" y="260"/>
                  </a:lnTo>
                  <a:lnTo>
                    <a:pt x="685" y="259"/>
                  </a:lnTo>
                  <a:lnTo>
                    <a:pt x="686" y="258"/>
                  </a:lnTo>
                  <a:lnTo>
                    <a:pt x="686" y="259"/>
                  </a:lnTo>
                  <a:lnTo>
                    <a:pt x="686" y="260"/>
                  </a:lnTo>
                  <a:lnTo>
                    <a:pt x="686" y="261"/>
                  </a:lnTo>
                  <a:lnTo>
                    <a:pt x="686" y="262"/>
                  </a:lnTo>
                  <a:lnTo>
                    <a:pt x="685" y="263"/>
                  </a:lnTo>
                  <a:lnTo>
                    <a:pt x="685" y="263"/>
                  </a:lnTo>
                  <a:lnTo>
                    <a:pt x="685" y="264"/>
                  </a:lnTo>
                  <a:lnTo>
                    <a:pt x="685" y="265"/>
                  </a:lnTo>
                  <a:lnTo>
                    <a:pt x="685" y="266"/>
                  </a:lnTo>
                  <a:lnTo>
                    <a:pt x="685" y="267"/>
                  </a:lnTo>
                  <a:lnTo>
                    <a:pt x="685" y="269"/>
                  </a:lnTo>
                  <a:lnTo>
                    <a:pt x="685" y="269"/>
                  </a:lnTo>
                  <a:lnTo>
                    <a:pt x="685" y="270"/>
                  </a:lnTo>
                  <a:lnTo>
                    <a:pt x="685" y="270"/>
                  </a:lnTo>
                  <a:lnTo>
                    <a:pt x="685" y="271"/>
                  </a:lnTo>
                  <a:lnTo>
                    <a:pt x="685" y="272"/>
                  </a:lnTo>
                  <a:lnTo>
                    <a:pt x="684" y="273"/>
                  </a:lnTo>
                  <a:lnTo>
                    <a:pt x="683" y="273"/>
                  </a:lnTo>
                  <a:lnTo>
                    <a:pt x="682" y="273"/>
                  </a:lnTo>
                  <a:lnTo>
                    <a:pt x="681" y="274"/>
                  </a:lnTo>
                  <a:lnTo>
                    <a:pt x="682" y="274"/>
                  </a:lnTo>
                  <a:lnTo>
                    <a:pt x="682" y="275"/>
                  </a:lnTo>
                  <a:lnTo>
                    <a:pt x="681" y="276"/>
                  </a:lnTo>
                  <a:lnTo>
                    <a:pt x="680" y="276"/>
                  </a:lnTo>
                  <a:lnTo>
                    <a:pt x="680" y="277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8" y="279"/>
                  </a:lnTo>
                  <a:lnTo>
                    <a:pt x="678" y="280"/>
                  </a:lnTo>
                  <a:lnTo>
                    <a:pt x="678" y="281"/>
                  </a:lnTo>
                  <a:lnTo>
                    <a:pt x="678" y="282"/>
                  </a:lnTo>
                  <a:lnTo>
                    <a:pt x="678" y="282"/>
                  </a:lnTo>
                  <a:lnTo>
                    <a:pt x="677" y="283"/>
                  </a:lnTo>
                  <a:lnTo>
                    <a:pt x="677" y="284"/>
                  </a:lnTo>
                  <a:lnTo>
                    <a:pt x="677" y="285"/>
                  </a:lnTo>
                  <a:lnTo>
                    <a:pt x="677" y="286"/>
                  </a:lnTo>
                  <a:lnTo>
                    <a:pt x="676" y="287"/>
                  </a:lnTo>
                  <a:lnTo>
                    <a:pt x="676" y="288"/>
                  </a:lnTo>
                  <a:lnTo>
                    <a:pt x="676" y="289"/>
                  </a:lnTo>
                  <a:lnTo>
                    <a:pt x="676" y="289"/>
                  </a:lnTo>
                  <a:lnTo>
                    <a:pt x="676" y="290"/>
                  </a:lnTo>
                  <a:lnTo>
                    <a:pt x="676" y="291"/>
                  </a:lnTo>
                  <a:lnTo>
                    <a:pt x="676" y="292"/>
                  </a:lnTo>
                  <a:lnTo>
                    <a:pt x="676" y="293"/>
                  </a:lnTo>
                  <a:lnTo>
                    <a:pt x="675" y="294"/>
                  </a:lnTo>
                  <a:lnTo>
                    <a:pt x="675" y="295"/>
                  </a:lnTo>
                  <a:lnTo>
                    <a:pt x="675" y="295"/>
                  </a:lnTo>
                  <a:lnTo>
                    <a:pt x="674" y="296"/>
                  </a:lnTo>
                  <a:lnTo>
                    <a:pt x="674" y="297"/>
                  </a:lnTo>
                  <a:lnTo>
                    <a:pt x="674" y="298"/>
                  </a:lnTo>
                  <a:lnTo>
                    <a:pt x="673" y="298"/>
                  </a:lnTo>
                  <a:lnTo>
                    <a:pt x="673" y="299"/>
                  </a:lnTo>
                  <a:lnTo>
                    <a:pt x="673" y="300"/>
                  </a:lnTo>
                  <a:lnTo>
                    <a:pt x="672" y="301"/>
                  </a:lnTo>
                  <a:lnTo>
                    <a:pt x="672" y="301"/>
                  </a:lnTo>
                  <a:lnTo>
                    <a:pt x="672" y="302"/>
                  </a:lnTo>
                  <a:lnTo>
                    <a:pt x="672" y="303"/>
                  </a:lnTo>
                  <a:lnTo>
                    <a:pt x="672" y="304"/>
                  </a:lnTo>
                  <a:lnTo>
                    <a:pt x="672" y="306"/>
                  </a:lnTo>
                  <a:lnTo>
                    <a:pt x="672" y="307"/>
                  </a:lnTo>
                  <a:lnTo>
                    <a:pt x="672" y="308"/>
                  </a:lnTo>
                  <a:lnTo>
                    <a:pt x="672" y="308"/>
                  </a:lnTo>
                  <a:lnTo>
                    <a:pt x="672" y="309"/>
                  </a:lnTo>
                  <a:lnTo>
                    <a:pt x="672" y="310"/>
                  </a:lnTo>
                  <a:lnTo>
                    <a:pt x="673" y="311"/>
                  </a:lnTo>
                  <a:lnTo>
                    <a:pt x="673" y="312"/>
                  </a:lnTo>
                  <a:lnTo>
                    <a:pt x="673" y="313"/>
                  </a:lnTo>
                  <a:lnTo>
                    <a:pt x="674" y="313"/>
                  </a:lnTo>
                  <a:lnTo>
                    <a:pt x="674" y="314"/>
                  </a:lnTo>
                  <a:lnTo>
                    <a:pt x="675" y="314"/>
                  </a:lnTo>
                  <a:lnTo>
                    <a:pt x="676" y="315"/>
                  </a:lnTo>
                  <a:lnTo>
                    <a:pt x="676" y="316"/>
                  </a:lnTo>
                  <a:lnTo>
                    <a:pt x="677" y="317"/>
                  </a:lnTo>
                  <a:lnTo>
                    <a:pt x="678" y="318"/>
                  </a:lnTo>
                  <a:lnTo>
                    <a:pt x="678" y="319"/>
                  </a:lnTo>
                  <a:lnTo>
                    <a:pt x="677" y="320"/>
                  </a:lnTo>
                  <a:lnTo>
                    <a:pt x="676" y="320"/>
                  </a:lnTo>
                  <a:lnTo>
                    <a:pt x="676" y="320"/>
                  </a:lnTo>
                  <a:lnTo>
                    <a:pt x="676" y="321"/>
                  </a:lnTo>
                  <a:lnTo>
                    <a:pt x="675" y="322"/>
                  </a:lnTo>
                  <a:lnTo>
                    <a:pt x="675" y="323"/>
                  </a:lnTo>
                  <a:lnTo>
                    <a:pt x="675" y="324"/>
                  </a:lnTo>
                  <a:lnTo>
                    <a:pt x="675" y="325"/>
                  </a:lnTo>
                  <a:lnTo>
                    <a:pt x="675" y="326"/>
                  </a:lnTo>
                  <a:lnTo>
                    <a:pt x="675" y="327"/>
                  </a:lnTo>
                  <a:lnTo>
                    <a:pt x="676" y="327"/>
                  </a:lnTo>
                  <a:lnTo>
                    <a:pt x="676" y="327"/>
                  </a:lnTo>
                  <a:lnTo>
                    <a:pt x="677" y="328"/>
                  </a:lnTo>
                  <a:lnTo>
                    <a:pt x="677" y="329"/>
                  </a:lnTo>
                  <a:lnTo>
                    <a:pt x="677" y="330"/>
                  </a:lnTo>
                  <a:lnTo>
                    <a:pt x="678" y="330"/>
                  </a:lnTo>
                  <a:lnTo>
                    <a:pt x="678" y="331"/>
                  </a:lnTo>
                  <a:lnTo>
                    <a:pt x="678" y="332"/>
                  </a:lnTo>
                  <a:lnTo>
                    <a:pt x="677" y="332"/>
                  </a:lnTo>
                  <a:lnTo>
                    <a:pt x="677" y="333"/>
                  </a:lnTo>
                  <a:lnTo>
                    <a:pt x="676" y="333"/>
                  </a:lnTo>
                  <a:lnTo>
                    <a:pt x="675" y="334"/>
                  </a:lnTo>
                  <a:lnTo>
                    <a:pt x="674" y="335"/>
                  </a:lnTo>
                  <a:lnTo>
                    <a:pt x="674" y="336"/>
                  </a:lnTo>
                  <a:lnTo>
                    <a:pt x="673" y="337"/>
                  </a:lnTo>
                  <a:lnTo>
                    <a:pt x="672" y="338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1" y="339"/>
                  </a:lnTo>
                  <a:lnTo>
                    <a:pt x="671" y="339"/>
                  </a:lnTo>
                  <a:lnTo>
                    <a:pt x="671" y="340"/>
                  </a:lnTo>
                  <a:lnTo>
                    <a:pt x="670" y="340"/>
                  </a:lnTo>
                  <a:lnTo>
                    <a:pt x="670" y="341"/>
                  </a:lnTo>
                  <a:lnTo>
                    <a:pt x="669" y="341"/>
                  </a:lnTo>
                  <a:lnTo>
                    <a:pt x="668" y="341"/>
                  </a:lnTo>
                  <a:lnTo>
                    <a:pt x="668" y="342"/>
                  </a:lnTo>
                  <a:lnTo>
                    <a:pt x="667" y="342"/>
                  </a:lnTo>
                  <a:lnTo>
                    <a:pt x="666" y="343"/>
                  </a:lnTo>
                  <a:lnTo>
                    <a:pt x="666" y="344"/>
                  </a:lnTo>
                  <a:lnTo>
                    <a:pt x="666" y="345"/>
                  </a:lnTo>
                  <a:lnTo>
                    <a:pt x="666" y="346"/>
                  </a:lnTo>
                  <a:lnTo>
                    <a:pt x="666" y="346"/>
                  </a:lnTo>
                  <a:lnTo>
                    <a:pt x="666" y="347"/>
                  </a:lnTo>
                  <a:lnTo>
                    <a:pt x="666" y="348"/>
                  </a:lnTo>
                  <a:lnTo>
                    <a:pt x="666" y="349"/>
                  </a:lnTo>
                  <a:lnTo>
                    <a:pt x="666" y="350"/>
                  </a:lnTo>
                  <a:lnTo>
                    <a:pt x="666" y="351"/>
                  </a:lnTo>
                  <a:lnTo>
                    <a:pt x="666" y="350"/>
                  </a:lnTo>
                  <a:lnTo>
                    <a:pt x="666" y="349"/>
                  </a:lnTo>
                  <a:lnTo>
                    <a:pt x="667" y="349"/>
                  </a:lnTo>
                  <a:lnTo>
                    <a:pt x="667" y="348"/>
                  </a:lnTo>
                  <a:lnTo>
                    <a:pt x="667" y="347"/>
                  </a:lnTo>
                  <a:lnTo>
                    <a:pt x="666" y="347"/>
                  </a:lnTo>
                  <a:lnTo>
                    <a:pt x="666" y="347"/>
                  </a:lnTo>
                  <a:lnTo>
                    <a:pt x="666" y="346"/>
                  </a:lnTo>
                  <a:lnTo>
                    <a:pt x="666" y="346"/>
                  </a:lnTo>
                  <a:lnTo>
                    <a:pt x="666" y="345"/>
                  </a:lnTo>
                  <a:lnTo>
                    <a:pt x="666" y="344"/>
                  </a:lnTo>
                  <a:lnTo>
                    <a:pt x="667" y="343"/>
                  </a:lnTo>
                  <a:lnTo>
                    <a:pt x="668" y="343"/>
                  </a:lnTo>
                  <a:lnTo>
                    <a:pt x="669" y="343"/>
                  </a:lnTo>
                  <a:lnTo>
                    <a:pt x="670" y="342"/>
                  </a:lnTo>
                  <a:lnTo>
                    <a:pt x="671" y="342"/>
                  </a:lnTo>
                  <a:lnTo>
                    <a:pt x="672" y="341"/>
                  </a:lnTo>
                  <a:lnTo>
                    <a:pt x="672" y="340"/>
                  </a:lnTo>
                  <a:lnTo>
                    <a:pt x="672" y="341"/>
                  </a:lnTo>
                  <a:lnTo>
                    <a:pt x="672" y="342"/>
                  </a:lnTo>
                  <a:lnTo>
                    <a:pt x="673" y="343"/>
                  </a:lnTo>
                  <a:lnTo>
                    <a:pt x="673" y="344"/>
                  </a:lnTo>
                  <a:lnTo>
                    <a:pt x="673" y="343"/>
                  </a:lnTo>
                  <a:lnTo>
                    <a:pt x="673" y="342"/>
                  </a:lnTo>
                  <a:lnTo>
                    <a:pt x="673" y="341"/>
                  </a:lnTo>
                  <a:lnTo>
                    <a:pt x="673" y="340"/>
                  </a:lnTo>
                  <a:lnTo>
                    <a:pt x="674" y="340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38"/>
                  </a:lnTo>
                  <a:lnTo>
                    <a:pt x="675" y="337"/>
                  </a:lnTo>
                  <a:lnTo>
                    <a:pt x="675" y="336"/>
                  </a:lnTo>
                  <a:lnTo>
                    <a:pt x="676" y="335"/>
                  </a:lnTo>
                  <a:lnTo>
                    <a:pt x="677" y="334"/>
                  </a:lnTo>
                  <a:lnTo>
                    <a:pt x="678" y="334"/>
                  </a:lnTo>
                  <a:lnTo>
                    <a:pt x="678" y="333"/>
                  </a:lnTo>
                  <a:lnTo>
                    <a:pt x="678" y="334"/>
                  </a:lnTo>
                  <a:lnTo>
                    <a:pt x="678" y="335"/>
                  </a:lnTo>
                  <a:lnTo>
                    <a:pt x="678" y="334"/>
                  </a:lnTo>
                  <a:lnTo>
                    <a:pt x="679" y="333"/>
                  </a:lnTo>
                  <a:lnTo>
                    <a:pt x="678" y="333"/>
                  </a:lnTo>
                  <a:lnTo>
                    <a:pt x="679" y="332"/>
                  </a:lnTo>
                  <a:lnTo>
                    <a:pt x="679" y="331"/>
                  </a:lnTo>
                  <a:lnTo>
                    <a:pt x="679" y="330"/>
                  </a:lnTo>
                  <a:lnTo>
                    <a:pt x="679" y="329"/>
                  </a:lnTo>
                  <a:lnTo>
                    <a:pt x="679" y="328"/>
                  </a:lnTo>
                  <a:lnTo>
                    <a:pt x="679" y="327"/>
                  </a:lnTo>
                  <a:lnTo>
                    <a:pt x="680" y="327"/>
                  </a:lnTo>
                  <a:lnTo>
                    <a:pt x="680" y="327"/>
                  </a:lnTo>
                  <a:lnTo>
                    <a:pt x="681" y="327"/>
                  </a:lnTo>
                  <a:lnTo>
                    <a:pt x="682" y="327"/>
                  </a:lnTo>
                  <a:lnTo>
                    <a:pt x="682" y="328"/>
                  </a:lnTo>
                  <a:lnTo>
                    <a:pt x="683" y="328"/>
                  </a:lnTo>
                  <a:lnTo>
                    <a:pt x="684" y="329"/>
                  </a:lnTo>
                  <a:lnTo>
                    <a:pt x="684" y="330"/>
                  </a:lnTo>
                  <a:lnTo>
                    <a:pt x="685" y="331"/>
                  </a:lnTo>
                  <a:lnTo>
                    <a:pt x="685" y="332"/>
                  </a:lnTo>
                  <a:lnTo>
                    <a:pt x="685" y="333"/>
                  </a:lnTo>
                  <a:lnTo>
                    <a:pt x="685" y="333"/>
                  </a:lnTo>
                  <a:lnTo>
                    <a:pt x="685" y="334"/>
                  </a:lnTo>
                  <a:lnTo>
                    <a:pt x="684" y="334"/>
                  </a:lnTo>
                  <a:lnTo>
                    <a:pt x="684" y="335"/>
                  </a:lnTo>
                  <a:lnTo>
                    <a:pt x="683" y="335"/>
                  </a:lnTo>
                  <a:lnTo>
                    <a:pt x="682" y="335"/>
                  </a:lnTo>
                  <a:lnTo>
                    <a:pt x="682" y="336"/>
                  </a:lnTo>
                  <a:lnTo>
                    <a:pt x="681" y="337"/>
                  </a:lnTo>
                  <a:lnTo>
                    <a:pt x="681" y="338"/>
                  </a:lnTo>
                  <a:lnTo>
                    <a:pt x="681" y="339"/>
                  </a:lnTo>
                  <a:lnTo>
                    <a:pt x="680" y="339"/>
                  </a:lnTo>
                  <a:lnTo>
                    <a:pt x="679" y="340"/>
                  </a:lnTo>
                  <a:lnTo>
                    <a:pt x="678" y="341"/>
                  </a:lnTo>
                  <a:lnTo>
                    <a:pt x="678" y="342"/>
                  </a:lnTo>
                  <a:lnTo>
                    <a:pt x="678" y="343"/>
                  </a:lnTo>
                  <a:lnTo>
                    <a:pt x="678" y="344"/>
                  </a:lnTo>
                  <a:lnTo>
                    <a:pt x="678" y="344"/>
                  </a:lnTo>
                  <a:lnTo>
                    <a:pt x="677" y="345"/>
                  </a:lnTo>
                  <a:lnTo>
                    <a:pt x="676" y="345"/>
                  </a:lnTo>
                  <a:lnTo>
                    <a:pt x="676" y="346"/>
                  </a:lnTo>
                  <a:lnTo>
                    <a:pt x="675" y="346"/>
                  </a:lnTo>
                  <a:lnTo>
                    <a:pt x="674" y="347"/>
                  </a:lnTo>
                  <a:lnTo>
                    <a:pt x="674" y="348"/>
                  </a:lnTo>
                  <a:lnTo>
                    <a:pt x="674" y="349"/>
                  </a:lnTo>
                  <a:lnTo>
                    <a:pt x="674" y="350"/>
                  </a:lnTo>
                  <a:lnTo>
                    <a:pt x="675" y="350"/>
                  </a:lnTo>
                  <a:lnTo>
                    <a:pt x="675" y="349"/>
                  </a:lnTo>
                  <a:lnTo>
                    <a:pt x="674" y="348"/>
                  </a:lnTo>
                  <a:lnTo>
                    <a:pt x="674" y="347"/>
                  </a:lnTo>
                  <a:lnTo>
                    <a:pt x="675" y="346"/>
                  </a:lnTo>
                  <a:lnTo>
                    <a:pt x="676" y="346"/>
                  </a:lnTo>
                  <a:lnTo>
                    <a:pt x="676" y="346"/>
                  </a:lnTo>
                  <a:lnTo>
                    <a:pt x="677" y="346"/>
                  </a:lnTo>
                  <a:lnTo>
                    <a:pt x="678" y="345"/>
                  </a:lnTo>
                  <a:lnTo>
                    <a:pt x="678" y="345"/>
                  </a:lnTo>
                  <a:lnTo>
                    <a:pt x="679" y="344"/>
                  </a:lnTo>
                  <a:lnTo>
                    <a:pt x="679" y="343"/>
                  </a:lnTo>
                  <a:lnTo>
                    <a:pt x="679" y="342"/>
                  </a:lnTo>
                  <a:lnTo>
                    <a:pt x="679" y="341"/>
                  </a:lnTo>
                  <a:lnTo>
                    <a:pt x="680" y="341"/>
                  </a:lnTo>
                  <a:lnTo>
                    <a:pt x="680" y="340"/>
                  </a:lnTo>
                  <a:lnTo>
                    <a:pt x="681" y="340"/>
                  </a:lnTo>
                  <a:lnTo>
                    <a:pt x="681" y="339"/>
                  </a:lnTo>
                  <a:lnTo>
                    <a:pt x="682" y="339"/>
                  </a:lnTo>
                  <a:lnTo>
                    <a:pt x="682" y="338"/>
                  </a:lnTo>
                  <a:lnTo>
                    <a:pt x="682" y="337"/>
                  </a:lnTo>
                  <a:lnTo>
                    <a:pt x="683" y="336"/>
                  </a:lnTo>
                  <a:lnTo>
                    <a:pt x="684" y="336"/>
                  </a:lnTo>
                  <a:lnTo>
                    <a:pt x="685" y="336"/>
                  </a:lnTo>
                  <a:lnTo>
                    <a:pt x="685" y="337"/>
                  </a:lnTo>
                  <a:lnTo>
                    <a:pt x="686" y="337"/>
                  </a:lnTo>
                  <a:lnTo>
                    <a:pt x="687" y="337"/>
                  </a:lnTo>
                  <a:lnTo>
                    <a:pt x="688" y="337"/>
                  </a:lnTo>
                  <a:lnTo>
                    <a:pt x="689" y="338"/>
                  </a:lnTo>
                  <a:lnTo>
                    <a:pt x="689" y="339"/>
                  </a:lnTo>
                  <a:lnTo>
                    <a:pt x="689" y="339"/>
                  </a:lnTo>
                  <a:lnTo>
                    <a:pt x="689" y="340"/>
                  </a:lnTo>
                  <a:lnTo>
                    <a:pt x="688" y="340"/>
                  </a:lnTo>
                  <a:lnTo>
                    <a:pt x="687" y="340"/>
                  </a:lnTo>
                  <a:lnTo>
                    <a:pt x="686" y="340"/>
                  </a:lnTo>
                  <a:lnTo>
                    <a:pt x="686" y="339"/>
                  </a:lnTo>
                  <a:lnTo>
                    <a:pt x="685" y="339"/>
                  </a:lnTo>
                  <a:lnTo>
                    <a:pt x="685" y="339"/>
                  </a:lnTo>
                  <a:lnTo>
                    <a:pt x="684" y="339"/>
                  </a:lnTo>
                  <a:lnTo>
                    <a:pt x="683" y="340"/>
                  </a:lnTo>
                  <a:lnTo>
                    <a:pt x="684" y="341"/>
                  </a:lnTo>
                  <a:lnTo>
                    <a:pt x="684" y="342"/>
                  </a:lnTo>
                  <a:lnTo>
                    <a:pt x="684" y="343"/>
                  </a:lnTo>
                  <a:lnTo>
                    <a:pt x="683" y="344"/>
                  </a:lnTo>
                  <a:lnTo>
                    <a:pt x="682" y="344"/>
                  </a:lnTo>
                  <a:lnTo>
                    <a:pt x="682" y="345"/>
                  </a:lnTo>
                  <a:lnTo>
                    <a:pt x="681" y="345"/>
                  </a:lnTo>
                  <a:lnTo>
                    <a:pt x="681" y="346"/>
                  </a:lnTo>
                  <a:lnTo>
                    <a:pt x="680" y="346"/>
                  </a:lnTo>
                  <a:lnTo>
                    <a:pt x="680" y="347"/>
                  </a:lnTo>
                  <a:lnTo>
                    <a:pt x="680" y="348"/>
                  </a:lnTo>
                  <a:lnTo>
                    <a:pt x="679" y="348"/>
                  </a:lnTo>
                  <a:lnTo>
                    <a:pt x="679" y="349"/>
                  </a:lnTo>
                  <a:lnTo>
                    <a:pt x="678" y="348"/>
                  </a:lnTo>
                  <a:lnTo>
                    <a:pt x="678" y="349"/>
                  </a:lnTo>
                  <a:lnTo>
                    <a:pt x="677" y="349"/>
                  </a:lnTo>
                  <a:lnTo>
                    <a:pt x="677" y="350"/>
                  </a:lnTo>
                  <a:lnTo>
                    <a:pt x="676" y="350"/>
                  </a:lnTo>
                  <a:lnTo>
                    <a:pt x="676" y="351"/>
                  </a:lnTo>
                  <a:lnTo>
                    <a:pt x="676" y="352"/>
                  </a:lnTo>
                  <a:lnTo>
                    <a:pt x="677" y="351"/>
                  </a:lnTo>
                  <a:lnTo>
                    <a:pt x="677" y="350"/>
                  </a:lnTo>
                  <a:lnTo>
                    <a:pt x="678" y="350"/>
                  </a:lnTo>
                  <a:lnTo>
                    <a:pt x="679" y="349"/>
                  </a:lnTo>
                  <a:lnTo>
                    <a:pt x="680" y="349"/>
                  </a:lnTo>
                  <a:lnTo>
                    <a:pt x="680" y="348"/>
                  </a:lnTo>
                  <a:lnTo>
                    <a:pt x="681" y="348"/>
                  </a:lnTo>
                  <a:lnTo>
                    <a:pt x="681" y="347"/>
                  </a:lnTo>
                  <a:lnTo>
                    <a:pt x="681" y="346"/>
                  </a:lnTo>
                  <a:lnTo>
                    <a:pt x="682" y="346"/>
                  </a:lnTo>
                  <a:lnTo>
                    <a:pt x="683" y="345"/>
                  </a:lnTo>
                  <a:lnTo>
                    <a:pt x="684" y="344"/>
                  </a:lnTo>
                  <a:lnTo>
                    <a:pt x="684" y="343"/>
                  </a:lnTo>
                  <a:lnTo>
                    <a:pt x="685" y="343"/>
                  </a:lnTo>
                  <a:lnTo>
                    <a:pt x="685" y="341"/>
                  </a:lnTo>
                  <a:lnTo>
                    <a:pt x="685" y="340"/>
                  </a:lnTo>
                  <a:lnTo>
                    <a:pt x="685" y="340"/>
                  </a:lnTo>
                  <a:lnTo>
                    <a:pt x="686" y="341"/>
                  </a:lnTo>
                  <a:lnTo>
                    <a:pt x="686" y="342"/>
                  </a:lnTo>
                  <a:lnTo>
                    <a:pt x="687" y="343"/>
                  </a:lnTo>
                  <a:lnTo>
                    <a:pt x="688" y="343"/>
                  </a:lnTo>
                  <a:lnTo>
                    <a:pt x="689" y="344"/>
                  </a:lnTo>
                  <a:lnTo>
                    <a:pt x="689" y="343"/>
                  </a:lnTo>
                  <a:lnTo>
                    <a:pt x="688" y="343"/>
                  </a:lnTo>
                  <a:lnTo>
                    <a:pt x="688" y="342"/>
                  </a:lnTo>
                  <a:lnTo>
                    <a:pt x="687" y="341"/>
                  </a:lnTo>
                  <a:lnTo>
                    <a:pt x="688" y="341"/>
                  </a:lnTo>
                  <a:lnTo>
                    <a:pt x="689" y="340"/>
                  </a:lnTo>
                  <a:lnTo>
                    <a:pt x="690" y="339"/>
                  </a:lnTo>
                  <a:lnTo>
                    <a:pt x="690" y="339"/>
                  </a:lnTo>
                  <a:lnTo>
                    <a:pt x="689" y="338"/>
                  </a:lnTo>
                  <a:lnTo>
                    <a:pt x="689" y="337"/>
                  </a:lnTo>
                  <a:lnTo>
                    <a:pt x="688" y="336"/>
                  </a:lnTo>
                  <a:lnTo>
                    <a:pt x="687" y="336"/>
                  </a:lnTo>
                  <a:lnTo>
                    <a:pt x="686" y="335"/>
                  </a:lnTo>
                  <a:lnTo>
                    <a:pt x="686" y="334"/>
                  </a:lnTo>
                  <a:lnTo>
                    <a:pt x="687" y="334"/>
                  </a:lnTo>
                  <a:lnTo>
                    <a:pt x="688" y="334"/>
                  </a:lnTo>
                  <a:lnTo>
                    <a:pt x="689" y="334"/>
                  </a:lnTo>
                  <a:lnTo>
                    <a:pt x="690" y="334"/>
                  </a:lnTo>
                  <a:lnTo>
                    <a:pt x="691" y="334"/>
                  </a:lnTo>
                  <a:lnTo>
                    <a:pt x="691" y="335"/>
                  </a:lnTo>
                  <a:lnTo>
                    <a:pt x="691" y="335"/>
                  </a:lnTo>
                  <a:lnTo>
                    <a:pt x="692" y="336"/>
                  </a:lnTo>
                  <a:lnTo>
                    <a:pt x="693" y="336"/>
                  </a:lnTo>
                  <a:lnTo>
                    <a:pt x="694" y="337"/>
                  </a:lnTo>
                  <a:lnTo>
                    <a:pt x="694" y="338"/>
                  </a:lnTo>
                  <a:lnTo>
                    <a:pt x="694" y="339"/>
                  </a:lnTo>
                  <a:lnTo>
                    <a:pt x="693" y="339"/>
                  </a:lnTo>
                  <a:lnTo>
                    <a:pt x="693" y="340"/>
                  </a:lnTo>
                  <a:lnTo>
                    <a:pt x="693" y="341"/>
                  </a:lnTo>
                  <a:lnTo>
                    <a:pt x="693" y="343"/>
                  </a:lnTo>
                  <a:lnTo>
                    <a:pt x="693" y="344"/>
                  </a:lnTo>
                  <a:lnTo>
                    <a:pt x="694" y="344"/>
                  </a:lnTo>
                  <a:lnTo>
                    <a:pt x="694" y="343"/>
                  </a:lnTo>
                  <a:lnTo>
                    <a:pt x="694" y="342"/>
                  </a:lnTo>
                  <a:lnTo>
                    <a:pt x="694" y="341"/>
                  </a:lnTo>
                  <a:lnTo>
                    <a:pt x="694" y="339"/>
                  </a:lnTo>
                  <a:lnTo>
                    <a:pt x="695" y="339"/>
                  </a:lnTo>
                  <a:lnTo>
                    <a:pt x="696" y="339"/>
                  </a:lnTo>
                  <a:lnTo>
                    <a:pt x="697" y="339"/>
                  </a:lnTo>
                  <a:lnTo>
                    <a:pt x="697" y="340"/>
                  </a:lnTo>
                  <a:lnTo>
                    <a:pt x="698" y="340"/>
                  </a:lnTo>
                  <a:lnTo>
                    <a:pt x="698" y="340"/>
                  </a:lnTo>
                  <a:lnTo>
                    <a:pt x="699" y="341"/>
                  </a:lnTo>
                  <a:lnTo>
                    <a:pt x="698" y="342"/>
                  </a:lnTo>
                  <a:lnTo>
                    <a:pt x="698" y="343"/>
                  </a:lnTo>
                  <a:lnTo>
                    <a:pt x="698" y="344"/>
                  </a:lnTo>
                  <a:lnTo>
                    <a:pt x="698" y="345"/>
                  </a:lnTo>
                  <a:lnTo>
                    <a:pt x="698" y="346"/>
                  </a:lnTo>
                  <a:lnTo>
                    <a:pt x="698" y="346"/>
                  </a:lnTo>
                  <a:lnTo>
                    <a:pt x="698" y="346"/>
                  </a:lnTo>
                  <a:lnTo>
                    <a:pt x="698" y="345"/>
                  </a:lnTo>
                  <a:lnTo>
                    <a:pt x="699" y="345"/>
                  </a:lnTo>
                  <a:lnTo>
                    <a:pt x="699" y="344"/>
                  </a:lnTo>
                  <a:lnTo>
                    <a:pt x="699" y="343"/>
                  </a:lnTo>
                  <a:lnTo>
                    <a:pt x="699" y="342"/>
                  </a:lnTo>
                  <a:lnTo>
                    <a:pt x="700" y="341"/>
                  </a:lnTo>
                  <a:lnTo>
                    <a:pt x="701" y="340"/>
                  </a:lnTo>
                  <a:lnTo>
                    <a:pt x="702" y="341"/>
                  </a:lnTo>
                  <a:lnTo>
                    <a:pt x="701" y="341"/>
                  </a:lnTo>
                  <a:lnTo>
                    <a:pt x="701" y="342"/>
                  </a:lnTo>
                  <a:lnTo>
                    <a:pt x="701" y="343"/>
                  </a:lnTo>
                  <a:lnTo>
                    <a:pt x="701" y="344"/>
                  </a:lnTo>
                  <a:lnTo>
                    <a:pt x="701" y="345"/>
                  </a:lnTo>
                  <a:lnTo>
                    <a:pt x="700" y="346"/>
                  </a:lnTo>
                  <a:lnTo>
                    <a:pt x="700" y="346"/>
                  </a:lnTo>
                  <a:lnTo>
                    <a:pt x="700" y="347"/>
                  </a:lnTo>
                  <a:lnTo>
                    <a:pt x="700" y="348"/>
                  </a:lnTo>
                  <a:lnTo>
                    <a:pt x="699" y="349"/>
                  </a:lnTo>
                  <a:lnTo>
                    <a:pt x="699" y="350"/>
                  </a:lnTo>
                  <a:lnTo>
                    <a:pt x="699" y="351"/>
                  </a:lnTo>
                  <a:lnTo>
                    <a:pt x="699" y="352"/>
                  </a:lnTo>
                  <a:lnTo>
                    <a:pt x="698" y="352"/>
                  </a:lnTo>
                  <a:lnTo>
                    <a:pt x="698" y="353"/>
                  </a:lnTo>
                  <a:lnTo>
                    <a:pt x="698" y="354"/>
                  </a:lnTo>
                  <a:lnTo>
                    <a:pt x="698" y="355"/>
                  </a:lnTo>
                  <a:lnTo>
                    <a:pt x="697" y="356"/>
                  </a:lnTo>
                  <a:lnTo>
                    <a:pt x="696" y="357"/>
                  </a:lnTo>
                  <a:lnTo>
                    <a:pt x="695" y="358"/>
                  </a:lnTo>
                  <a:lnTo>
                    <a:pt x="694" y="358"/>
                  </a:lnTo>
                  <a:lnTo>
                    <a:pt x="693" y="359"/>
                  </a:lnTo>
                  <a:lnTo>
                    <a:pt x="692" y="359"/>
                  </a:lnTo>
                  <a:lnTo>
                    <a:pt x="691" y="359"/>
                  </a:lnTo>
                  <a:lnTo>
                    <a:pt x="692" y="360"/>
                  </a:lnTo>
                  <a:lnTo>
                    <a:pt x="693" y="359"/>
                  </a:lnTo>
                  <a:lnTo>
                    <a:pt x="694" y="359"/>
                  </a:lnTo>
                  <a:lnTo>
                    <a:pt x="695" y="359"/>
                  </a:lnTo>
                  <a:lnTo>
                    <a:pt x="696" y="359"/>
                  </a:lnTo>
                  <a:lnTo>
                    <a:pt x="697" y="360"/>
                  </a:lnTo>
                  <a:lnTo>
                    <a:pt x="697" y="361"/>
                  </a:lnTo>
                  <a:lnTo>
                    <a:pt x="698" y="362"/>
                  </a:lnTo>
                  <a:lnTo>
                    <a:pt x="698" y="363"/>
                  </a:lnTo>
                  <a:lnTo>
                    <a:pt x="698" y="364"/>
                  </a:lnTo>
                  <a:lnTo>
                    <a:pt x="698" y="365"/>
                  </a:lnTo>
                  <a:lnTo>
                    <a:pt x="698" y="365"/>
                  </a:lnTo>
                  <a:lnTo>
                    <a:pt x="698" y="366"/>
                  </a:lnTo>
                  <a:lnTo>
                    <a:pt x="698" y="367"/>
                  </a:lnTo>
                  <a:lnTo>
                    <a:pt x="698" y="367"/>
                  </a:lnTo>
                  <a:lnTo>
                    <a:pt x="698" y="368"/>
                  </a:lnTo>
                  <a:lnTo>
                    <a:pt x="698" y="369"/>
                  </a:lnTo>
                  <a:lnTo>
                    <a:pt x="698" y="370"/>
                  </a:lnTo>
                  <a:lnTo>
                    <a:pt x="698" y="371"/>
                  </a:lnTo>
                  <a:lnTo>
                    <a:pt x="698" y="371"/>
                  </a:lnTo>
                  <a:lnTo>
                    <a:pt x="698" y="372"/>
                  </a:lnTo>
                  <a:lnTo>
                    <a:pt x="698" y="373"/>
                  </a:lnTo>
                  <a:lnTo>
                    <a:pt x="699" y="373"/>
                  </a:lnTo>
                  <a:lnTo>
                    <a:pt x="699" y="374"/>
                  </a:lnTo>
                  <a:lnTo>
                    <a:pt x="699" y="373"/>
                  </a:lnTo>
                  <a:lnTo>
                    <a:pt x="699" y="372"/>
                  </a:lnTo>
                  <a:lnTo>
                    <a:pt x="699" y="371"/>
                  </a:lnTo>
                  <a:lnTo>
                    <a:pt x="700" y="371"/>
                  </a:lnTo>
                  <a:lnTo>
                    <a:pt x="700" y="370"/>
                  </a:lnTo>
                  <a:lnTo>
                    <a:pt x="701" y="371"/>
                  </a:lnTo>
                  <a:lnTo>
                    <a:pt x="701" y="371"/>
                  </a:lnTo>
                  <a:lnTo>
                    <a:pt x="702" y="372"/>
                  </a:lnTo>
                  <a:lnTo>
                    <a:pt x="702" y="373"/>
                  </a:lnTo>
                  <a:lnTo>
                    <a:pt x="702" y="374"/>
                  </a:lnTo>
                  <a:lnTo>
                    <a:pt x="701" y="375"/>
                  </a:lnTo>
                  <a:lnTo>
                    <a:pt x="701" y="376"/>
                  </a:lnTo>
                  <a:lnTo>
                    <a:pt x="700" y="376"/>
                  </a:lnTo>
                  <a:lnTo>
                    <a:pt x="700" y="377"/>
                  </a:lnTo>
                  <a:lnTo>
                    <a:pt x="700" y="378"/>
                  </a:lnTo>
                  <a:lnTo>
                    <a:pt x="699" y="378"/>
                  </a:lnTo>
                  <a:lnTo>
                    <a:pt x="699" y="379"/>
                  </a:lnTo>
                  <a:lnTo>
                    <a:pt x="698" y="380"/>
                  </a:lnTo>
                  <a:lnTo>
                    <a:pt x="698" y="381"/>
                  </a:lnTo>
                  <a:lnTo>
                    <a:pt x="698" y="382"/>
                  </a:lnTo>
                  <a:lnTo>
                    <a:pt x="698" y="383"/>
                  </a:lnTo>
                  <a:lnTo>
                    <a:pt x="698" y="384"/>
                  </a:lnTo>
                  <a:lnTo>
                    <a:pt x="698" y="384"/>
                  </a:lnTo>
                  <a:lnTo>
                    <a:pt x="697" y="385"/>
                  </a:lnTo>
                  <a:lnTo>
                    <a:pt x="697" y="386"/>
                  </a:lnTo>
                  <a:lnTo>
                    <a:pt x="697" y="387"/>
                  </a:lnTo>
                  <a:lnTo>
                    <a:pt x="697" y="388"/>
                  </a:lnTo>
                  <a:lnTo>
                    <a:pt x="696" y="389"/>
                  </a:lnTo>
                  <a:lnTo>
                    <a:pt x="695" y="388"/>
                  </a:lnTo>
                  <a:lnTo>
                    <a:pt x="695" y="387"/>
                  </a:lnTo>
                  <a:lnTo>
                    <a:pt x="694" y="386"/>
                  </a:lnTo>
                  <a:lnTo>
                    <a:pt x="693" y="386"/>
                  </a:lnTo>
                  <a:lnTo>
                    <a:pt x="692" y="387"/>
                  </a:lnTo>
                  <a:lnTo>
                    <a:pt x="691" y="386"/>
                  </a:lnTo>
                  <a:lnTo>
                    <a:pt x="691" y="385"/>
                  </a:lnTo>
                  <a:lnTo>
                    <a:pt x="691" y="386"/>
                  </a:lnTo>
                  <a:lnTo>
                    <a:pt x="691" y="387"/>
                  </a:lnTo>
                  <a:lnTo>
                    <a:pt x="692" y="387"/>
                  </a:lnTo>
                  <a:lnTo>
                    <a:pt x="693" y="387"/>
                  </a:lnTo>
                  <a:lnTo>
                    <a:pt x="694" y="387"/>
                  </a:lnTo>
                  <a:lnTo>
                    <a:pt x="694" y="388"/>
                  </a:lnTo>
                  <a:lnTo>
                    <a:pt x="694" y="389"/>
                  </a:lnTo>
                  <a:lnTo>
                    <a:pt x="695" y="389"/>
                  </a:lnTo>
                  <a:lnTo>
                    <a:pt x="695" y="390"/>
                  </a:lnTo>
                  <a:lnTo>
                    <a:pt x="695" y="390"/>
                  </a:lnTo>
                  <a:lnTo>
                    <a:pt x="694" y="391"/>
                  </a:lnTo>
                  <a:lnTo>
                    <a:pt x="693" y="392"/>
                  </a:lnTo>
                  <a:lnTo>
                    <a:pt x="692" y="393"/>
                  </a:lnTo>
                  <a:lnTo>
                    <a:pt x="692" y="394"/>
                  </a:lnTo>
                  <a:lnTo>
                    <a:pt x="691" y="395"/>
                  </a:lnTo>
                  <a:lnTo>
                    <a:pt x="691" y="396"/>
                  </a:lnTo>
                  <a:lnTo>
                    <a:pt x="691" y="396"/>
                  </a:lnTo>
                  <a:lnTo>
                    <a:pt x="691" y="397"/>
                  </a:lnTo>
                  <a:lnTo>
                    <a:pt x="691" y="397"/>
                  </a:lnTo>
                  <a:lnTo>
                    <a:pt x="690" y="398"/>
                  </a:lnTo>
                  <a:lnTo>
                    <a:pt x="689" y="397"/>
                  </a:lnTo>
                  <a:lnTo>
                    <a:pt x="688" y="397"/>
                  </a:lnTo>
                  <a:lnTo>
                    <a:pt x="688" y="397"/>
                  </a:lnTo>
                  <a:lnTo>
                    <a:pt x="687" y="397"/>
                  </a:lnTo>
                  <a:lnTo>
                    <a:pt x="687" y="396"/>
                  </a:lnTo>
                  <a:lnTo>
                    <a:pt x="686" y="396"/>
                  </a:lnTo>
                  <a:lnTo>
                    <a:pt x="685" y="396"/>
                  </a:lnTo>
                  <a:lnTo>
                    <a:pt x="686" y="396"/>
                  </a:lnTo>
                  <a:lnTo>
                    <a:pt x="686" y="397"/>
                  </a:lnTo>
                  <a:lnTo>
                    <a:pt x="687" y="397"/>
                  </a:lnTo>
                  <a:lnTo>
                    <a:pt x="687" y="397"/>
                  </a:lnTo>
                  <a:lnTo>
                    <a:pt x="687" y="398"/>
                  </a:lnTo>
                  <a:lnTo>
                    <a:pt x="688" y="398"/>
                  </a:lnTo>
                  <a:lnTo>
                    <a:pt x="689" y="398"/>
                  </a:lnTo>
                  <a:lnTo>
                    <a:pt x="688" y="399"/>
                  </a:lnTo>
                  <a:lnTo>
                    <a:pt x="688" y="400"/>
                  </a:lnTo>
                  <a:lnTo>
                    <a:pt x="688" y="401"/>
                  </a:lnTo>
                  <a:lnTo>
                    <a:pt x="688" y="402"/>
                  </a:lnTo>
                  <a:lnTo>
                    <a:pt x="688" y="403"/>
                  </a:lnTo>
                  <a:lnTo>
                    <a:pt x="688" y="403"/>
                  </a:lnTo>
                  <a:lnTo>
                    <a:pt x="687" y="404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7" y="408"/>
                  </a:lnTo>
                  <a:lnTo>
                    <a:pt x="686" y="409"/>
                  </a:lnTo>
                  <a:lnTo>
                    <a:pt x="686" y="409"/>
                  </a:lnTo>
                  <a:lnTo>
                    <a:pt x="685" y="409"/>
                  </a:lnTo>
                  <a:lnTo>
                    <a:pt x="685" y="409"/>
                  </a:lnTo>
                  <a:lnTo>
                    <a:pt x="685" y="408"/>
                  </a:lnTo>
                  <a:lnTo>
                    <a:pt x="684" y="408"/>
                  </a:lnTo>
                  <a:lnTo>
                    <a:pt x="683" y="408"/>
                  </a:lnTo>
                  <a:lnTo>
                    <a:pt x="682" y="407"/>
                  </a:lnTo>
                  <a:lnTo>
                    <a:pt x="681" y="407"/>
                  </a:lnTo>
                  <a:lnTo>
                    <a:pt x="680" y="406"/>
                  </a:lnTo>
                  <a:lnTo>
                    <a:pt x="679" y="407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78" y="407"/>
                  </a:lnTo>
                  <a:lnTo>
                    <a:pt x="678" y="406"/>
                  </a:lnTo>
                  <a:lnTo>
                    <a:pt x="678" y="407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79" y="408"/>
                  </a:lnTo>
                  <a:lnTo>
                    <a:pt x="679" y="407"/>
                  </a:lnTo>
                  <a:lnTo>
                    <a:pt x="680" y="407"/>
                  </a:lnTo>
                  <a:lnTo>
                    <a:pt x="681" y="407"/>
                  </a:lnTo>
                  <a:lnTo>
                    <a:pt x="681" y="408"/>
                  </a:lnTo>
                  <a:lnTo>
                    <a:pt x="682" y="408"/>
                  </a:lnTo>
                  <a:lnTo>
                    <a:pt x="682" y="409"/>
                  </a:lnTo>
                  <a:lnTo>
                    <a:pt x="683" y="409"/>
                  </a:lnTo>
                  <a:lnTo>
                    <a:pt x="683" y="409"/>
                  </a:lnTo>
                  <a:lnTo>
                    <a:pt x="684" y="410"/>
                  </a:lnTo>
                  <a:lnTo>
                    <a:pt x="684" y="411"/>
                  </a:lnTo>
                  <a:lnTo>
                    <a:pt x="684" y="412"/>
                  </a:lnTo>
                  <a:lnTo>
                    <a:pt x="684" y="413"/>
                  </a:lnTo>
                  <a:lnTo>
                    <a:pt x="684" y="414"/>
                  </a:lnTo>
                  <a:lnTo>
                    <a:pt x="684" y="415"/>
                  </a:lnTo>
                  <a:lnTo>
                    <a:pt x="683" y="416"/>
                  </a:lnTo>
                  <a:lnTo>
                    <a:pt x="683" y="416"/>
                  </a:lnTo>
                  <a:lnTo>
                    <a:pt x="682" y="417"/>
                  </a:lnTo>
                  <a:lnTo>
                    <a:pt x="682" y="418"/>
                  </a:lnTo>
                  <a:lnTo>
                    <a:pt x="683" y="419"/>
                  </a:lnTo>
                  <a:lnTo>
                    <a:pt x="684" y="419"/>
                  </a:lnTo>
                  <a:lnTo>
                    <a:pt x="684" y="420"/>
                  </a:lnTo>
                  <a:lnTo>
                    <a:pt x="684" y="421"/>
                  </a:lnTo>
                  <a:lnTo>
                    <a:pt x="683" y="421"/>
                  </a:lnTo>
                  <a:lnTo>
                    <a:pt x="682" y="421"/>
                  </a:lnTo>
                  <a:lnTo>
                    <a:pt x="681" y="421"/>
                  </a:lnTo>
                  <a:lnTo>
                    <a:pt x="680" y="420"/>
                  </a:lnTo>
                  <a:lnTo>
                    <a:pt x="681" y="419"/>
                  </a:lnTo>
                  <a:lnTo>
                    <a:pt x="680" y="418"/>
                  </a:lnTo>
                  <a:lnTo>
                    <a:pt x="680" y="417"/>
                  </a:lnTo>
                  <a:lnTo>
                    <a:pt x="681" y="417"/>
                  </a:lnTo>
                  <a:lnTo>
                    <a:pt x="681" y="416"/>
                  </a:lnTo>
                  <a:lnTo>
                    <a:pt x="681" y="416"/>
                  </a:lnTo>
                  <a:lnTo>
                    <a:pt x="680" y="415"/>
                  </a:lnTo>
                  <a:lnTo>
                    <a:pt x="680" y="414"/>
                  </a:lnTo>
                  <a:lnTo>
                    <a:pt x="680" y="415"/>
                  </a:lnTo>
                  <a:lnTo>
                    <a:pt x="679" y="416"/>
                  </a:lnTo>
                  <a:lnTo>
                    <a:pt x="680" y="416"/>
                  </a:lnTo>
                  <a:lnTo>
                    <a:pt x="680" y="417"/>
                  </a:lnTo>
                  <a:lnTo>
                    <a:pt x="679" y="417"/>
                  </a:lnTo>
                  <a:lnTo>
                    <a:pt x="679" y="416"/>
                  </a:lnTo>
                  <a:lnTo>
                    <a:pt x="678" y="416"/>
                  </a:lnTo>
                  <a:lnTo>
                    <a:pt x="678" y="416"/>
                  </a:lnTo>
                  <a:lnTo>
                    <a:pt x="678" y="417"/>
                  </a:lnTo>
                  <a:lnTo>
                    <a:pt x="678" y="418"/>
                  </a:lnTo>
                  <a:lnTo>
                    <a:pt x="679" y="418"/>
                  </a:lnTo>
                  <a:lnTo>
                    <a:pt x="679" y="419"/>
                  </a:lnTo>
                  <a:lnTo>
                    <a:pt x="680" y="419"/>
                  </a:lnTo>
                  <a:lnTo>
                    <a:pt x="680" y="420"/>
                  </a:lnTo>
                  <a:lnTo>
                    <a:pt x="681" y="421"/>
                  </a:lnTo>
                  <a:lnTo>
                    <a:pt x="682" y="422"/>
                  </a:lnTo>
                  <a:lnTo>
                    <a:pt x="683" y="422"/>
                  </a:lnTo>
                  <a:lnTo>
                    <a:pt x="683" y="422"/>
                  </a:lnTo>
                  <a:lnTo>
                    <a:pt x="682" y="422"/>
                  </a:lnTo>
                  <a:lnTo>
                    <a:pt x="681" y="422"/>
                  </a:lnTo>
                  <a:lnTo>
                    <a:pt x="681" y="422"/>
                  </a:lnTo>
                  <a:lnTo>
                    <a:pt x="681" y="421"/>
                  </a:lnTo>
                  <a:lnTo>
                    <a:pt x="681" y="422"/>
                  </a:lnTo>
                  <a:lnTo>
                    <a:pt x="681" y="422"/>
                  </a:lnTo>
                  <a:lnTo>
                    <a:pt x="682" y="422"/>
                  </a:lnTo>
                  <a:lnTo>
                    <a:pt x="682" y="423"/>
                  </a:lnTo>
                  <a:lnTo>
                    <a:pt x="681" y="423"/>
                  </a:lnTo>
                  <a:lnTo>
                    <a:pt x="680" y="422"/>
                  </a:lnTo>
                  <a:lnTo>
                    <a:pt x="680" y="423"/>
                  </a:lnTo>
                  <a:lnTo>
                    <a:pt x="679" y="423"/>
                  </a:lnTo>
                  <a:lnTo>
                    <a:pt x="678" y="422"/>
                  </a:lnTo>
                  <a:lnTo>
                    <a:pt x="678" y="422"/>
                  </a:lnTo>
                  <a:lnTo>
                    <a:pt x="678" y="421"/>
                  </a:lnTo>
                  <a:lnTo>
                    <a:pt x="677" y="421"/>
                  </a:lnTo>
                  <a:lnTo>
                    <a:pt x="677" y="420"/>
                  </a:lnTo>
                  <a:lnTo>
                    <a:pt x="676" y="420"/>
                  </a:lnTo>
                  <a:lnTo>
                    <a:pt x="676" y="419"/>
                  </a:lnTo>
                  <a:lnTo>
                    <a:pt x="676" y="418"/>
                  </a:lnTo>
                  <a:lnTo>
                    <a:pt x="676" y="417"/>
                  </a:lnTo>
                  <a:lnTo>
                    <a:pt x="675" y="416"/>
                  </a:lnTo>
                  <a:lnTo>
                    <a:pt x="675" y="417"/>
                  </a:lnTo>
                  <a:lnTo>
                    <a:pt x="675" y="418"/>
                  </a:lnTo>
                  <a:lnTo>
                    <a:pt x="675" y="419"/>
                  </a:lnTo>
                  <a:lnTo>
                    <a:pt x="674" y="419"/>
                  </a:lnTo>
                  <a:lnTo>
                    <a:pt x="673" y="419"/>
                  </a:lnTo>
                  <a:lnTo>
                    <a:pt x="672" y="418"/>
                  </a:lnTo>
                  <a:lnTo>
                    <a:pt x="672" y="418"/>
                  </a:lnTo>
                  <a:lnTo>
                    <a:pt x="671" y="418"/>
                  </a:lnTo>
                  <a:lnTo>
                    <a:pt x="672" y="417"/>
                  </a:lnTo>
                  <a:lnTo>
                    <a:pt x="672" y="416"/>
                  </a:lnTo>
                  <a:lnTo>
                    <a:pt x="672" y="416"/>
                  </a:lnTo>
                  <a:lnTo>
                    <a:pt x="672" y="416"/>
                  </a:lnTo>
                  <a:lnTo>
                    <a:pt x="671" y="416"/>
                  </a:lnTo>
                  <a:lnTo>
                    <a:pt x="672" y="416"/>
                  </a:lnTo>
                  <a:lnTo>
                    <a:pt x="672" y="417"/>
                  </a:lnTo>
                  <a:lnTo>
                    <a:pt x="671" y="417"/>
                  </a:lnTo>
                  <a:lnTo>
                    <a:pt x="671" y="418"/>
                  </a:lnTo>
                  <a:lnTo>
                    <a:pt x="670" y="417"/>
                  </a:lnTo>
                  <a:lnTo>
                    <a:pt x="669" y="417"/>
                  </a:lnTo>
                  <a:lnTo>
                    <a:pt x="669" y="418"/>
                  </a:lnTo>
                  <a:lnTo>
                    <a:pt x="670" y="418"/>
                  </a:lnTo>
                  <a:lnTo>
                    <a:pt x="671" y="419"/>
                  </a:lnTo>
                  <a:lnTo>
                    <a:pt x="671" y="420"/>
                  </a:lnTo>
                  <a:lnTo>
                    <a:pt x="671" y="421"/>
                  </a:lnTo>
                  <a:lnTo>
                    <a:pt x="672" y="421"/>
                  </a:lnTo>
                  <a:lnTo>
                    <a:pt x="672" y="422"/>
                  </a:lnTo>
                  <a:lnTo>
                    <a:pt x="672" y="422"/>
                  </a:lnTo>
                  <a:lnTo>
                    <a:pt x="673" y="423"/>
                  </a:lnTo>
                  <a:lnTo>
                    <a:pt x="673" y="424"/>
                  </a:lnTo>
                  <a:lnTo>
                    <a:pt x="674" y="425"/>
                  </a:lnTo>
                  <a:lnTo>
                    <a:pt x="674" y="426"/>
                  </a:lnTo>
                  <a:lnTo>
                    <a:pt x="673" y="426"/>
                  </a:lnTo>
                  <a:lnTo>
                    <a:pt x="672" y="426"/>
                  </a:lnTo>
                  <a:lnTo>
                    <a:pt x="672" y="425"/>
                  </a:lnTo>
                  <a:lnTo>
                    <a:pt x="672" y="424"/>
                  </a:lnTo>
                  <a:lnTo>
                    <a:pt x="672" y="423"/>
                  </a:lnTo>
                  <a:lnTo>
                    <a:pt x="672" y="423"/>
                  </a:lnTo>
                  <a:lnTo>
                    <a:pt x="672" y="422"/>
                  </a:lnTo>
                  <a:lnTo>
                    <a:pt x="671" y="422"/>
                  </a:lnTo>
                  <a:lnTo>
                    <a:pt x="671" y="422"/>
                  </a:lnTo>
                  <a:lnTo>
                    <a:pt x="671" y="423"/>
                  </a:lnTo>
                  <a:lnTo>
                    <a:pt x="672" y="423"/>
                  </a:lnTo>
                  <a:lnTo>
                    <a:pt x="672" y="424"/>
                  </a:lnTo>
                  <a:lnTo>
                    <a:pt x="672" y="425"/>
                  </a:lnTo>
                  <a:lnTo>
                    <a:pt x="672" y="426"/>
                  </a:lnTo>
                  <a:lnTo>
                    <a:pt x="671" y="427"/>
                  </a:lnTo>
                  <a:lnTo>
                    <a:pt x="671" y="426"/>
                  </a:lnTo>
                  <a:lnTo>
                    <a:pt x="670" y="426"/>
                  </a:lnTo>
                  <a:lnTo>
                    <a:pt x="670" y="425"/>
                  </a:lnTo>
                  <a:lnTo>
                    <a:pt x="670" y="424"/>
                  </a:lnTo>
                  <a:lnTo>
                    <a:pt x="669" y="424"/>
                  </a:lnTo>
                  <a:lnTo>
                    <a:pt x="669" y="423"/>
                  </a:lnTo>
                  <a:lnTo>
                    <a:pt x="668" y="422"/>
                  </a:lnTo>
                  <a:lnTo>
                    <a:pt x="668" y="421"/>
                  </a:lnTo>
                  <a:lnTo>
                    <a:pt x="668" y="420"/>
                  </a:lnTo>
                  <a:lnTo>
                    <a:pt x="624" y="428"/>
                  </a:lnTo>
                  <a:lnTo>
                    <a:pt x="622" y="428"/>
                  </a:lnTo>
                  <a:lnTo>
                    <a:pt x="620" y="429"/>
                  </a:lnTo>
                  <a:lnTo>
                    <a:pt x="617" y="429"/>
                  </a:lnTo>
                  <a:lnTo>
                    <a:pt x="616" y="430"/>
                  </a:lnTo>
                  <a:lnTo>
                    <a:pt x="615" y="431"/>
                  </a:lnTo>
                  <a:lnTo>
                    <a:pt x="614" y="431"/>
                  </a:lnTo>
                  <a:lnTo>
                    <a:pt x="592" y="436"/>
                  </a:lnTo>
                  <a:lnTo>
                    <a:pt x="590" y="437"/>
                  </a:lnTo>
                  <a:lnTo>
                    <a:pt x="589" y="436"/>
                  </a:lnTo>
                  <a:lnTo>
                    <a:pt x="589" y="435"/>
                  </a:lnTo>
                  <a:lnTo>
                    <a:pt x="588" y="435"/>
                  </a:lnTo>
                  <a:lnTo>
                    <a:pt x="587" y="434"/>
                  </a:lnTo>
                  <a:lnTo>
                    <a:pt x="585" y="434"/>
                  </a:lnTo>
                  <a:lnTo>
                    <a:pt x="584" y="435"/>
                  </a:lnTo>
                  <a:lnTo>
                    <a:pt x="583" y="435"/>
                  </a:lnTo>
                  <a:lnTo>
                    <a:pt x="582" y="435"/>
                  </a:lnTo>
                  <a:lnTo>
                    <a:pt x="581" y="435"/>
                  </a:lnTo>
                  <a:lnTo>
                    <a:pt x="579" y="435"/>
                  </a:lnTo>
                  <a:lnTo>
                    <a:pt x="578" y="435"/>
                  </a:lnTo>
                  <a:lnTo>
                    <a:pt x="576" y="436"/>
                  </a:lnTo>
                  <a:lnTo>
                    <a:pt x="576" y="436"/>
                  </a:lnTo>
                  <a:lnTo>
                    <a:pt x="574" y="436"/>
                  </a:lnTo>
                  <a:lnTo>
                    <a:pt x="569" y="435"/>
                  </a:lnTo>
                  <a:lnTo>
                    <a:pt x="568" y="436"/>
                  </a:lnTo>
                  <a:lnTo>
                    <a:pt x="567" y="438"/>
                  </a:lnTo>
                  <a:lnTo>
                    <a:pt x="567" y="439"/>
                  </a:lnTo>
                  <a:lnTo>
                    <a:pt x="566" y="440"/>
                  </a:lnTo>
                  <a:lnTo>
                    <a:pt x="565" y="441"/>
                  </a:lnTo>
                  <a:lnTo>
                    <a:pt x="564" y="441"/>
                  </a:lnTo>
                  <a:lnTo>
                    <a:pt x="564" y="441"/>
                  </a:lnTo>
                  <a:lnTo>
                    <a:pt x="563" y="441"/>
                  </a:lnTo>
                  <a:lnTo>
                    <a:pt x="562" y="441"/>
                  </a:lnTo>
                  <a:lnTo>
                    <a:pt x="561" y="440"/>
                  </a:lnTo>
                  <a:lnTo>
                    <a:pt x="560" y="440"/>
                  </a:lnTo>
                  <a:lnTo>
                    <a:pt x="454" y="393"/>
                  </a:lnTo>
                  <a:lnTo>
                    <a:pt x="452" y="391"/>
                  </a:lnTo>
                  <a:lnTo>
                    <a:pt x="449" y="388"/>
                  </a:lnTo>
                  <a:lnTo>
                    <a:pt x="444" y="384"/>
                  </a:lnTo>
                  <a:lnTo>
                    <a:pt x="441" y="379"/>
                  </a:lnTo>
                  <a:lnTo>
                    <a:pt x="435" y="374"/>
                  </a:lnTo>
                  <a:lnTo>
                    <a:pt x="430" y="371"/>
                  </a:lnTo>
                  <a:lnTo>
                    <a:pt x="427" y="367"/>
                  </a:lnTo>
                  <a:lnTo>
                    <a:pt x="424" y="366"/>
                  </a:lnTo>
                  <a:lnTo>
                    <a:pt x="422" y="366"/>
                  </a:lnTo>
                  <a:lnTo>
                    <a:pt x="421" y="367"/>
                  </a:lnTo>
                  <a:lnTo>
                    <a:pt x="418" y="370"/>
                  </a:lnTo>
                  <a:lnTo>
                    <a:pt x="419" y="371"/>
                  </a:lnTo>
                  <a:lnTo>
                    <a:pt x="417" y="371"/>
                  </a:lnTo>
                  <a:lnTo>
                    <a:pt x="416" y="372"/>
                  </a:lnTo>
                  <a:lnTo>
                    <a:pt x="415" y="373"/>
                  </a:lnTo>
                  <a:lnTo>
                    <a:pt x="414" y="375"/>
                  </a:lnTo>
                  <a:lnTo>
                    <a:pt x="410" y="378"/>
                  </a:lnTo>
                  <a:lnTo>
                    <a:pt x="408" y="378"/>
                  </a:lnTo>
                  <a:lnTo>
                    <a:pt x="405" y="380"/>
                  </a:lnTo>
                  <a:lnTo>
                    <a:pt x="405" y="383"/>
                  </a:lnTo>
                  <a:lnTo>
                    <a:pt x="402" y="384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400" y="391"/>
                  </a:lnTo>
                  <a:lnTo>
                    <a:pt x="398" y="394"/>
                  </a:lnTo>
                  <a:lnTo>
                    <a:pt x="398" y="396"/>
                  </a:lnTo>
                  <a:lnTo>
                    <a:pt x="398" y="397"/>
                  </a:lnTo>
                  <a:lnTo>
                    <a:pt x="394" y="398"/>
                  </a:lnTo>
                  <a:lnTo>
                    <a:pt x="394" y="399"/>
                  </a:lnTo>
                  <a:lnTo>
                    <a:pt x="392" y="404"/>
                  </a:lnTo>
                  <a:lnTo>
                    <a:pt x="392" y="406"/>
                  </a:lnTo>
                  <a:lnTo>
                    <a:pt x="385" y="410"/>
                  </a:lnTo>
                  <a:lnTo>
                    <a:pt x="383" y="410"/>
                  </a:lnTo>
                  <a:lnTo>
                    <a:pt x="381" y="414"/>
                  </a:lnTo>
                  <a:lnTo>
                    <a:pt x="379" y="416"/>
                  </a:lnTo>
                  <a:lnTo>
                    <a:pt x="377" y="417"/>
                  </a:lnTo>
                  <a:lnTo>
                    <a:pt x="377" y="420"/>
                  </a:lnTo>
                  <a:lnTo>
                    <a:pt x="375" y="422"/>
                  </a:lnTo>
                  <a:lnTo>
                    <a:pt x="374" y="424"/>
                  </a:lnTo>
                  <a:lnTo>
                    <a:pt x="373" y="427"/>
                  </a:lnTo>
                  <a:lnTo>
                    <a:pt x="373" y="428"/>
                  </a:lnTo>
                  <a:lnTo>
                    <a:pt x="371" y="428"/>
                  </a:lnTo>
                  <a:lnTo>
                    <a:pt x="371" y="430"/>
                  </a:lnTo>
                  <a:lnTo>
                    <a:pt x="372" y="432"/>
                  </a:lnTo>
                  <a:lnTo>
                    <a:pt x="370" y="433"/>
                  </a:lnTo>
                  <a:lnTo>
                    <a:pt x="368" y="435"/>
                  </a:lnTo>
                  <a:lnTo>
                    <a:pt x="366" y="435"/>
                  </a:lnTo>
                  <a:lnTo>
                    <a:pt x="363" y="438"/>
                  </a:lnTo>
                  <a:lnTo>
                    <a:pt x="362" y="441"/>
                  </a:lnTo>
                  <a:lnTo>
                    <a:pt x="360" y="442"/>
                  </a:lnTo>
                  <a:lnTo>
                    <a:pt x="358" y="444"/>
                  </a:lnTo>
                  <a:lnTo>
                    <a:pt x="359" y="449"/>
                  </a:lnTo>
                  <a:lnTo>
                    <a:pt x="356" y="450"/>
                  </a:lnTo>
                  <a:lnTo>
                    <a:pt x="354" y="452"/>
                  </a:lnTo>
                  <a:lnTo>
                    <a:pt x="352" y="454"/>
                  </a:lnTo>
                  <a:lnTo>
                    <a:pt x="352" y="455"/>
                  </a:lnTo>
                  <a:lnTo>
                    <a:pt x="351" y="456"/>
                  </a:lnTo>
                  <a:lnTo>
                    <a:pt x="349" y="456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60"/>
                  </a:lnTo>
                  <a:lnTo>
                    <a:pt x="343" y="462"/>
                  </a:lnTo>
                  <a:lnTo>
                    <a:pt x="344" y="464"/>
                  </a:lnTo>
                  <a:lnTo>
                    <a:pt x="345" y="467"/>
                  </a:lnTo>
                  <a:lnTo>
                    <a:pt x="346" y="470"/>
                  </a:lnTo>
                  <a:lnTo>
                    <a:pt x="347" y="471"/>
                  </a:lnTo>
                  <a:lnTo>
                    <a:pt x="347" y="472"/>
                  </a:lnTo>
                  <a:lnTo>
                    <a:pt x="347" y="474"/>
                  </a:lnTo>
                  <a:lnTo>
                    <a:pt x="347" y="476"/>
                  </a:lnTo>
                  <a:lnTo>
                    <a:pt x="349" y="476"/>
                  </a:lnTo>
                  <a:lnTo>
                    <a:pt x="349" y="477"/>
                  </a:lnTo>
                  <a:lnTo>
                    <a:pt x="349" y="479"/>
                  </a:lnTo>
                  <a:lnTo>
                    <a:pt x="348" y="479"/>
                  </a:lnTo>
                  <a:lnTo>
                    <a:pt x="348" y="481"/>
                  </a:lnTo>
                  <a:lnTo>
                    <a:pt x="349" y="484"/>
                  </a:lnTo>
                  <a:lnTo>
                    <a:pt x="347" y="486"/>
                  </a:lnTo>
                  <a:lnTo>
                    <a:pt x="344" y="488"/>
                  </a:lnTo>
                  <a:lnTo>
                    <a:pt x="344" y="492"/>
                  </a:lnTo>
                  <a:lnTo>
                    <a:pt x="344" y="492"/>
                  </a:lnTo>
                  <a:lnTo>
                    <a:pt x="344" y="494"/>
                  </a:lnTo>
                  <a:lnTo>
                    <a:pt x="343" y="496"/>
                  </a:lnTo>
                  <a:lnTo>
                    <a:pt x="342" y="497"/>
                  </a:lnTo>
                  <a:lnTo>
                    <a:pt x="341" y="498"/>
                  </a:lnTo>
                  <a:lnTo>
                    <a:pt x="341" y="500"/>
                  </a:lnTo>
                  <a:lnTo>
                    <a:pt x="341" y="502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39" y="505"/>
                  </a:lnTo>
                  <a:lnTo>
                    <a:pt x="339" y="507"/>
                  </a:lnTo>
                  <a:lnTo>
                    <a:pt x="338" y="508"/>
                  </a:lnTo>
                  <a:lnTo>
                    <a:pt x="338" y="509"/>
                  </a:lnTo>
                  <a:lnTo>
                    <a:pt x="337" y="510"/>
                  </a:lnTo>
                  <a:lnTo>
                    <a:pt x="335" y="511"/>
                  </a:lnTo>
                  <a:lnTo>
                    <a:pt x="335" y="512"/>
                  </a:lnTo>
                  <a:lnTo>
                    <a:pt x="335" y="513"/>
                  </a:lnTo>
                  <a:lnTo>
                    <a:pt x="335" y="514"/>
                  </a:lnTo>
                  <a:lnTo>
                    <a:pt x="335" y="515"/>
                  </a:lnTo>
                  <a:lnTo>
                    <a:pt x="335" y="516"/>
                  </a:lnTo>
                  <a:lnTo>
                    <a:pt x="334" y="517"/>
                  </a:lnTo>
                  <a:lnTo>
                    <a:pt x="334" y="519"/>
                  </a:lnTo>
                  <a:lnTo>
                    <a:pt x="335" y="520"/>
                  </a:lnTo>
                  <a:lnTo>
                    <a:pt x="335" y="523"/>
                  </a:lnTo>
                  <a:lnTo>
                    <a:pt x="334" y="525"/>
                  </a:lnTo>
                  <a:lnTo>
                    <a:pt x="337" y="525"/>
                  </a:lnTo>
                  <a:lnTo>
                    <a:pt x="338" y="526"/>
                  </a:lnTo>
                  <a:lnTo>
                    <a:pt x="339" y="529"/>
                  </a:lnTo>
                  <a:lnTo>
                    <a:pt x="340" y="531"/>
                  </a:lnTo>
                  <a:lnTo>
                    <a:pt x="339" y="532"/>
                  </a:lnTo>
                  <a:lnTo>
                    <a:pt x="339" y="533"/>
                  </a:lnTo>
                  <a:lnTo>
                    <a:pt x="338" y="534"/>
                  </a:lnTo>
                  <a:lnTo>
                    <a:pt x="338" y="535"/>
                  </a:lnTo>
                  <a:lnTo>
                    <a:pt x="338" y="536"/>
                  </a:lnTo>
                  <a:lnTo>
                    <a:pt x="339" y="538"/>
                  </a:lnTo>
                  <a:lnTo>
                    <a:pt x="341" y="538"/>
                  </a:lnTo>
                  <a:lnTo>
                    <a:pt x="345" y="542"/>
                  </a:lnTo>
                  <a:lnTo>
                    <a:pt x="346" y="544"/>
                  </a:lnTo>
                  <a:lnTo>
                    <a:pt x="345" y="545"/>
                  </a:lnTo>
                  <a:lnTo>
                    <a:pt x="344" y="546"/>
                  </a:lnTo>
                  <a:lnTo>
                    <a:pt x="342" y="546"/>
                  </a:lnTo>
                  <a:lnTo>
                    <a:pt x="341" y="546"/>
                  </a:lnTo>
                  <a:lnTo>
                    <a:pt x="343" y="549"/>
                  </a:lnTo>
                  <a:lnTo>
                    <a:pt x="344" y="549"/>
                  </a:lnTo>
                  <a:lnTo>
                    <a:pt x="345" y="550"/>
                  </a:lnTo>
                  <a:lnTo>
                    <a:pt x="344" y="551"/>
                  </a:lnTo>
                  <a:lnTo>
                    <a:pt x="344" y="552"/>
                  </a:lnTo>
                  <a:lnTo>
                    <a:pt x="342" y="552"/>
                  </a:lnTo>
                  <a:lnTo>
                    <a:pt x="341" y="552"/>
                  </a:lnTo>
                  <a:lnTo>
                    <a:pt x="341" y="553"/>
                  </a:lnTo>
                  <a:lnTo>
                    <a:pt x="341" y="555"/>
                  </a:lnTo>
                  <a:lnTo>
                    <a:pt x="341" y="555"/>
                  </a:lnTo>
                  <a:lnTo>
                    <a:pt x="341" y="556"/>
                  </a:lnTo>
                  <a:lnTo>
                    <a:pt x="341" y="557"/>
                  </a:lnTo>
                  <a:lnTo>
                    <a:pt x="343" y="559"/>
                  </a:lnTo>
                  <a:lnTo>
                    <a:pt x="346" y="562"/>
                  </a:lnTo>
                  <a:lnTo>
                    <a:pt x="349" y="562"/>
                  </a:lnTo>
                  <a:lnTo>
                    <a:pt x="350" y="564"/>
                  </a:lnTo>
                  <a:lnTo>
                    <a:pt x="349" y="565"/>
                  </a:lnTo>
                  <a:lnTo>
                    <a:pt x="348" y="566"/>
                  </a:lnTo>
                  <a:lnTo>
                    <a:pt x="347" y="567"/>
                  </a:lnTo>
                  <a:lnTo>
                    <a:pt x="347" y="567"/>
                  </a:lnTo>
                  <a:lnTo>
                    <a:pt x="347" y="568"/>
                  </a:lnTo>
                  <a:lnTo>
                    <a:pt x="345" y="568"/>
                  </a:lnTo>
                  <a:lnTo>
                    <a:pt x="344" y="568"/>
                  </a:lnTo>
                  <a:lnTo>
                    <a:pt x="341" y="568"/>
                  </a:lnTo>
                  <a:lnTo>
                    <a:pt x="341" y="569"/>
                  </a:lnTo>
                  <a:lnTo>
                    <a:pt x="339" y="570"/>
                  </a:lnTo>
                  <a:lnTo>
                    <a:pt x="338" y="570"/>
                  </a:lnTo>
                  <a:lnTo>
                    <a:pt x="336" y="569"/>
                  </a:lnTo>
                  <a:lnTo>
                    <a:pt x="337" y="571"/>
                  </a:lnTo>
                  <a:lnTo>
                    <a:pt x="335" y="573"/>
                  </a:lnTo>
                  <a:lnTo>
                    <a:pt x="334" y="574"/>
                  </a:lnTo>
                  <a:lnTo>
                    <a:pt x="335" y="575"/>
                  </a:lnTo>
                  <a:lnTo>
                    <a:pt x="335" y="576"/>
                  </a:lnTo>
                  <a:lnTo>
                    <a:pt x="333" y="576"/>
                  </a:lnTo>
                  <a:lnTo>
                    <a:pt x="334" y="577"/>
                  </a:lnTo>
                  <a:lnTo>
                    <a:pt x="332" y="579"/>
                  </a:lnTo>
                  <a:lnTo>
                    <a:pt x="331" y="577"/>
                  </a:lnTo>
                  <a:lnTo>
                    <a:pt x="330" y="576"/>
                  </a:lnTo>
                  <a:lnTo>
                    <a:pt x="329" y="576"/>
                  </a:lnTo>
                  <a:lnTo>
                    <a:pt x="328" y="576"/>
                  </a:lnTo>
                  <a:lnTo>
                    <a:pt x="328" y="577"/>
                  </a:lnTo>
                  <a:lnTo>
                    <a:pt x="329" y="579"/>
                  </a:lnTo>
                  <a:lnTo>
                    <a:pt x="331" y="580"/>
                  </a:lnTo>
                  <a:lnTo>
                    <a:pt x="332" y="582"/>
                  </a:lnTo>
                  <a:lnTo>
                    <a:pt x="332" y="583"/>
                  </a:lnTo>
                  <a:lnTo>
                    <a:pt x="331" y="585"/>
                  </a:lnTo>
                  <a:lnTo>
                    <a:pt x="328" y="586"/>
                  </a:lnTo>
                  <a:lnTo>
                    <a:pt x="328" y="588"/>
                  </a:lnTo>
                  <a:lnTo>
                    <a:pt x="327" y="590"/>
                  </a:lnTo>
                  <a:lnTo>
                    <a:pt x="327" y="591"/>
                  </a:lnTo>
                  <a:lnTo>
                    <a:pt x="326" y="592"/>
                  </a:lnTo>
                  <a:lnTo>
                    <a:pt x="325" y="593"/>
                  </a:lnTo>
                  <a:lnTo>
                    <a:pt x="324" y="594"/>
                  </a:lnTo>
                  <a:lnTo>
                    <a:pt x="324" y="595"/>
                  </a:lnTo>
                  <a:lnTo>
                    <a:pt x="324" y="598"/>
                  </a:lnTo>
                  <a:lnTo>
                    <a:pt x="322" y="599"/>
                  </a:lnTo>
                  <a:lnTo>
                    <a:pt x="322" y="600"/>
                  </a:lnTo>
                  <a:lnTo>
                    <a:pt x="321" y="600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9" y="606"/>
                  </a:lnTo>
                  <a:lnTo>
                    <a:pt x="318" y="607"/>
                  </a:lnTo>
                  <a:lnTo>
                    <a:pt x="318" y="608"/>
                  </a:lnTo>
                  <a:lnTo>
                    <a:pt x="318" y="609"/>
                  </a:lnTo>
                  <a:lnTo>
                    <a:pt x="318" y="611"/>
                  </a:lnTo>
                  <a:lnTo>
                    <a:pt x="318" y="612"/>
                  </a:lnTo>
                  <a:lnTo>
                    <a:pt x="318" y="612"/>
                  </a:lnTo>
                  <a:lnTo>
                    <a:pt x="317" y="615"/>
                  </a:lnTo>
                  <a:lnTo>
                    <a:pt x="316" y="616"/>
                  </a:lnTo>
                  <a:lnTo>
                    <a:pt x="316" y="619"/>
                  </a:lnTo>
                  <a:lnTo>
                    <a:pt x="315" y="620"/>
                  </a:lnTo>
                  <a:lnTo>
                    <a:pt x="315" y="621"/>
                  </a:lnTo>
                  <a:lnTo>
                    <a:pt x="315" y="623"/>
                  </a:lnTo>
                  <a:lnTo>
                    <a:pt x="315" y="625"/>
                  </a:lnTo>
                  <a:lnTo>
                    <a:pt x="315" y="625"/>
                  </a:lnTo>
                  <a:lnTo>
                    <a:pt x="315" y="627"/>
                  </a:lnTo>
                  <a:lnTo>
                    <a:pt x="313" y="628"/>
                  </a:lnTo>
                  <a:lnTo>
                    <a:pt x="312" y="631"/>
                  </a:lnTo>
                  <a:lnTo>
                    <a:pt x="311" y="632"/>
                  </a:lnTo>
                  <a:lnTo>
                    <a:pt x="310" y="634"/>
                  </a:lnTo>
                  <a:lnTo>
                    <a:pt x="310" y="636"/>
                  </a:lnTo>
                  <a:lnTo>
                    <a:pt x="310" y="639"/>
                  </a:lnTo>
                  <a:lnTo>
                    <a:pt x="309" y="639"/>
                  </a:lnTo>
                  <a:lnTo>
                    <a:pt x="307" y="640"/>
                  </a:lnTo>
                  <a:lnTo>
                    <a:pt x="305" y="640"/>
                  </a:lnTo>
                  <a:lnTo>
                    <a:pt x="303" y="641"/>
                  </a:lnTo>
                  <a:lnTo>
                    <a:pt x="302" y="642"/>
                  </a:lnTo>
                  <a:lnTo>
                    <a:pt x="298" y="643"/>
                  </a:lnTo>
                  <a:lnTo>
                    <a:pt x="297" y="644"/>
                  </a:lnTo>
                  <a:lnTo>
                    <a:pt x="296" y="644"/>
                  </a:lnTo>
                  <a:lnTo>
                    <a:pt x="294" y="644"/>
                  </a:lnTo>
                  <a:lnTo>
                    <a:pt x="291" y="646"/>
                  </a:lnTo>
                  <a:lnTo>
                    <a:pt x="290" y="647"/>
                  </a:lnTo>
                  <a:lnTo>
                    <a:pt x="287" y="648"/>
                  </a:lnTo>
                  <a:lnTo>
                    <a:pt x="285" y="650"/>
                  </a:lnTo>
                  <a:lnTo>
                    <a:pt x="283" y="650"/>
                  </a:lnTo>
                  <a:lnTo>
                    <a:pt x="283" y="651"/>
                  </a:lnTo>
                  <a:lnTo>
                    <a:pt x="280" y="652"/>
                  </a:lnTo>
                  <a:lnTo>
                    <a:pt x="277" y="654"/>
                  </a:lnTo>
                  <a:lnTo>
                    <a:pt x="276" y="655"/>
                  </a:lnTo>
                  <a:lnTo>
                    <a:pt x="275" y="656"/>
                  </a:lnTo>
                  <a:lnTo>
                    <a:pt x="272" y="657"/>
                  </a:lnTo>
                  <a:lnTo>
                    <a:pt x="270" y="659"/>
                  </a:lnTo>
                  <a:lnTo>
                    <a:pt x="267" y="660"/>
                  </a:lnTo>
                  <a:lnTo>
                    <a:pt x="265" y="662"/>
                  </a:lnTo>
                  <a:lnTo>
                    <a:pt x="263" y="663"/>
                  </a:lnTo>
                  <a:lnTo>
                    <a:pt x="261" y="663"/>
                  </a:lnTo>
                  <a:lnTo>
                    <a:pt x="259" y="664"/>
                  </a:lnTo>
                  <a:lnTo>
                    <a:pt x="258" y="666"/>
                  </a:lnTo>
                  <a:lnTo>
                    <a:pt x="257" y="667"/>
                  </a:lnTo>
                  <a:lnTo>
                    <a:pt x="256" y="668"/>
                  </a:lnTo>
                  <a:lnTo>
                    <a:pt x="254" y="669"/>
                  </a:lnTo>
                  <a:lnTo>
                    <a:pt x="253" y="671"/>
                  </a:lnTo>
                  <a:lnTo>
                    <a:pt x="253" y="672"/>
                  </a:lnTo>
                  <a:lnTo>
                    <a:pt x="252" y="674"/>
                  </a:lnTo>
                  <a:lnTo>
                    <a:pt x="252" y="676"/>
                  </a:lnTo>
                  <a:lnTo>
                    <a:pt x="251" y="677"/>
                  </a:lnTo>
                  <a:lnTo>
                    <a:pt x="250" y="678"/>
                  </a:lnTo>
                  <a:lnTo>
                    <a:pt x="249" y="680"/>
                  </a:lnTo>
                  <a:lnTo>
                    <a:pt x="247" y="681"/>
                  </a:lnTo>
                  <a:lnTo>
                    <a:pt x="246" y="682"/>
                  </a:lnTo>
                  <a:lnTo>
                    <a:pt x="245" y="682"/>
                  </a:lnTo>
                  <a:lnTo>
                    <a:pt x="245" y="684"/>
                  </a:lnTo>
                  <a:lnTo>
                    <a:pt x="244" y="685"/>
                  </a:lnTo>
                  <a:lnTo>
                    <a:pt x="242" y="687"/>
                  </a:lnTo>
                  <a:lnTo>
                    <a:pt x="241" y="687"/>
                  </a:lnTo>
                  <a:lnTo>
                    <a:pt x="239" y="689"/>
                  </a:lnTo>
                  <a:lnTo>
                    <a:pt x="239" y="689"/>
                  </a:lnTo>
                  <a:lnTo>
                    <a:pt x="238" y="690"/>
                  </a:lnTo>
                  <a:lnTo>
                    <a:pt x="236" y="692"/>
                  </a:lnTo>
                  <a:lnTo>
                    <a:pt x="235" y="693"/>
                  </a:lnTo>
                  <a:lnTo>
                    <a:pt x="233" y="694"/>
                  </a:lnTo>
                  <a:lnTo>
                    <a:pt x="233" y="695"/>
                  </a:lnTo>
                  <a:lnTo>
                    <a:pt x="231" y="695"/>
                  </a:lnTo>
                  <a:lnTo>
                    <a:pt x="230" y="696"/>
                  </a:lnTo>
                  <a:lnTo>
                    <a:pt x="228" y="697"/>
                  </a:lnTo>
                  <a:lnTo>
                    <a:pt x="227" y="698"/>
                  </a:lnTo>
                  <a:lnTo>
                    <a:pt x="226" y="699"/>
                  </a:lnTo>
                  <a:lnTo>
                    <a:pt x="225" y="700"/>
                  </a:lnTo>
                  <a:lnTo>
                    <a:pt x="223" y="701"/>
                  </a:lnTo>
                  <a:lnTo>
                    <a:pt x="221" y="701"/>
                  </a:lnTo>
                  <a:lnTo>
                    <a:pt x="220" y="702"/>
                  </a:lnTo>
                  <a:lnTo>
                    <a:pt x="219" y="703"/>
                  </a:lnTo>
                  <a:lnTo>
                    <a:pt x="218" y="704"/>
                  </a:lnTo>
                  <a:lnTo>
                    <a:pt x="216" y="705"/>
                  </a:lnTo>
                  <a:lnTo>
                    <a:pt x="215" y="706"/>
                  </a:lnTo>
                  <a:lnTo>
                    <a:pt x="214" y="706"/>
                  </a:lnTo>
                  <a:lnTo>
                    <a:pt x="213" y="707"/>
                  </a:lnTo>
                  <a:lnTo>
                    <a:pt x="212" y="708"/>
                  </a:lnTo>
                  <a:lnTo>
                    <a:pt x="211" y="708"/>
                  </a:lnTo>
                  <a:lnTo>
                    <a:pt x="209" y="708"/>
                  </a:lnTo>
                  <a:lnTo>
                    <a:pt x="208" y="708"/>
                  </a:lnTo>
                  <a:lnTo>
                    <a:pt x="207" y="708"/>
                  </a:lnTo>
                  <a:lnTo>
                    <a:pt x="206" y="708"/>
                  </a:lnTo>
                  <a:lnTo>
                    <a:pt x="205" y="708"/>
                  </a:lnTo>
                  <a:lnTo>
                    <a:pt x="204" y="708"/>
                  </a:lnTo>
                  <a:lnTo>
                    <a:pt x="202" y="708"/>
                  </a:lnTo>
                  <a:lnTo>
                    <a:pt x="201" y="708"/>
                  </a:lnTo>
                  <a:lnTo>
                    <a:pt x="200" y="708"/>
                  </a:lnTo>
                  <a:lnTo>
                    <a:pt x="199" y="707"/>
                  </a:lnTo>
                  <a:lnTo>
                    <a:pt x="198" y="707"/>
                  </a:lnTo>
                  <a:lnTo>
                    <a:pt x="197" y="706"/>
                  </a:lnTo>
                  <a:lnTo>
                    <a:pt x="197" y="705"/>
                  </a:lnTo>
                  <a:lnTo>
                    <a:pt x="196" y="705"/>
                  </a:lnTo>
                  <a:lnTo>
                    <a:pt x="196" y="703"/>
                  </a:lnTo>
                  <a:lnTo>
                    <a:pt x="196" y="702"/>
                  </a:lnTo>
                  <a:lnTo>
                    <a:pt x="195" y="702"/>
                  </a:lnTo>
                  <a:lnTo>
                    <a:pt x="195" y="701"/>
                  </a:lnTo>
                  <a:lnTo>
                    <a:pt x="195" y="701"/>
                  </a:lnTo>
                  <a:lnTo>
                    <a:pt x="196" y="700"/>
                  </a:lnTo>
                  <a:lnTo>
                    <a:pt x="196" y="699"/>
                  </a:lnTo>
                  <a:lnTo>
                    <a:pt x="197" y="698"/>
                  </a:lnTo>
                  <a:lnTo>
                    <a:pt x="198" y="696"/>
                  </a:lnTo>
                  <a:lnTo>
                    <a:pt x="199" y="696"/>
                  </a:lnTo>
                  <a:lnTo>
                    <a:pt x="200" y="695"/>
                  </a:lnTo>
                  <a:lnTo>
                    <a:pt x="200" y="695"/>
                  </a:lnTo>
                  <a:lnTo>
                    <a:pt x="201" y="694"/>
                  </a:lnTo>
                  <a:lnTo>
                    <a:pt x="201" y="693"/>
                  </a:lnTo>
                  <a:lnTo>
                    <a:pt x="202" y="692"/>
                  </a:lnTo>
                  <a:lnTo>
                    <a:pt x="203" y="691"/>
                  </a:lnTo>
                  <a:lnTo>
                    <a:pt x="204" y="689"/>
                  </a:lnTo>
                  <a:lnTo>
                    <a:pt x="205" y="689"/>
                  </a:lnTo>
                  <a:lnTo>
                    <a:pt x="206" y="688"/>
                  </a:lnTo>
                  <a:lnTo>
                    <a:pt x="207" y="687"/>
                  </a:lnTo>
                  <a:lnTo>
                    <a:pt x="207" y="686"/>
                  </a:lnTo>
                  <a:lnTo>
                    <a:pt x="207" y="685"/>
                  </a:lnTo>
                  <a:lnTo>
                    <a:pt x="208" y="684"/>
                  </a:lnTo>
                  <a:lnTo>
                    <a:pt x="209" y="683"/>
                  </a:lnTo>
                  <a:lnTo>
                    <a:pt x="209" y="682"/>
                  </a:lnTo>
                  <a:lnTo>
                    <a:pt x="210" y="681"/>
                  </a:lnTo>
                  <a:lnTo>
                    <a:pt x="210" y="679"/>
                  </a:lnTo>
                  <a:lnTo>
                    <a:pt x="211" y="677"/>
                  </a:lnTo>
                  <a:lnTo>
                    <a:pt x="211" y="676"/>
                  </a:lnTo>
                  <a:lnTo>
                    <a:pt x="211" y="676"/>
                  </a:lnTo>
                  <a:lnTo>
                    <a:pt x="211" y="675"/>
                  </a:lnTo>
                  <a:lnTo>
                    <a:pt x="211" y="673"/>
                  </a:lnTo>
                  <a:lnTo>
                    <a:pt x="211" y="671"/>
                  </a:lnTo>
                  <a:lnTo>
                    <a:pt x="211" y="670"/>
                  </a:lnTo>
                  <a:lnTo>
                    <a:pt x="210" y="669"/>
                  </a:lnTo>
                  <a:lnTo>
                    <a:pt x="210" y="668"/>
                  </a:lnTo>
                  <a:lnTo>
                    <a:pt x="209" y="667"/>
                  </a:lnTo>
                  <a:lnTo>
                    <a:pt x="208" y="665"/>
                  </a:lnTo>
                  <a:lnTo>
                    <a:pt x="207" y="664"/>
                  </a:lnTo>
                  <a:lnTo>
                    <a:pt x="207" y="663"/>
                  </a:lnTo>
                  <a:lnTo>
                    <a:pt x="207" y="663"/>
                  </a:lnTo>
                  <a:lnTo>
                    <a:pt x="206" y="663"/>
                  </a:lnTo>
                  <a:lnTo>
                    <a:pt x="205" y="662"/>
                  </a:lnTo>
                  <a:lnTo>
                    <a:pt x="204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2" y="660"/>
                  </a:lnTo>
                  <a:lnTo>
                    <a:pt x="201" y="659"/>
                  </a:lnTo>
                  <a:lnTo>
                    <a:pt x="201" y="659"/>
                  </a:lnTo>
                  <a:lnTo>
                    <a:pt x="201" y="658"/>
                  </a:lnTo>
                  <a:lnTo>
                    <a:pt x="201" y="657"/>
                  </a:lnTo>
                  <a:lnTo>
                    <a:pt x="201" y="657"/>
                  </a:lnTo>
                  <a:lnTo>
                    <a:pt x="200" y="656"/>
                  </a:lnTo>
                  <a:lnTo>
                    <a:pt x="200" y="655"/>
                  </a:lnTo>
                  <a:lnTo>
                    <a:pt x="199" y="655"/>
                  </a:lnTo>
                  <a:lnTo>
                    <a:pt x="199" y="654"/>
                  </a:lnTo>
                  <a:lnTo>
                    <a:pt x="199" y="653"/>
                  </a:lnTo>
                  <a:lnTo>
                    <a:pt x="199" y="651"/>
                  </a:lnTo>
                  <a:lnTo>
                    <a:pt x="199" y="650"/>
                  </a:lnTo>
                  <a:lnTo>
                    <a:pt x="199" y="650"/>
                  </a:lnTo>
                  <a:lnTo>
                    <a:pt x="199" y="649"/>
                  </a:lnTo>
                  <a:lnTo>
                    <a:pt x="199" y="648"/>
                  </a:lnTo>
                  <a:lnTo>
                    <a:pt x="199" y="647"/>
                  </a:lnTo>
                  <a:lnTo>
                    <a:pt x="199" y="646"/>
                  </a:lnTo>
                  <a:lnTo>
                    <a:pt x="199" y="645"/>
                  </a:lnTo>
                  <a:lnTo>
                    <a:pt x="199" y="644"/>
                  </a:lnTo>
                  <a:lnTo>
                    <a:pt x="199" y="643"/>
                  </a:lnTo>
                  <a:lnTo>
                    <a:pt x="199" y="642"/>
                  </a:lnTo>
                  <a:lnTo>
                    <a:pt x="199" y="641"/>
                  </a:lnTo>
                  <a:lnTo>
                    <a:pt x="198" y="640"/>
                  </a:lnTo>
                  <a:lnTo>
                    <a:pt x="198" y="639"/>
                  </a:lnTo>
                  <a:lnTo>
                    <a:pt x="198" y="638"/>
                  </a:lnTo>
                  <a:lnTo>
                    <a:pt x="197" y="638"/>
                  </a:lnTo>
                  <a:lnTo>
                    <a:pt x="197" y="638"/>
                  </a:lnTo>
                  <a:lnTo>
                    <a:pt x="196" y="638"/>
                  </a:lnTo>
                  <a:lnTo>
                    <a:pt x="195" y="638"/>
                  </a:lnTo>
                  <a:lnTo>
                    <a:pt x="194" y="638"/>
                  </a:lnTo>
                  <a:lnTo>
                    <a:pt x="194" y="638"/>
                  </a:lnTo>
                  <a:lnTo>
                    <a:pt x="194" y="639"/>
                  </a:lnTo>
                  <a:lnTo>
                    <a:pt x="195" y="640"/>
                  </a:lnTo>
                  <a:lnTo>
                    <a:pt x="195" y="641"/>
                  </a:lnTo>
                  <a:lnTo>
                    <a:pt x="195" y="642"/>
                  </a:lnTo>
                  <a:lnTo>
                    <a:pt x="194" y="641"/>
                  </a:lnTo>
                  <a:lnTo>
                    <a:pt x="194" y="640"/>
                  </a:lnTo>
                  <a:lnTo>
                    <a:pt x="193" y="640"/>
                  </a:lnTo>
                  <a:lnTo>
                    <a:pt x="193" y="641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4"/>
                  </a:lnTo>
                  <a:lnTo>
                    <a:pt x="193" y="644"/>
                  </a:lnTo>
                  <a:lnTo>
                    <a:pt x="193" y="645"/>
                  </a:lnTo>
                  <a:lnTo>
                    <a:pt x="192" y="646"/>
                  </a:lnTo>
                  <a:lnTo>
                    <a:pt x="193" y="646"/>
                  </a:lnTo>
                  <a:lnTo>
                    <a:pt x="194" y="646"/>
                  </a:lnTo>
                  <a:lnTo>
                    <a:pt x="194" y="647"/>
                  </a:lnTo>
                  <a:lnTo>
                    <a:pt x="194" y="648"/>
                  </a:lnTo>
                  <a:lnTo>
                    <a:pt x="193" y="647"/>
                  </a:lnTo>
                  <a:lnTo>
                    <a:pt x="192" y="648"/>
                  </a:lnTo>
                  <a:lnTo>
                    <a:pt x="192" y="649"/>
                  </a:lnTo>
                  <a:lnTo>
                    <a:pt x="192" y="650"/>
                  </a:lnTo>
                  <a:lnTo>
                    <a:pt x="191" y="650"/>
                  </a:lnTo>
                  <a:lnTo>
                    <a:pt x="191" y="651"/>
                  </a:lnTo>
                  <a:lnTo>
                    <a:pt x="192" y="652"/>
                  </a:lnTo>
                  <a:lnTo>
                    <a:pt x="191" y="652"/>
                  </a:lnTo>
                  <a:lnTo>
                    <a:pt x="190" y="653"/>
                  </a:lnTo>
                  <a:lnTo>
                    <a:pt x="189" y="653"/>
                  </a:lnTo>
                  <a:lnTo>
                    <a:pt x="189" y="654"/>
                  </a:lnTo>
                  <a:lnTo>
                    <a:pt x="189" y="655"/>
                  </a:lnTo>
                  <a:lnTo>
                    <a:pt x="188" y="656"/>
                  </a:lnTo>
                  <a:lnTo>
                    <a:pt x="188" y="656"/>
                  </a:lnTo>
                  <a:lnTo>
                    <a:pt x="188" y="657"/>
                  </a:lnTo>
                  <a:lnTo>
                    <a:pt x="188" y="657"/>
                  </a:lnTo>
                  <a:lnTo>
                    <a:pt x="187" y="658"/>
                  </a:lnTo>
                  <a:lnTo>
                    <a:pt x="186" y="657"/>
                  </a:lnTo>
                  <a:lnTo>
                    <a:pt x="185" y="657"/>
                  </a:lnTo>
                  <a:lnTo>
                    <a:pt x="185" y="658"/>
                  </a:lnTo>
                  <a:lnTo>
                    <a:pt x="184" y="658"/>
                  </a:lnTo>
                  <a:lnTo>
                    <a:pt x="184" y="659"/>
                  </a:lnTo>
                  <a:lnTo>
                    <a:pt x="184" y="660"/>
                  </a:lnTo>
                  <a:lnTo>
                    <a:pt x="185" y="660"/>
                  </a:lnTo>
                  <a:lnTo>
                    <a:pt x="184" y="661"/>
                  </a:lnTo>
                  <a:lnTo>
                    <a:pt x="183" y="661"/>
                  </a:lnTo>
                  <a:lnTo>
                    <a:pt x="182" y="662"/>
                  </a:lnTo>
                  <a:lnTo>
                    <a:pt x="182" y="663"/>
                  </a:lnTo>
                  <a:lnTo>
                    <a:pt x="182" y="663"/>
                  </a:lnTo>
                  <a:lnTo>
                    <a:pt x="182" y="664"/>
                  </a:lnTo>
                  <a:lnTo>
                    <a:pt x="181" y="664"/>
                  </a:lnTo>
                  <a:lnTo>
                    <a:pt x="181" y="665"/>
                  </a:lnTo>
                  <a:lnTo>
                    <a:pt x="180" y="665"/>
                  </a:lnTo>
                  <a:lnTo>
                    <a:pt x="180" y="666"/>
                  </a:lnTo>
                  <a:lnTo>
                    <a:pt x="180" y="667"/>
                  </a:lnTo>
                  <a:lnTo>
                    <a:pt x="181" y="668"/>
                  </a:lnTo>
                  <a:lnTo>
                    <a:pt x="180" y="668"/>
                  </a:lnTo>
                  <a:lnTo>
                    <a:pt x="179" y="668"/>
                  </a:lnTo>
                  <a:lnTo>
                    <a:pt x="178" y="668"/>
                  </a:lnTo>
                  <a:lnTo>
                    <a:pt x="178" y="667"/>
                  </a:lnTo>
                  <a:lnTo>
                    <a:pt x="177" y="667"/>
                  </a:lnTo>
                  <a:lnTo>
                    <a:pt x="176" y="667"/>
                  </a:lnTo>
                  <a:lnTo>
                    <a:pt x="175" y="668"/>
                  </a:lnTo>
                  <a:lnTo>
                    <a:pt x="175" y="667"/>
                  </a:lnTo>
                  <a:lnTo>
                    <a:pt x="174" y="667"/>
                  </a:lnTo>
                  <a:lnTo>
                    <a:pt x="174" y="668"/>
                  </a:lnTo>
                  <a:lnTo>
                    <a:pt x="173" y="667"/>
                  </a:lnTo>
                  <a:lnTo>
                    <a:pt x="172" y="667"/>
                  </a:lnTo>
                  <a:lnTo>
                    <a:pt x="172" y="668"/>
                  </a:lnTo>
                  <a:lnTo>
                    <a:pt x="171" y="669"/>
                  </a:lnTo>
                  <a:lnTo>
                    <a:pt x="170" y="669"/>
                  </a:lnTo>
                  <a:lnTo>
                    <a:pt x="169" y="669"/>
                  </a:lnTo>
                  <a:lnTo>
                    <a:pt x="169" y="669"/>
                  </a:lnTo>
                  <a:lnTo>
                    <a:pt x="168" y="669"/>
                  </a:lnTo>
                  <a:lnTo>
                    <a:pt x="168" y="670"/>
                  </a:lnTo>
                  <a:lnTo>
                    <a:pt x="167" y="670"/>
                  </a:lnTo>
                  <a:lnTo>
                    <a:pt x="166" y="669"/>
                  </a:lnTo>
                  <a:lnTo>
                    <a:pt x="165" y="669"/>
                  </a:lnTo>
                  <a:lnTo>
                    <a:pt x="165" y="669"/>
                  </a:lnTo>
                  <a:lnTo>
                    <a:pt x="164" y="669"/>
                  </a:lnTo>
                  <a:lnTo>
                    <a:pt x="162" y="669"/>
                  </a:lnTo>
                  <a:lnTo>
                    <a:pt x="162" y="669"/>
                  </a:lnTo>
                  <a:lnTo>
                    <a:pt x="161" y="669"/>
                  </a:lnTo>
                  <a:lnTo>
                    <a:pt x="160" y="669"/>
                  </a:lnTo>
                  <a:lnTo>
                    <a:pt x="158" y="669"/>
                  </a:lnTo>
                  <a:lnTo>
                    <a:pt x="157" y="669"/>
                  </a:lnTo>
                  <a:lnTo>
                    <a:pt x="156" y="669"/>
                  </a:lnTo>
                  <a:lnTo>
                    <a:pt x="156" y="668"/>
                  </a:lnTo>
                  <a:lnTo>
                    <a:pt x="156" y="669"/>
                  </a:lnTo>
                  <a:lnTo>
                    <a:pt x="155" y="669"/>
                  </a:lnTo>
                  <a:lnTo>
                    <a:pt x="154" y="669"/>
                  </a:lnTo>
                  <a:lnTo>
                    <a:pt x="153" y="669"/>
                  </a:lnTo>
                  <a:lnTo>
                    <a:pt x="152" y="669"/>
                  </a:lnTo>
                  <a:lnTo>
                    <a:pt x="151" y="669"/>
                  </a:lnTo>
                  <a:lnTo>
                    <a:pt x="150" y="669"/>
                  </a:lnTo>
                  <a:lnTo>
                    <a:pt x="150" y="669"/>
                  </a:lnTo>
                  <a:lnTo>
                    <a:pt x="149" y="669"/>
                  </a:lnTo>
                  <a:lnTo>
                    <a:pt x="148" y="669"/>
                  </a:lnTo>
                  <a:lnTo>
                    <a:pt x="147" y="669"/>
                  </a:lnTo>
                  <a:lnTo>
                    <a:pt x="147" y="668"/>
                  </a:lnTo>
                  <a:lnTo>
                    <a:pt x="146" y="669"/>
                  </a:lnTo>
                  <a:lnTo>
                    <a:pt x="146" y="669"/>
                  </a:lnTo>
                  <a:lnTo>
                    <a:pt x="145" y="669"/>
                  </a:lnTo>
                  <a:lnTo>
                    <a:pt x="144" y="669"/>
                  </a:lnTo>
                  <a:lnTo>
                    <a:pt x="143" y="670"/>
                  </a:lnTo>
                  <a:lnTo>
                    <a:pt x="143" y="670"/>
                  </a:lnTo>
                  <a:lnTo>
                    <a:pt x="143" y="671"/>
                  </a:lnTo>
                  <a:lnTo>
                    <a:pt x="143" y="672"/>
                  </a:lnTo>
                  <a:lnTo>
                    <a:pt x="142" y="671"/>
                  </a:lnTo>
                  <a:lnTo>
                    <a:pt x="141" y="671"/>
                  </a:lnTo>
                  <a:lnTo>
                    <a:pt x="140" y="671"/>
                  </a:lnTo>
                  <a:lnTo>
                    <a:pt x="139" y="671"/>
                  </a:lnTo>
                  <a:lnTo>
                    <a:pt x="138" y="671"/>
                  </a:lnTo>
                  <a:lnTo>
                    <a:pt x="137" y="671"/>
                  </a:lnTo>
                  <a:lnTo>
                    <a:pt x="137" y="671"/>
                  </a:lnTo>
                  <a:lnTo>
                    <a:pt x="136" y="671"/>
                  </a:lnTo>
                  <a:lnTo>
                    <a:pt x="135" y="671"/>
                  </a:lnTo>
                  <a:lnTo>
                    <a:pt x="135" y="670"/>
                  </a:lnTo>
                  <a:lnTo>
                    <a:pt x="134" y="669"/>
                  </a:lnTo>
                  <a:lnTo>
                    <a:pt x="133" y="669"/>
                  </a:lnTo>
                  <a:lnTo>
                    <a:pt x="133" y="669"/>
                  </a:lnTo>
                  <a:lnTo>
                    <a:pt x="133" y="668"/>
                  </a:lnTo>
                  <a:lnTo>
                    <a:pt x="132" y="668"/>
                  </a:lnTo>
                  <a:lnTo>
                    <a:pt x="132" y="667"/>
                  </a:lnTo>
                  <a:lnTo>
                    <a:pt x="131" y="668"/>
                  </a:lnTo>
                  <a:lnTo>
                    <a:pt x="131" y="668"/>
                  </a:lnTo>
                  <a:lnTo>
                    <a:pt x="130" y="667"/>
                  </a:lnTo>
                  <a:lnTo>
                    <a:pt x="130" y="666"/>
                  </a:lnTo>
                  <a:lnTo>
                    <a:pt x="129" y="666"/>
                  </a:lnTo>
                  <a:lnTo>
                    <a:pt x="130" y="665"/>
                  </a:lnTo>
                  <a:lnTo>
                    <a:pt x="131" y="666"/>
                  </a:lnTo>
                  <a:lnTo>
                    <a:pt x="131" y="665"/>
                  </a:lnTo>
                  <a:lnTo>
                    <a:pt x="130" y="664"/>
                  </a:lnTo>
                  <a:lnTo>
                    <a:pt x="130" y="663"/>
                  </a:lnTo>
                  <a:lnTo>
                    <a:pt x="129" y="663"/>
                  </a:lnTo>
                  <a:lnTo>
                    <a:pt x="128" y="663"/>
                  </a:lnTo>
                  <a:lnTo>
                    <a:pt x="127" y="663"/>
                  </a:lnTo>
                  <a:lnTo>
                    <a:pt x="126" y="663"/>
                  </a:lnTo>
                  <a:lnTo>
                    <a:pt x="126" y="664"/>
                  </a:lnTo>
                  <a:lnTo>
                    <a:pt x="125" y="664"/>
                  </a:lnTo>
                  <a:lnTo>
                    <a:pt x="125" y="665"/>
                  </a:lnTo>
                  <a:lnTo>
                    <a:pt x="124" y="666"/>
                  </a:lnTo>
                  <a:lnTo>
                    <a:pt x="124" y="666"/>
                  </a:lnTo>
                  <a:lnTo>
                    <a:pt x="124" y="667"/>
                  </a:lnTo>
                  <a:lnTo>
                    <a:pt x="123" y="667"/>
                  </a:lnTo>
                  <a:lnTo>
                    <a:pt x="122" y="667"/>
                  </a:lnTo>
                  <a:lnTo>
                    <a:pt x="122" y="668"/>
                  </a:lnTo>
                  <a:lnTo>
                    <a:pt x="121" y="668"/>
                  </a:lnTo>
                  <a:lnTo>
                    <a:pt x="120" y="668"/>
                  </a:lnTo>
                  <a:lnTo>
                    <a:pt x="120" y="669"/>
                  </a:lnTo>
                  <a:lnTo>
                    <a:pt x="119" y="669"/>
                  </a:lnTo>
                  <a:lnTo>
                    <a:pt x="118" y="670"/>
                  </a:lnTo>
                  <a:lnTo>
                    <a:pt x="116" y="671"/>
                  </a:lnTo>
                  <a:lnTo>
                    <a:pt x="115" y="671"/>
                  </a:lnTo>
                  <a:lnTo>
                    <a:pt x="114" y="670"/>
                  </a:lnTo>
                  <a:lnTo>
                    <a:pt x="113" y="670"/>
                  </a:lnTo>
                  <a:lnTo>
                    <a:pt x="111" y="670"/>
                  </a:lnTo>
                  <a:lnTo>
                    <a:pt x="111" y="671"/>
                  </a:lnTo>
                  <a:lnTo>
                    <a:pt x="109" y="671"/>
                  </a:lnTo>
                  <a:lnTo>
                    <a:pt x="108" y="672"/>
                  </a:lnTo>
                  <a:lnTo>
                    <a:pt x="107" y="673"/>
                  </a:lnTo>
                  <a:lnTo>
                    <a:pt x="105" y="673"/>
                  </a:lnTo>
                  <a:lnTo>
                    <a:pt x="105" y="675"/>
                  </a:lnTo>
                  <a:lnTo>
                    <a:pt x="105" y="676"/>
                  </a:lnTo>
                  <a:lnTo>
                    <a:pt x="105" y="677"/>
                  </a:lnTo>
                  <a:lnTo>
                    <a:pt x="105" y="678"/>
                  </a:lnTo>
                  <a:lnTo>
                    <a:pt x="104" y="680"/>
                  </a:lnTo>
                  <a:lnTo>
                    <a:pt x="102" y="682"/>
                  </a:lnTo>
                  <a:lnTo>
                    <a:pt x="100" y="682"/>
                  </a:lnTo>
                  <a:lnTo>
                    <a:pt x="99" y="684"/>
                  </a:lnTo>
                  <a:lnTo>
                    <a:pt x="97" y="686"/>
                  </a:lnTo>
                  <a:lnTo>
                    <a:pt x="96" y="687"/>
                  </a:lnTo>
                  <a:lnTo>
                    <a:pt x="95" y="688"/>
                  </a:lnTo>
                  <a:lnTo>
                    <a:pt x="94" y="688"/>
                  </a:lnTo>
                  <a:lnTo>
                    <a:pt x="93" y="688"/>
                  </a:lnTo>
                  <a:lnTo>
                    <a:pt x="92" y="689"/>
                  </a:lnTo>
                  <a:lnTo>
                    <a:pt x="91" y="689"/>
                  </a:lnTo>
                  <a:lnTo>
                    <a:pt x="90" y="690"/>
                  </a:lnTo>
                  <a:lnTo>
                    <a:pt x="89" y="691"/>
                  </a:lnTo>
                  <a:lnTo>
                    <a:pt x="88" y="691"/>
                  </a:lnTo>
                  <a:lnTo>
                    <a:pt x="87" y="692"/>
                  </a:lnTo>
                  <a:lnTo>
                    <a:pt x="86" y="692"/>
                  </a:lnTo>
                  <a:lnTo>
                    <a:pt x="86" y="693"/>
                  </a:lnTo>
                  <a:lnTo>
                    <a:pt x="85" y="694"/>
                  </a:lnTo>
                  <a:lnTo>
                    <a:pt x="84" y="695"/>
                  </a:lnTo>
                  <a:lnTo>
                    <a:pt x="83" y="695"/>
                  </a:lnTo>
                  <a:lnTo>
                    <a:pt x="82" y="695"/>
                  </a:lnTo>
                  <a:lnTo>
                    <a:pt x="81" y="695"/>
                  </a:lnTo>
                  <a:lnTo>
                    <a:pt x="81" y="696"/>
                  </a:lnTo>
                  <a:lnTo>
                    <a:pt x="80" y="696"/>
                  </a:lnTo>
                  <a:lnTo>
                    <a:pt x="80" y="697"/>
                  </a:lnTo>
                  <a:lnTo>
                    <a:pt x="80" y="697"/>
                  </a:lnTo>
                  <a:lnTo>
                    <a:pt x="79" y="697"/>
                  </a:lnTo>
                  <a:lnTo>
                    <a:pt x="77" y="697"/>
                  </a:lnTo>
                  <a:lnTo>
                    <a:pt x="76" y="696"/>
                  </a:lnTo>
                  <a:lnTo>
                    <a:pt x="74" y="695"/>
                  </a:lnTo>
                  <a:lnTo>
                    <a:pt x="74" y="695"/>
                  </a:lnTo>
                  <a:lnTo>
                    <a:pt x="74" y="694"/>
                  </a:lnTo>
                  <a:lnTo>
                    <a:pt x="73" y="694"/>
                  </a:lnTo>
                  <a:lnTo>
                    <a:pt x="73" y="693"/>
                  </a:lnTo>
                  <a:lnTo>
                    <a:pt x="72" y="693"/>
                  </a:lnTo>
                  <a:lnTo>
                    <a:pt x="71" y="692"/>
                  </a:lnTo>
                  <a:lnTo>
                    <a:pt x="70" y="691"/>
                  </a:lnTo>
                  <a:lnTo>
                    <a:pt x="69" y="690"/>
                  </a:lnTo>
                  <a:lnTo>
                    <a:pt x="68" y="689"/>
                  </a:lnTo>
                  <a:lnTo>
                    <a:pt x="69" y="689"/>
                  </a:lnTo>
                  <a:lnTo>
                    <a:pt x="69" y="688"/>
                  </a:lnTo>
                  <a:lnTo>
                    <a:pt x="68" y="688"/>
                  </a:lnTo>
                  <a:lnTo>
                    <a:pt x="67" y="687"/>
                  </a:lnTo>
                  <a:lnTo>
                    <a:pt x="67" y="687"/>
                  </a:lnTo>
                  <a:lnTo>
                    <a:pt x="66" y="687"/>
                  </a:lnTo>
                  <a:lnTo>
                    <a:pt x="65" y="687"/>
                  </a:lnTo>
                  <a:lnTo>
                    <a:pt x="64" y="687"/>
                  </a:lnTo>
                  <a:lnTo>
                    <a:pt x="63" y="687"/>
                  </a:lnTo>
                  <a:lnTo>
                    <a:pt x="62" y="687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61" y="685"/>
                  </a:lnTo>
                  <a:lnTo>
                    <a:pt x="60" y="685"/>
                  </a:lnTo>
                  <a:lnTo>
                    <a:pt x="60" y="684"/>
                  </a:lnTo>
                  <a:lnTo>
                    <a:pt x="60" y="683"/>
                  </a:lnTo>
                  <a:lnTo>
                    <a:pt x="59" y="682"/>
                  </a:lnTo>
                  <a:lnTo>
                    <a:pt x="60" y="682"/>
                  </a:lnTo>
                  <a:lnTo>
                    <a:pt x="60" y="681"/>
                  </a:lnTo>
                  <a:lnTo>
                    <a:pt x="60" y="680"/>
                  </a:lnTo>
                  <a:lnTo>
                    <a:pt x="59" y="679"/>
                  </a:lnTo>
                  <a:lnTo>
                    <a:pt x="59" y="678"/>
                  </a:lnTo>
                  <a:lnTo>
                    <a:pt x="59" y="677"/>
                  </a:lnTo>
                  <a:lnTo>
                    <a:pt x="59" y="676"/>
                  </a:lnTo>
                  <a:lnTo>
                    <a:pt x="59" y="676"/>
                  </a:lnTo>
                  <a:lnTo>
                    <a:pt x="60" y="675"/>
                  </a:lnTo>
                  <a:lnTo>
                    <a:pt x="61" y="674"/>
                  </a:lnTo>
                  <a:lnTo>
                    <a:pt x="61" y="673"/>
                  </a:lnTo>
                  <a:lnTo>
                    <a:pt x="61" y="673"/>
                  </a:lnTo>
                  <a:lnTo>
                    <a:pt x="62" y="673"/>
                  </a:lnTo>
                  <a:lnTo>
                    <a:pt x="63" y="673"/>
                  </a:lnTo>
                  <a:lnTo>
                    <a:pt x="63" y="674"/>
                  </a:lnTo>
                  <a:lnTo>
                    <a:pt x="64" y="674"/>
                  </a:lnTo>
                  <a:lnTo>
                    <a:pt x="65" y="673"/>
                  </a:lnTo>
                  <a:lnTo>
                    <a:pt x="66" y="673"/>
                  </a:lnTo>
                  <a:lnTo>
                    <a:pt x="66" y="672"/>
                  </a:lnTo>
                  <a:lnTo>
                    <a:pt x="67" y="672"/>
                  </a:lnTo>
                  <a:lnTo>
                    <a:pt x="67" y="671"/>
                  </a:lnTo>
                  <a:lnTo>
                    <a:pt x="67" y="671"/>
                  </a:lnTo>
                  <a:lnTo>
                    <a:pt x="67" y="670"/>
                  </a:lnTo>
                  <a:lnTo>
                    <a:pt x="68" y="670"/>
                  </a:lnTo>
                  <a:lnTo>
                    <a:pt x="69" y="669"/>
                  </a:lnTo>
                  <a:lnTo>
                    <a:pt x="70" y="669"/>
                  </a:lnTo>
                  <a:lnTo>
                    <a:pt x="71" y="669"/>
                  </a:lnTo>
                  <a:lnTo>
                    <a:pt x="72" y="668"/>
                  </a:lnTo>
                  <a:lnTo>
                    <a:pt x="73" y="668"/>
                  </a:lnTo>
                  <a:lnTo>
                    <a:pt x="73" y="667"/>
                  </a:lnTo>
                  <a:lnTo>
                    <a:pt x="73" y="666"/>
                  </a:lnTo>
                  <a:lnTo>
                    <a:pt x="74" y="666"/>
                  </a:lnTo>
                  <a:lnTo>
                    <a:pt x="74" y="665"/>
                  </a:lnTo>
                  <a:lnTo>
                    <a:pt x="75" y="665"/>
                  </a:lnTo>
                  <a:lnTo>
                    <a:pt x="76" y="664"/>
                  </a:lnTo>
                  <a:lnTo>
                    <a:pt x="76" y="663"/>
                  </a:lnTo>
                  <a:lnTo>
                    <a:pt x="76" y="663"/>
                  </a:lnTo>
                  <a:lnTo>
                    <a:pt x="77" y="663"/>
                  </a:lnTo>
                  <a:lnTo>
                    <a:pt x="78" y="662"/>
                  </a:lnTo>
                  <a:lnTo>
                    <a:pt x="78" y="663"/>
                  </a:lnTo>
                  <a:lnTo>
                    <a:pt x="78" y="662"/>
                  </a:lnTo>
                  <a:lnTo>
                    <a:pt x="79" y="662"/>
                  </a:lnTo>
                  <a:lnTo>
                    <a:pt x="79" y="661"/>
                  </a:lnTo>
                  <a:lnTo>
                    <a:pt x="80" y="661"/>
                  </a:lnTo>
                  <a:lnTo>
                    <a:pt x="80" y="661"/>
                  </a:lnTo>
                  <a:lnTo>
                    <a:pt x="80" y="660"/>
                  </a:lnTo>
                  <a:lnTo>
                    <a:pt x="80" y="659"/>
                  </a:lnTo>
                  <a:lnTo>
                    <a:pt x="80" y="658"/>
                  </a:lnTo>
                  <a:lnTo>
                    <a:pt x="80" y="658"/>
                  </a:lnTo>
                  <a:lnTo>
                    <a:pt x="81" y="657"/>
                  </a:lnTo>
                  <a:lnTo>
                    <a:pt x="81" y="657"/>
                  </a:lnTo>
                  <a:lnTo>
                    <a:pt x="82" y="657"/>
                  </a:lnTo>
                  <a:lnTo>
                    <a:pt x="82" y="656"/>
                  </a:lnTo>
                  <a:lnTo>
                    <a:pt x="83" y="656"/>
                  </a:lnTo>
                  <a:lnTo>
                    <a:pt x="83" y="655"/>
                  </a:lnTo>
                  <a:lnTo>
                    <a:pt x="83" y="654"/>
                  </a:lnTo>
                  <a:lnTo>
                    <a:pt x="84" y="654"/>
                  </a:lnTo>
                  <a:lnTo>
                    <a:pt x="84" y="653"/>
                  </a:lnTo>
                  <a:lnTo>
                    <a:pt x="85" y="652"/>
                  </a:lnTo>
                  <a:lnTo>
                    <a:pt x="86" y="652"/>
                  </a:lnTo>
                  <a:lnTo>
                    <a:pt x="86" y="651"/>
                  </a:lnTo>
                  <a:lnTo>
                    <a:pt x="86" y="650"/>
                  </a:lnTo>
                  <a:lnTo>
                    <a:pt x="86" y="650"/>
                  </a:lnTo>
                  <a:lnTo>
                    <a:pt x="86" y="649"/>
                  </a:lnTo>
                  <a:lnTo>
                    <a:pt x="86" y="648"/>
                  </a:lnTo>
                  <a:lnTo>
                    <a:pt x="87" y="647"/>
                  </a:lnTo>
                  <a:lnTo>
                    <a:pt x="88" y="646"/>
                  </a:lnTo>
                  <a:lnTo>
                    <a:pt x="89" y="645"/>
                  </a:lnTo>
                  <a:lnTo>
                    <a:pt x="90" y="645"/>
                  </a:lnTo>
                  <a:lnTo>
                    <a:pt x="90" y="644"/>
                  </a:lnTo>
                  <a:lnTo>
                    <a:pt x="90" y="644"/>
                  </a:lnTo>
                  <a:lnTo>
                    <a:pt x="91" y="643"/>
                  </a:lnTo>
                  <a:lnTo>
                    <a:pt x="92" y="643"/>
                  </a:lnTo>
                  <a:lnTo>
                    <a:pt x="92" y="643"/>
                  </a:lnTo>
                  <a:lnTo>
                    <a:pt x="92" y="642"/>
                  </a:lnTo>
                  <a:lnTo>
                    <a:pt x="92" y="641"/>
                  </a:lnTo>
                  <a:lnTo>
                    <a:pt x="92" y="640"/>
                  </a:lnTo>
                  <a:lnTo>
                    <a:pt x="93" y="639"/>
                  </a:lnTo>
                  <a:lnTo>
                    <a:pt x="92" y="638"/>
                  </a:lnTo>
                  <a:lnTo>
                    <a:pt x="93" y="638"/>
                  </a:lnTo>
                  <a:lnTo>
                    <a:pt x="93" y="637"/>
                  </a:lnTo>
                  <a:lnTo>
                    <a:pt x="92" y="636"/>
                  </a:lnTo>
                  <a:lnTo>
                    <a:pt x="92" y="636"/>
                  </a:lnTo>
                  <a:lnTo>
                    <a:pt x="91" y="635"/>
                  </a:lnTo>
                  <a:lnTo>
                    <a:pt x="91" y="634"/>
                  </a:lnTo>
                  <a:lnTo>
                    <a:pt x="91" y="633"/>
                  </a:lnTo>
                  <a:lnTo>
                    <a:pt x="91" y="632"/>
                  </a:lnTo>
                  <a:lnTo>
                    <a:pt x="92" y="631"/>
                  </a:lnTo>
                  <a:lnTo>
                    <a:pt x="92" y="631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3" y="630"/>
                  </a:lnTo>
                  <a:lnTo>
                    <a:pt x="93" y="629"/>
                  </a:lnTo>
                  <a:lnTo>
                    <a:pt x="93" y="628"/>
                  </a:lnTo>
                  <a:lnTo>
                    <a:pt x="94" y="627"/>
                  </a:lnTo>
                  <a:lnTo>
                    <a:pt x="94" y="626"/>
                  </a:lnTo>
                  <a:lnTo>
                    <a:pt x="94" y="625"/>
                  </a:lnTo>
                  <a:lnTo>
                    <a:pt x="94" y="625"/>
                  </a:lnTo>
                  <a:lnTo>
                    <a:pt x="95" y="624"/>
                  </a:lnTo>
                  <a:lnTo>
                    <a:pt x="95" y="623"/>
                  </a:lnTo>
                  <a:lnTo>
                    <a:pt x="96" y="623"/>
                  </a:lnTo>
                  <a:lnTo>
                    <a:pt x="97" y="622"/>
                  </a:lnTo>
                  <a:lnTo>
                    <a:pt x="98" y="622"/>
                  </a:lnTo>
                  <a:lnTo>
                    <a:pt x="99" y="621"/>
                  </a:lnTo>
                  <a:lnTo>
                    <a:pt x="99" y="621"/>
                  </a:lnTo>
                  <a:lnTo>
                    <a:pt x="100" y="620"/>
                  </a:lnTo>
                  <a:lnTo>
                    <a:pt x="101" y="619"/>
                  </a:lnTo>
                  <a:lnTo>
                    <a:pt x="101" y="619"/>
                  </a:lnTo>
                  <a:lnTo>
                    <a:pt x="102" y="619"/>
                  </a:lnTo>
                  <a:lnTo>
                    <a:pt x="102" y="619"/>
                  </a:lnTo>
                  <a:lnTo>
                    <a:pt x="103" y="619"/>
                  </a:lnTo>
                  <a:lnTo>
                    <a:pt x="103" y="618"/>
                  </a:lnTo>
                  <a:lnTo>
                    <a:pt x="103" y="617"/>
                  </a:lnTo>
                  <a:lnTo>
                    <a:pt x="104" y="616"/>
                  </a:lnTo>
                  <a:lnTo>
                    <a:pt x="104" y="615"/>
                  </a:lnTo>
                  <a:lnTo>
                    <a:pt x="105" y="614"/>
                  </a:lnTo>
                  <a:lnTo>
                    <a:pt x="104" y="614"/>
                  </a:lnTo>
                  <a:lnTo>
                    <a:pt x="104" y="613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11"/>
                  </a:lnTo>
                  <a:lnTo>
                    <a:pt x="104" y="610"/>
                  </a:lnTo>
                  <a:lnTo>
                    <a:pt x="104" y="609"/>
                  </a:lnTo>
                  <a:lnTo>
                    <a:pt x="103" y="608"/>
                  </a:lnTo>
                  <a:lnTo>
                    <a:pt x="103" y="607"/>
                  </a:lnTo>
                  <a:lnTo>
                    <a:pt x="103" y="606"/>
                  </a:lnTo>
                  <a:lnTo>
                    <a:pt x="102" y="606"/>
                  </a:lnTo>
                  <a:lnTo>
                    <a:pt x="102" y="606"/>
                  </a:lnTo>
                  <a:lnTo>
                    <a:pt x="101" y="605"/>
                  </a:lnTo>
                  <a:lnTo>
                    <a:pt x="101" y="604"/>
                  </a:lnTo>
                  <a:lnTo>
                    <a:pt x="100" y="603"/>
                  </a:lnTo>
                  <a:lnTo>
                    <a:pt x="100" y="602"/>
                  </a:lnTo>
                  <a:lnTo>
                    <a:pt x="99" y="601"/>
                  </a:lnTo>
                  <a:lnTo>
                    <a:pt x="99" y="600"/>
                  </a:lnTo>
                  <a:lnTo>
                    <a:pt x="99" y="600"/>
                  </a:lnTo>
                  <a:lnTo>
                    <a:pt x="99" y="599"/>
                  </a:lnTo>
                  <a:lnTo>
                    <a:pt x="100" y="598"/>
                  </a:lnTo>
                  <a:lnTo>
                    <a:pt x="99" y="597"/>
                  </a:lnTo>
                  <a:lnTo>
                    <a:pt x="99" y="596"/>
                  </a:lnTo>
                  <a:lnTo>
                    <a:pt x="99" y="595"/>
                  </a:lnTo>
                  <a:lnTo>
                    <a:pt x="99" y="594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9" y="592"/>
                  </a:lnTo>
                  <a:lnTo>
                    <a:pt x="99" y="591"/>
                  </a:lnTo>
                  <a:lnTo>
                    <a:pt x="99" y="590"/>
                  </a:lnTo>
                  <a:lnTo>
                    <a:pt x="99" y="589"/>
                  </a:lnTo>
                  <a:lnTo>
                    <a:pt x="98" y="588"/>
                  </a:lnTo>
                  <a:lnTo>
                    <a:pt x="99" y="587"/>
                  </a:lnTo>
                  <a:lnTo>
                    <a:pt x="99" y="587"/>
                  </a:lnTo>
                  <a:lnTo>
                    <a:pt x="99" y="586"/>
                  </a:lnTo>
                  <a:lnTo>
                    <a:pt x="98" y="585"/>
                  </a:lnTo>
                  <a:lnTo>
                    <a:pt x="98" y="584"/>
                  </a:lnTo>
                  <a:lnTo>
                    <a:pt x="98" y="583"/>
                  </a:lnTo>
                  <a:lnTo>
                    <a:pt x="98" y="582"/>
                  </a:lnTo>
                  <a:lnTo>
                    <a:pt x="98" y="581"/>
                  </a:lnTo>
                  <a:lnTo>
                    <a:pt x="98" y="581"/>
                  </a:lnTo>
                  <a:lnTo>
                    <a:pt x="99" y="581"/>
                  </a:lnTo>
                  <a:lnTo>
                    <a:pt x="98" y="580"/>
                  </a:lnTo>
                  <a:lnTo>
                    <a:pt x="97" y="579"/>
                  </a:lnTo>
                  <a:lnTo>
                    <a:pt x="98" y="579"/>
                  </a:lnTo>
                  <a:lnTo>
                    <a:pt x="99" y="579"/>
                  </a:lnTo>
                  <a:lnTo>
                    <a:pt x="99" y="578"/>
                  </a:lnTo>
                  <a:lnTo>
                    <a:pt x="99" y="577"/>
                  </a:lnTo>
                  <a:lnTo>
                    <a:pt x="99" y="576"/>
                  </a:lnTo>
                  <a:lnTo>
                    <a:pt x="99" y="575"/>
                  </a:lnTo>
                  <a:lnTo>
                    <a:pt x="98" y="575"/>
                  </a:lnTo>
                  <a:lnTo>
                    <a:pt x="98" y="576"/>
                  </a:lnTo>
                  <a:lnTo>
                    <a:pt x="98" y="577"/>
                  </a:lnTo>
                  <a:lnTo>
                    <a:pt x="97" y="577"/>
                  </a:lnTo>
                  <a:lnTo>
                    <a:pt x="96" y="577"/>
                  </a:lnTo>
                  <a:lnTo>
                    <a:pt x="96" y="578"/>
                  </a:lnTo>
                  <a:lnTo>
                    <a:pt x="95" y="578"/>
                  </a:lnTo>
                  <a:lnTo>
                    <a:pt x="94" y="578"/>
                  </a:lnTo>
                  <a:lnTo>
                    <a:pt x="94" y="579"/>
                  </a:lnTo>
                  <a:lnTo>
                    <a:pt x="93" y="579"/>
                  </a:lnTo>
                  <a:lnTo>
                    <a:pt x="93" y="580"/>
                  </a:lnTo>
                  <a:lnTo>
                    <a:pt x="93" y="581"/>
                  </a:lnTo>
                  <a:lnTo>
                    <a:pt x="92" y="581"/>
                  </a:lnTo>
                  <a:lnTo>
                    <a:pt x="92" y="581"/>
                  </a:lnTo>
                  <a:lnTo>
                    <a:pt x="92" y="582"/>
                  </a:lnTo>
                  <a:lnTo>
                    <a:pt x="92" y="583"/>
                  </a:lnTo>
                  <a:lnTo>
                    <a:pt x="92" y="584"/>
                  </a:lnTo>
                  <a:lnTo>
                    <a:pt x="91" y="584"/>
                  </a:lnTo>
                  <a:lnTo>
                    <a:pt x="90" y="585"/>
                  </a:lnTo>
                  <a:lnTo>
                    <a:pt x="89" y="585"/>
                  </a:lnTo>
                  <a:lnTo>
                    <a:pt x="89" y="586"/>
                  </a:lnTo>
                  <a:lnTo>
                    <a:pt x="89" y="587"/>
                  </a:lnTo>
                  <a:lnTo>
                    <a:pt x="88" y="587"/>
                  </a:lnTo>
                  <a:lnTo>
                    <a:pt x="87" y="587"/>
                  </a:lnTo>
                  <a:lnTo>
                    <a:pt x="86" y="588"/>
                  </a:lnTo>
                  <a:lnTo>
                    <a:pt x="86" y="589"/>
                  </a:lnTo>
                  <a:lnTo>
                    <a:pt x="85" y="590"/>
                  </a:lnTo>
                  <a:lnTo>
                    <a:pt x="84" y="590"/>
                  </a:lnTo>
                  <a:lnTo>
                    <a:pt x="84" y="591"/>
                  </a:lnTo>
                  <a:lnTo>
                    <a:pt x="83" y="592"/>
                  </a:lnTo>
                  <a:lnTo>
                    <a:pt x="83" y="593"/>
                  </a:lnTo>
                  <a:lnTo>
                    <a:pt x="82" y="593"/>
                  </a:lnTo>
                  <a:lnTo>
                    <a:pt x="81" y="592"/>
                  </a:lnTo>
                  <a:lnTo>
                    <a:pt x="81" y="593"/>
                  </a:lnTo>
                  <a:lnTo>
                    <a:pt x="81" y="593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79" y="595"/>
                  </a:lnTo>
                  <a:lnTo>
                    <a:pt x="78" y="595"/>
                  </a:lnTo>
                  <a:lnTo>
                    <a:pt x="78" y="596"/>
                  </a:lnTo>
                  <a:lnTo>
                    <a:pt x="77" y="596"/>
                  </a:lnTo>
                  <a:lnTo>
                    <a:pt x="76" y="596"/>
                  </a:lnTo>
                  <a:lnTo>
                    <a:pt x="75" y="597"/>
                  </a:lnTo>
                  <a:lnTo>
                    <a:pt x="74" y="598"/>
                  </a:lnTo>
                  <a:lnTo>
                    <a:pt x="74" y="599"/>
                  </a:lnTo>
                  <a:lnTo>
                    <a:pt x="73" y="599"/>
                  </a:lnTo>
                  <a:lnTo>
                    <a:pt x="73" y="600"/>
                  </a:lnTo>
                  <a:lnTo>
                    <a:pt x="73" y="600"/>
                  </a:lnTo>
                  <a:lnTo>
                    <a:pt x="73" y="601"/>
                  </a:lnTo>
                  <a:lnTo>
                    <a:pt x="73" y="601"/>
                  </a:lnTo>
                  <a:lnTo>
                    <a:pt x="72" y="602"/>
                  </a:lnTo>
                  <a:lnTo>
                    <a:pt x="71" y="602"/>
                  </a:lnTo>
                  <a:lnTo>
                    <a:pt x="70" y="602"/>
                  </a:lnTo>
                  <a:lnTo>
                    <a:pt x="69" y="602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2"/>
                  </a:lnTo>
                  <a:lnTo>
                    <a:pt x="66" y="602"/>
                  </a:lnTo>
                  <a:lnTo>
                    <a:pt x="66" y="603"/>
                  </a:lnTo>
                  <a:lnTo>
                    <a:pt x="65" y="603"/>
                  </a:lnTo>
                  <a:lnTo>
                    <a:pt x="63" y="591"/>
                  </a:lnTo>
                  <a:lnTo>
                    <a:pt x="41" y="574"/>
                  </a:lnTo>
                  <a:lnTo>
                    <a:pt x="6" y="547"/>
                  </a:lnTo>
                  <a:lnTo>
                    <a:pt x="6" y="544"/>
                  </a:lnTo>
                  <a:lnTo>
                    <a:pt x="4" y="537"/>
                  </a:lnTo>
                  <a:lnTo>
                    <a:pt x="4" y="536"/>
                  </a:lnTo>
                  <a:lnTo>
                    <a:pt x="4" y="536"/>
                  </a:lnTo>
                  <a:lnTo>
                    <a:pt x="5" y="535"/>
                  </a:lnTo>
                  <a:lnTo>
                    <a:pt x="5" y="534"/>
                  </a:lnTo>
                  <a:lnTo>
                    <a:pt x="4" y="533"/>
                  </a:lnTo>
                  <a:lnTo>
                    <a:pt x="4" y="532"/>
                  </a:lnTo>
                  <a:lnTo>
                    <a:pt x="4" y="531"/>
                  </a:lnTo>
                  <a:lnTo>
                    <a:pt x="5" y="530"/>
                  </a:lnTo>
                  <a:lnTo>
                    <a:pt x="5" y="530"/>
                  </a:lnTo>
                  <a:lnTo>
                    <a:pt x="5" y="529"/>
                  </a:lnTo>
                  <a:lnTo>
                    <a:pt x="6" y="529"/>
                  </a:lnTo>
                  <a:lnTo>
                    <a:pt x="6" y="528"/>
                  </a:lnTo>
                  <a:lnTo>
                    <a:pt x="5" y="527"/>
                  </a:lnTo>
                  <a:lnTo>
                    <a:pt x="4" y="526"/>
                  </a:lnTo>
                  <a:lnTo>
                    <a:pt x="4" y="525"/>
                  </a:lnTo>
                  <a:lnTo>
                    <a:pt x="5" y="525"/>
                  </a:lnTo>
                  <a:lnTo>
                    <a:pt x="6" y="524"/>
                  </a:lnTo>
                  <a:lnTo>
                    <a:pt x="5" y="523"/>
                  </a:lnTo>
                  <a:lnTo>
                    <a:pt x="4" y="523"/>
                  </a:lnTo>
                  <a:lnTo>
                    <a:pt x="4" y="523"/>
                  </a:lnTo>
                  <a:lnTo>
                    <a:pt x="3" y="523"/>
                  </a:lnTo>
                  <a:lnTo>
                    <a:pt x="3" y="523"/>
                  </a:lnTo>
                  <a:lnTo>
                    <a:pt x="2" y="523"/>
                  </a:lnTo>
                  <a:lnTo>
                    <a:pt x="1" y="523"/>
                  </a:lnTo>
                  <a:lnTo>
                    <a:pt x="0" y="523"/>
                  </a:lnTo>
                  <a:lnTo>
                    <a:pt x="0" y="522"/>
                  </a:lnTo>
                  <a:lnTo>
                    <a:pt x="0" y="521"/>
                  </a:lnTo>
                  <a:lnTo>
                    <a:pt x="1" y="521"/>
                  </a:lnTo>
                  <a:lnTo>
                    <a:pt x="1" y="520"/>
                  </a:lnTo>
                  <a:lnTo>
                    <a:pt x="2" y="519"/>
                  </a:lnTo>
                  <a:lnTo>
                    <a:pt x="3" y="518"/>
                  </a:lnTo>
                  <a:lnTo>
                    <a:pt x="3" y="518"/>
                  </a:lnTo>
                  <a:lnTo>
                    <a:pt x="3" y="517"/>
                  </a:lnTo>
                  <a:lnTo>
                    <a:pt x="4" y="517"/>
                  </a:lnTo>
                  <a:lnTo>
                    <a:pt x="4" y="516"/>
                  </a:lnTo>
                  <a:lnTo>
                    <a:pt x="4" y="515"/>
                  </a:lnTo>
                  <a:lnTo>
                    <a:pt x="5" y="515"/>
                  </a:lnTo>
                  <a:lnTo>
                    <a:pt x="6" y="514"/>
                  </a:lnTo>
                  <a:lnTo>
                    <a:pt x="6" y="513"/>
                  </a:lnTo>
                  <a:lnTo>
                    <a:pt x="6" y="512"/>
                  </a:lnTo>
                  <a:lnTo>
                    <a:pt x="6" y="511"/>
                  </a:lnTo>
                  <a:lnTo>
                    <a:pt x="5" y="511"/>
                  </a:lnTo>
                  <a:lnTo>
                    <a:pt x="5" y="511"/>
                  </a:lnTo>
                  <a:lnTo>
                    <a:pt x="5" y="510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5" y="507"/>
                  </a:lnTo>
                  <a:lnTo>
                    <a:pt x="5" y="506"/>
                  </a:lnTo>
                  <a:lnTo>
                    <a:pt x="5" y="505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3" y="504"/>
                  </a:lnTo>
                  <a:lnTo>
                    <a:pt x="3" y="503"/>
                  </a:lnTo>
                  <a:lnTo>
                    <a:pt x="3" y="502"/>
                  </a:lnTo>
                  <a:lnTo>
                    <a:pt x="3" y="501"/>
                  </a:lnTo>
                  <a:lnTo>
                    <a:pt x="2" y="500"/>
                  </a:lnTo>
                  <a:lnTo>
                    <a:pt x="1" y="500"/>
                  </a:lnTo>
                  <a:lnTo>
                    <a:pt x="1" y="499"/>
                  </a:lnTo>
                  <a:lnTo>
                    <a:pt x="1" y="498"/>
                  </a:lnTo>
                  <a:lnTo>
                    <a:pt x="2" y="498"/>
                  </a:lnTo>
                  <a:lnTo>
                    <a:pt x="2" y="497"/>
                  </a:lnTo>
                  <a:lnTo>
                    <a:pt x="2" y="496"/>
                  </a:lnTo>
                  <a:lnTo>
                    <a:pt x="3" y="493"/>
                  </a:lnTo>
                  <a:lnTo>
                    <a:pt x="4" y="489"/>
                  </a:lnTo>
                  <a:lnTo>
                    <a:pt x="52" y="499"/>
                  </a:lnTo>
                  <a:lnTo>
                    <a:pt x="53" y="499"/>
                  </a:lnTo>
                  <a:lnTo>
                    <a:pt x="54" y="499"/>
                  </a:lnTo>
                  <a:lnTo>
                    <a:pt x="54" y="499"/>
                  </a:lnTo>
                  <a:lnTo>
                    <a:pt x="55" y="498"/>
                  </a:lnTo>
                  <a:lnTo>
                    <a:pt x="55" y="498"/>
                  </a:lnTo>
                  <a:lnTo>
                    <a:pt x="56" y="498"/>
                  </a:lnTo>
                  <a:lnTo>
                    <a:pt x="56" y="499"/>
                  </a:lnTo>
                  <a:lnTo>
                    <a:pt x="56" y="500"/>
                  </a:lnTo>
                  <a:lnTo>
                    <a:pt x="56" y="501"/>
                  </a:lnTo>
                  <a:lnTo>
                    <a:pt x="56" y="502"/>
                  </a:lnTo>
                  <a:lnTo>
                    <a:pt x="56" y="503"/>
                  </a:lnTo>
                  <a:lnTo>
                    <a:pt x="55" y="504"/>
                  </a:lnTo>
                  <a:lnTo>
                    <a:pt x="55" y="504"/>
                  </a:lnTo>
                  <a:lnTo>
                    <a:pt x="55" y="506"/>
                  </a:lnTo>
                  <a:lnTo>
                    <a:pt x="55" y="507"/>
                  </a:lnTo>
                  <a:lnTo>
                    <a:pt x="55" y="508"/>
                  </a:lnTo>
                  <a:lnTo>
                    <a:pt x="56" y="508"/>
                  </a:lnTo>
                  <a:lnTo>
                    <a:pt x="56" y="509"/>
                  </a:lnTo>
                  <a:lnTo>
                    <a:pt x="56" y="510"/>
                  </a:lnTo>
                  <a:lnTo>
                    <a:pt x="56" y="511"/>
                  </a:lnTo>
                  <a:lnTo>
                    <a:pt x="56" y="511"/>
                  </a:lnTo>
                  <a:lnTo>
                    <a:pt x="57" y="511"/>
                  </a:lnTo>
                  <a:lnTo>
                    <a:pt x="57" y="512"/>
                  </a:lnTo>
                  <a:lnTo>
                    <a:pt x="57" y="513"/>
                  </a:lnTo>
                  <a:lnTo>
                    <a:pt x="56" y="513"/>
                  </a:lnTo>
                  <a:lnTo>
                    <a:pt x="56" y="514"/>
                  </a:lnTo>
                  <a:lnTo>
                    <a:pt x="57" y="514"/>
                  </a:lnTo>
                  <a:lnTo>
                    <a:pt x="57" y="515"/>
                  </a:lnTo>
                  <a:lnTo>
                    <a:pt x="57" y="516"/>
                  </a:lnTo>
                  <a:lnTo>
                    <a:pt x="56" y="517"/>
                  </a:lnTo>
                  <a:lnTo>
                    <a:pt x="56" y="517"/>
                  </a:lnTo>
                  <a:lnTo>
                    <a:pt x="56" y="518"/>
                  </a:lnTo>
                  <a:lnTo>
                    <a:pt x="55" y="519"/>
                  </a:lnTo>
                  <a:lnTo>
                    <a:pt x="56" y="519"/>
                  </a:lnTo>
                  <a:lnTo>
                    <a:pt x="56" y="520"/>
                  </a:lnTo>
                  <a:lnTo>
                    <a:pt x="57" y="520"/>
                  </a:lnTo>
                  <a:lnTo>
                    <a:pt x="57" y="521"/>
                  </a:lnTo>
                  <a:lnTo>
                    <a:pt x="58" y="520"/>
                  </a:lnTo>
                  <a:lnTo>
                    <a:pt x="59" y="520"/>
                  </a:lnTo>
                  <a:lnTo>
                    <a:pt x="60" y="520"/>
                  </a:lnTo>
                  <a:lnTo>
                    <a:pt x="60" y="519"/>
                  </a:lnTo>
                  <a:lnTo>
                    <a:pt x="60" y="518"/>
                  </a:lnTo>
                  <a:lnTo>
                    <a:pt x="60" y="517"/>
                  </a:lnTo>
                  <a:lnTo>
                    <a:pt x="60" y="517"/>
                  </a:lnTo>
                  <a:lnTo>
                    <a:pt x="60" y="515"/>
                  </a:lnTo>
                  <a:lnTo>
                    <a:pt x="60" y="514"/>
                  </a:lnTo>
                  <a:lnTo>
                    <a:pt x="60" y="513"/>
                  </a:lnTo>
                  <a:lnTo>
                    <a:pt x="61" y="512"/>
                  </a:lnTo>
                  <a:lnTo>
                    <a:pt x="61" y="511"/>
                  </a:lnTo>
                  <a:lnTo>
                    <a:pt x="61" y="510"/>
                  </a:lnTo>
                  <a:lnTo>
                    <a:pt x="61" y="508"/>
                  </a:lnTo>
                  <a:lnTo>
                    <a:pt x="61" y="506"/>
                  </a:lnTo>
                  <a:lnTo>
                    <a:pt x="61" y="504"/>
                  </a:lnTo>
                  <a:lnTo>
                    <a:pt x="61" y="503"/>
                  </a:lnTo>
                  <a:lnTo>
                    <a:pt x="61" y="502"/>
                  </a:lnTo>
                  <a:lnTo>
                    <a:pt x="61" y="501"/>
                  </a:lnTo>
                  <a:lnTo>
                    <a:pt x="61" y="500"/>
                  </a:lnTo>
                  <a:lnTo>
                    <a:pt x="61" y="499"/>
                  </a:lnTo>
                  <a:lnTo>
                    <a:pt x="61" y="498"/>
                  </a:lnTo>
                  <a:lnTo>
                    <a:pt x="61" y="498"/>
                  </a:lnTo>
                  <a:lnTo>
                    <a:pt x="61" y="497"/>
                  </a:lnTo>
                  <a:lnTo>
                    <a:pt x="61" y="496"/>
                  </a:lnTo>
                  <a:lnTo>
                    <a:pt x="61" y="495"/>
                  </a:lnTo>
                  <a:lnTo>
                    <a:pt x="61" y="494"/>
                  </a:lnTo>
                  <a:lnTo>
                    <a:pt x="62" y="493"/>
                  </a:lnTo>
                  <a:lnTo>
                    <a:pt x="63" y="493"/>
                  </a:lnTo>
                  <a:lnTo>
                    <a:pt x="64" y="492"/>
                  </a:lnTo>
                  <a:lnTo>
                    <a:pt x="65" y="492"/>
                  </a:lnTo>
                  <a:lnTo>
                    <a:pt x="66" y="491"/>
                  </a:lnTo>
                  <a:lnTo>
                    <a:pt x="66" y="490"/>
                  </a:lnTo>
                  <a:lnTo>
                    <a:pt x="67" y="489"/>
                  </a:lnTo>
                  <a:lnTo>
                    <a:pt x="67" y="488"/>
                  </a:lnTo>
                  <a:lnTo>
                    <a:pt x="67" y="487"/>
                  </a:lnTo>
                  <a:lnTo>
                    <a:pt x="67" y="486"/>
                  </a:lnTo>
                  <a:lnTo>
                    <a:pt x="67" y="485"/>
                  </a:lnTo>
                  <a:lnTo>
                    <a:pt x="67" y="485"/>
                  </a:lnTo>
                  <a:lnTo>
                    <a:pt x="67" y="484"/>
                  </a:lnTo>
                  <a:lnTo>
                    <a:pt x="68" y="482"/>
                  </a:lnTo>
                  <a:lnTo>
                    <a:pt x="67" y="481"/>
                  </a:lnTo>
                  <a:lnTo>
                    <a:pt x="67" y="479"/>
                  </a:lnTo>
                  <a:lnTo>
                    <a:pt x="67" y="479"/>
                  </a:lnTo>
                  <a:lnTo>
                    <a:pt x="67" y="478"/>
                  </a:lnTo>
                  <a:lnTo>
                    <a:pt x="110" y="438"/>
                  </a:lnTo>
                  <a:lnTo>
                    <a:pt x="115" y="433"/>
                  </a:lnTo>
                  <a:lnTo>
                    <a:pt x="115" y="431"/>
                  </a:lnTo>
                  <a:lnTo>
                    <a:pt x="137" y="407"/>
                  </a:lnTo>
                  <a:lnTo>
                    <a:pt x="146" y="407"/>
                  </a:lnTo>
                  <a:lnTo>
                    <a:pt x="147" y="407"/>
                  </a:lnTo>
                  <a:lnTo>
                    <a:pt x="148" y="407"/>
                  </a:lnTo>
                  <a:lnTo>
                    <a:pt x="148" y="406"/>
                  </a:lnTo>
                  <a:lnTo>
                    <a:pt x="149" y="405"/>
                  </a:lnTo>
                  <a:lnTo>
                    <a:pt x="150" y="404"/>
                  </a:lnTo>
                  <a:lnTo>
                    <a:pt x="150" y="405"/>
                  </a:lnTo>
                  <a:lnTo>
                    <a:pt x="151" y="405"/>
                  </a:lnTo>
                  <a:lnTo>
                    <a:pt x="151" y="406"/>
                  </a:lnTo>
                  <a:lnTo>
                    <a:pt x="151" y="407"/>
                  </a:lnTo>
                  <a:lnTo>
                    <a:pt x="151" y="408"/>
                  </a:lnTo>
                  <a:lnTo>
                    <a:pt x="152" y="408"/>
                  </a:lnTo>
                  <a:lnTo>
                    <a:pt x="153" y="408"/>
                  </a:lnTo>
                  <a:lnTo>
                    <a:pt x="154" y="408"/>
                  </a:lnTo>
                  <a:lnTo>
                    <a:pt x="155" y="409"/>
                  </a:lnTo>
                  <a:lnTo>
                    <a:pt x="156" y="409"/>
                  </a:lnTo>
                  <a:lnTo>
                    <a:pt x="156" y="408"/>
                  </a:lnTo>
                  <a:lnTo>
                    <a:pt x="157" y="408"/>
                  </a:lnTo>
                  <a:lnTo>
                    <a:pt x="157" y="407"/>
                  </a:lnTo>
                  <a:lnTo>
                    <a:pt x="157" y="406"/>
                  </a:lnTo>
                  <a:lnTo>
                    <a:pt x="158" y="406"/>
                  </a:lnTo>
                  <a:lnTo>
                    <a:pt x="159" y="406"/>
                  </a:lnTo>
                  <a:lnTo>
                    <a:pt x="159" y="405"/>
                  </a:lnTo>
                  <a:lnTo>
                    <a:pt x="160" y="404"/>
                  </a:lnTo>
                  <a:lnTo>
                    <a:pt x="161" y="404"/>
                  </a:lnTo>
                  <a:lnTo>
                    <a:pt x="162" y="404"/>
                  </a:lnTo>
                  <a:lnTo>
                    <a:pt x="162" y="403"/>
                  </a:lnTo>
                  <a:lnTo>
                    <a:pt x="163" y="404"/>
                  </a:lnTo>
                  <a:lnTo>
                    <a:pt x="164" y="404"/>
                  </a:lnTo>
                  <a:lnTo>
                    <a:pt x="165" y="405"/>
                  </a:lnTo>
                  <a:lnTo>
                    <a:pt x="165" y="406"/>
                  </a:lnTo>
                  <a:lnTo>
                    <a:pt x="166" y="406"/>
                  </a:lnTo>
                  <a:lnTo>
                    <a:pt x="167" y="407"/>
                  </a:lnTo>
                  <a:lnTo>
                    <a:pt x="167" y="406"/>
                  </a:lnTo>
                  <a:lnTo>
                    <a:pt x="168" y="405"/>
                  </a:lnTo>
                  <a:lnTo>
                    <a:pt x="168" y="404"/>
                  </a:lnTo>
                  <a:lnTo>
                    <a:pt x="168" y="403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0" y="402"/>
                  </a:lnTo>
                  <a:lnTo>
                    <a:pt x="171" y="401"/>
                  </a:lnTo>
                  <a:lnTo>
                    <a:pt x="171" y="400"/>
                  </a:lnTo>
                  <a:lnTo>
                    <a:pt x="171" y="399"/>
                  </a:lnTo>
                  <a:lnTo>
                    <a:pt x="170" y="398"/>
                  </a:lnTo>
                  <a:lnTo>
                    <a:pt x="171" y="397"/>
                  </a:lnTo>
                  <a:lnTo>
                    <a:pt x="170" y="397"/>
                  </a:lnTo>
                  <a:lnTo>
                    <a:pt x="170" y="396"/>
                  </a:lnTo>
                  <a:lnTo>
                    <a:pt x="170" y="395"/>
                  </a:lnTo>
                  <a:lnTo>
                    <a:pt x="169" y="395"/>
                  </a:lnTo>
                  <a:lnTo>
                    <a:pt x="169" y="394"/>
                  </a:lnTo>
                  <a:lnTo>
                    <a:pt x="169" y="394"/>
                  </a:lnTo>
                  <a:lnTo>
                    <a:pt x="169" y="393"/>
                  </a:lnTo>
                  <a:lnTo>
                    <a:pt x="169" y="392"/>
                  </a:lnTo>
                  <a:lnTo>
                    <a:pt x="169" y="391"/>
                  </a:lnTo>
                  <a:lnTo>
                    <a:pt x="169" y="390"/>
                  </a:lnTo>
                  <a:lnTo>
                    <a:pt x="169" y="390"/>
                  </a:lnTo>
                  <a:lnTo>
                    <a:pt x="169" y="390"/>
                  </a:lnTo>
                  <a:lnTo>
                    <a:pt x="169" y="389"/>
                  </a:lnTo>
                  <a:lnTo>
                    <a:pt x="169" y="388"/>
                  </a:lnTo>
                  <a:lnTo>
                    <a:pt x="169" y="387"/>
                  </a:lnTo>
                  <a:lnTo>
                    <a:pt x="169" y="386"/>
                  </a:lnTo>
                  <a:lnTo>
                    <a:pt x="169" y="385"/>
                  </a:lnTo>
                  <a:lnTo>
                    <a:pt x="169" y="384"/>
                  </a:lnTo>
                  <a:lnTo>
                    <a:pt x="170" y="384"/>
                  </a:lnTo>
                  <a:lnTo>
                    <a:pt x="170" y="384"/>
                  </a:lnTo>
                  <a:lnTo>
                    <a:pt x="171" y="384"/>
                  </a:lnTo>
                  <a:lnTo>
                    <a:pt x="178" y="374"/>
                  </a:lnTo>
                  <a:lnTo>
                    <a:pt x="178" y="373"/>
                  </a:lnTo>
                  <a:lnTo>
                    <a:pt x="178" y="372"/>
                  </a:lnTo>
                  <a:lnTo>
                    <a:pt x="178" y="371"/>
                  </a:lnTo>
                  <a:lnTo>
                    <a:pt x="179" y="371"/>
                  </a:lnTo>
                  <a:lnTo>
                    <a:pt x="180" y="370"/>
                  </a:lnTo>
                  <a:lnTo>
                    <a:pt x="180" y="369"/>
                  </a:lnTo>
                  <a:lnTo>
                    <a:pt x="181" y="368"/>
                  </a:lnTo>
                  <a:lnTo>
                    <a:pt x="182" y="368"/>
                  </a:lnTo>
                  <a:lnTo>
                    <a:pt x="182" y="368"/>
                  </a:lnTo>
                  <a:lnTo>
                    <a:pt x="183" y="368"/>
                  </a:lnTo>
                  <a:lnTo>
                    <a:pt x="184" y="368"/>
                  </a:lnTo>
                  <a:lnTo>
                    <a:pt x="185" y="368"/>
                  </a:lnTo>
                  <a:lnTo>
                    <a:pt x="186" y="368"/>
                  </a:lnTo>
                  <a:lnTo>
                    <a:pt x="187" y="368"/>
                  </a:lnTo>
                  <a:lnTo>
                    <a:pt x="188" y="368"/>
                  </a:lnTo>
                  <a:lnTo>
                    <a:pt x="188" y="367"/>
                  </a:lnTo>
                  <a:lnTo>
                    <a:pt x="188" y="367"/>
                  </a:lnTo>
                  <a:lnTo>
                    <a:pt x="188" y="366"/>
                  </a:lnTo>
                  <a:lnTo>
                    <a:pt x="189" y="366"/>
                  </a:lnTo>
                  <a:lnTo>
                    <a:pt x="190" y="365"/>
                  </a:lnTo>
                  <a:lnTo>
                    <a:pt x="191" y="365"/>
                  </a:lnTo>
                  <a:lnTo>
                    <a:pt x="192" y="365"/>
                  </a:lnTo>
                  <a:lnTo>
                    <a:pt x="193" y="365"/>
                  </a:lnTo>
                  <a:lnTo>
                    <a:pt x="194" y="365"/>
                  </a:lnTo>
                  <a:lnTo>
                    <a:pt x="194" y="364"/>
                  </a:lnTo>
                  <a:lnTo>
                    <a:pt x="195" y="364"/>
                  </a:lnTo>
                  <a:lnTo>
                    <a:pt x="196" y="364"/>
                  </a:lnTo>
                  <a:lnTo>
                    <a:pt x="197" y="364"/>
                  </a:lnTo>
                  <a:lnTo>
                    <a:pt x="199" y="364"/>
                  </a:lnTo>
                  <a:lnTo>
                    <a:pt x="201" y="364"/>
                  </a:lnTo>
                  <a:lnTo>
                    <a:pt x="204" y="364"/>
                  </a:lnTo>
                  <a:lnTo>
                    <a:pt x="207" y="363"/>
                  </a:lnTo>
                  <a:lnTo>
                    <a:pt x="209" y="364"/>
                  </a:lnTo>
                  <a:lnTo>
                    <a:pt x="215" y="365"/>
                  </a:lnTo>
                  <a:lnTo>
                    <a:pt x="219" y="365"/>
                  </a:lnTo>
                  <a:lnTo>
                    <a:pt x="222" y="366"/>
                  </a:lnTo>
                  <a:lnTo>
                    <a:pt x="225" y="367"/>
                  </a:lnTo>
                  <a:lnTo>
                    <a:pt x="230" y="369"/>
                  </a:lnTo>
                  <a:lnTo>
                    <a:pt x="233" y="370"/>
                  </a:lnTo>
                  <a:lnTo>
                    <a:pt x="239" y="371"/>
                  </a:lnTo>
                  <a:lnTo>
                    <a:pt x="242" y="371"/>
                  </a:lnTo>
                  <a:lnTo>
                    <a:pt x="243" y="371"/>
                  </a:lnTo>
                  <a:lnTo>
                    <a:pt x="244" y="371"/>
                  </a:lnTo>
                  <a:lnTo>
                    <a:pt x="245" y="370"/>
                  </a:lnTo>
                  <a:lnTo>
                    <a:pt x="245" y="369"/>
                  </a:lnTo>
                  <a:lnTo>
                    <a:pt x="245" y="368"/>
                  </a:lnTo>
                  <a:lnTo>
                    <a:pt x="247" y="365"/>
                  </a:lnTo>
                  <a:lnTo>
                    <a:pt x="251" y="358"/>
                  </a:lnTo>
                  <a:lnTo>
                    <a:pt x="255" y="349"/>
                  </a:lnTo>
                  <a:lnTo>
                    <a:pt x="259" y="343"/>
                  </a:lnTo>
                  <a:lnTo>
                    <a:pt x="264" y="334"/>
                  </a:lnTo>
                  <a:lnTo>
                    <a:pt x="264" y="333"/>
                  </a:lnTo>
                  <a:lnTo>
                    <a:pt x="265" y="332"/>
                  </a:lnTo>
                  <a:lnTo>
                    <a:pt x="266" y="332"/>
                  </a:lnTo>
                  <a:lnTo>
                    <a:pt x="266" y="331"/>
                  </a:lnTo>
                  <a:lnTo>
                    <a:pt x="267" y="330"/>
                  </a:lnTo>
                  <a:lnTo>
                    <a:pt x="269" y="328"/>
                  </a:lnTo>
                  <a:lnTo>
                    <a:pt x="270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2" y="326"/>
                  </a:lnTo>
                  <a:lnTo>
                    <a:pt x="273" y="325"/>
                  </a:lnTo>
                  <a:lnTo>
                    <a:pt x="274" y="324"/>
                  </a:lnTo>
                  <a:lnTo>
                    <a:pt x="275" y="324"/>
                  </a:lnTo>
                  <a:lnTo>
                    <a:pt x="276" y="323"/>
                  </a:lnTo>
                  <a:lnTo>
                    <a:pt x="277" y="323"/>
                  </a:lnTo>
                  <a:lnTo>
                    <a:pt x="277" y="322"/>
                  </a:lnTo>
                  <a:lnTo>
                    <a:pt x="277" y="322"/>
                  </a:lnTo>
                  <a:lnTo>
                    <a:pt x="277" y="321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80" y="318"/>
                  </a:lnTo>
                  <a:lnTo>
                    <a:pt x="280" y="317"/>
                  </a:lnTo>
                  <a:lnTo>
                    <a:pt x="281" y="317"/>
                  </a:lnTo>
                  <a:lnTo>
                    <a:pt x="282" y="316"/>
                  </a:lnTo>
                  <a:lnTo>
                    <a:pt x="281" y="316"/>
                  </a:lnTo>
                  <a:lnTo>
                    <a:pt x="280" y="315"/>
                  </a:lnTo>
                  <a:lnTo>
                    <a:pt x="279" y="315"/>
                  </a:lnTo>
                  <a:lnTo>
                    <a:pt x="278" y="315"/>
                  </a:lnTo>
                  <a:lnTo>
                    <a:pt x="277" y="315"/>
                  </a:lnTo>
                  <a:lnTo>
                    <a:pt x="277" y="315"/>
                  </a:lnTo>
                  <a:lnTo>
                    <a:pt x="277" y="314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4" y="313"/>
                  </a:lnTo>
                  <a:lnTo>
                    <a:pt x="274" y="312"/>
                  </a:lnTo>
                  <a:lnTo>
                    <a:pt x="273" y="312"/>
                  </a:lnTo>
                  <a:lnTo>
                    <a:pt x="272" y="312"/>
                  </a:lnTo>
                  <a:lnTo>
                    <a:pt x="271" y="312"/>
                  </a:lnTo>
                  <a:lnTo>
                    <a:pt x="271" y="312"/>
                  </a:lnTo>
                  <a:lnTo>
                    <a:pt x="270" y="312"/>
                  </a:lnTo>
                  <a:lnTo>
                    <a:pt x="269" y="313"/>
                  </a:lnTo>
                  <a:lnTo>
                    <a:pt x="268" y="313"/>
                  </a:lnTo>
                  <a:lnTo>
                    <a:pt x="268" y="312"/>
                  </a:lnTo>
                  <a:lnTo>
                    <a:pt x="267" y="312"/>
                  </a:lnTo>
                  <a:lnTo>
                    <a:pt x="266" y="311"/>
                  </a:lnTo>
                  <a:lnTo>
                    <a:pt x="266" y="312"/>
                  </a:lnTo>
                  <a:lnTo>
                    <a:pt x="265" y="312"/>
                  </a:lnTo>
                  <a:lnTo>
                    <a:pt x="264" y="312"/>
                  </a:lnTo>
                  <a:lnTo>
                    <a:pt x="264" y="313"/>
                  </a:lnTo>
                  <a:lnTo>
                    <a:pt x="264" y="313"/>
                  </a:lnTo>
                  <a:lnTo>
                    <a:pt x="263" y="312"/>
                  </a:lnTo>
                  <a:lnTo>
                    <a:pt x="262" y="312"/>
                  </a:lnTo>
                  <a:lnTo>
                    <a:pt x="261" y="312"/>
                  </a:lnTo>
                  <a:lnTo>
                    <a:pt x="260" y="312"/>
                  </a:lnTo>
                  <a:lnTo>
                    <a:pt x="259" y="312"/>
                  </a:lnTo>
                  <a:lnTo>
                    <a:pt x="258" y="311"/>
                  </a:lnTo>
                  <a:lnTo>
                    <a:pt x="258" y="312"/>
                  </a:lnTo>
                  <a:lnTo>
                    <a:pt x="258" y="312"/>
                  </a:lnTo>
                  <a:lnTo>
                    <a:pt x="258" y="313"/>
                  </a:lnTo>
                  <a:lnTo>
                    <a:pt x="258" y="314"/>
                  </a:lnTo>
                  <a:lnTo>
                    <a:pt x="257" y="314"/>
                  </a:lnTo>
                  <a:lnTo>
                    <a:pt x="256" y="314"/>
                  </a:lnTo>
                  <a:lnTo>
                    <a:pt x="255" y="314"/>
                  </a:lnTo>
                  <a:lnTo>
                    <a:pt x="254" y="314"/>
                  </a:lnTo>
                  <a:lnTo>
                    <a:pt x="253" y="314"/>
                  </a:lnTo>
                  <a:lnTo>
                    <a:pt x="252" y="314"/>
                  </a:lnTo>
                  <a:lnTo>
                    <a:pt x="252" y="314"/>
                  </a:lnTo>
                  <a:lnTo>
                    <a:pt x="251" y="314"/>
                  </a:lnTo>
                  <a:lnTo>
                    <a:pt x="250" y="314"/>
                  </a:lnTo>
                  <a:lnTo>
                    <a:pt x="249" y="313"/>
                  </a:lnTo>
                  <a:lnTo>
                    <a:pt x="248" y="313"/>
                  </a:lnTo>
                  <a:lnTo>
                    <a:pt x="247" y="313"/>
                  </a:lnTo>
                  <a:lnTo>
                    <a:pt x="247" y="312"/>
                  </a:lnTo>
                  <a:lnTo>
                    <a:pt x="248" y="310"/>
                  </a:lnTo>
                  <a:lnTo>
                    <a:pt x="248" y="309"/>
                  </a:lnTo>
                  <a:lnTo>
                    <a:pt x="249" y="308"/>
                  </a:lnTo>
                  <a:lnTo>
                    <a:pt x="249" y="308"/>
                  </a:lnTo>
                  <a:lnTo>
                    <a:pt x="249" y="307"/>
                  </a:lnTo>
                  <a:lnTo>
                    <a:pt x="249" y="306"/>
                  </a:lnTo>
                  <a:lnTo>
                    <a:pt x="250" y="305"/>
                  </a:lnTo>
                  <a:lnTo>
                    <a:pt x="250" y="304"/>
                  </a:lnTo>
                  <a:lnTo>
                    <a:pt x="250" y="303"/>
                  </a:lnTo>
                  <a:lnTo>
                    <a:pt x="250" y="302"/>
                  </a:lnTo>
                  <a:lnTo>
                    <a:pt x="249" y="302"/>
                  </a:lnTo>
                  <a:lnTo>
                    <a:pt x="248" y="302"/>
                  </a:lnTo>
                  <a:lnTo>
                    <a:pt x="247" y="303"/>
                  </a:lnTo>
                  <a:lnTo>
                    <a:pt x="246" y="303"/>
                  </a:lnTo>
                  <a:lnTo>
                    <a:pt x="245" y="303"/>
                  </a:lnTo>
                  <a:lnTo>
                    <a:pt x="245" y="302"/>
                  </a:lnTo>
                  <a:lnTo>
                    <a:pt x="245" y="302"/>
                  </a:lnTo>
                  <a:lnTo>
                    <a:pt x="244" y="301"/>
                  </a:lnTo>
                  <a:lnTo>
                    <a:pt x="242" y="301"/>
                  </a:lnTo>
                  <a:lnTo>
                    <a:pt x="241" y="301"/>
                  </a:lnTo>
                  <a:lnTo>
                    <a:pt x="240" y="301"/>
                  </a:lnTo>
                  <a:lnTo>
                    <a:pt x="239" y="301"/>
                  </a:lnTo>
                  <a:lnTo>
                    <a:pt x="239" y="301"/>
                  </a:lnTo>
                  <a:lnTo>
                    <a:pt x="238" y="301"/>
                  </a:lnTo>
                  <a:lnTo>
                    <a:pt x="237" y="301"/>
                  </a:lnTo>
                  <a:lnTo>
                    <a:pt x="234" y="301"/>
                  </a:lnTo>
                  <a:lnTo>
                    <a:pt x="233" y="301"/>
                  </a:lnTo>
                  <a:lnTo>
                    <a:pt x="233" y="301"/>
                  </a:lnTo>
                  <a:lnTo>
                    <a:pt x="232" y="300"/>
                  </a:lnTo>
                  <a:lnTo>
                    <a:pt x="231" y="300"/>
                  </a:lnTo>
                  <a:lnTo>
                    <a:pt x="231" y="299"/>
                  </a:lnTo>
                  <a:lnTo>
                    <a:pt x="230" y="298"/>
                  </a:lnTo>
                  <a:lnTo>
                    <a:pt x="230" y="297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7" y="294"/>
                  </a:lnTo>
                  <a:lnTo>
                    <a:pt x="226" y="294"/>
                  </a:lnTo>
                  <a:lnTo>
                    <a:pt x="226" y="293"/>
                  </a:lnTo>
                  <a:lnTo>
                    <a:pt x="226" y="293"/>
                  </a:lnTo>
                  <a:lnTo>
                    <a:pt x="225" y="292"/>
                  </a:lnTo>
                  <a:lnTo>
                    <a:pt x="223" y="291"/>
                  </a:lnTo>
                  <a:lnTo>
                    <a:pt x="222" y="291"/>
                  </a:lnTo>
                  <a:lnTo>
                    <a:pt x="221" y="292"/>
                  </a:lnTo>
                  <a:lnTo>
                    <a:pt x="220" y="292"/>
                  </a:lnTo>
                  <a:lnTo>
                    <a:pt x="220" y="293"/>
                  </a:lnTo>
                  <a:lnTo>
                    <a:pt x="219" y="293"/>
                  </a:lnTo>
                  <a:lnTo>
                    <a:pt x="217" y="293"/>
                  </a:lnTo>
                  <a:lnTo>
                    <a:pt x="216" y="292"/>
                  </a:lnTo>
                  <a:lnTo>
                    <a:pt x="215" y="291"/>
                  </a:lnTo>
                  <a:lnTo>
                    <a:pt x="215" y="290"/>
                  </a:lnTo>
                  <a:lnTo>
                    <a:pt x="214" y="290"/>
                  </a:lnTo>
                  <a:lnTo>
                    <a:pt x="214" y="289"/>
                  </a:lnTo>
                  <a:lnTo>
                    <a:pt x="213" y="289"/>
                  </a:lnTo>
                  <a:lnTo>
                    <a:pt x="213" y="289"/>
                  </a:lnTo>
                  <a:lnTo>
                    <a:pt x="212" y="289"/>
                  </a:lnTo>
                  <a:lnTo>
                    <a:pt x="211" y="289"/>
                  </a:lnTo>
                  <a:lnTo>
                    <a:pt x="210" y="289"/>
                  </a:lnTo>
                  <a:lnTo>
                    <a:pt x="209" y="289"/>
                  </a:lnTo>
                  <a:lnTo>
                    <a:pt x="208" y="289"/>
                  </a:lnTo>
                  <a:lnTo>
                    <a:pt x="207" y="289"/>
                  </a:lnTo>
                  <a:lnTo>
                    <a:pt x="207" y="290"/>
                  </a:lnTo>
                  <a:lnTo>
                    <a:pt x="205" y="290"/>
                  </a:lnTo>
                  <a:lnTo>
                    <a:pt x="204" y="289"/>
                  </a:lnTo>
                  <a:lnTo>
                    <a:pt x="204" y="289"/>
                  </a:lnTo>
                  <a:lnTo>
                    <a:pt x="204" y="288"/>
                  </a:lnTo>
                  <a:lnTo>
                    <a:pt x="203" y="287"/>
                  </a:lnTo>
                  <a:lnTo>
                    <a:pt x="203" y="286"/>
                  </a:lnTo>
                  <a:lnTo>
                    <a:pt x="203" y="285"/>
                  </a:lnTo>
                  <a:lnTo>
                    <a:pt x="203" y="284"/>
                  </a:lnTo>
                  <a:lnTo>
                    <a:pt x="203" y="283"/>
                  </a:lnTo>
                  <a:lnTo>
                    <a:pt x="202" y="282"/>
                  </a:lnTo>
                  <a:lnTo>
                    <a:pt x="201" y="282"/>
                  </a:lnTo>
                  <a:lnTo>
                    <a:pt x="201" y="282"/>
                  </a:lnTo>
                  <a:lnTo>
                    <a:pt x="201" y="282"/>
                  </a:lnTo>
                  <a:lnTo>
                    <a:pt x="201" y="281"/>
                  </a:lnTo>
                  <a:lnTo>
                    <a:pt x="201" y="280"/>
                  </a:lnTo>
                  <a:lnTo>
                    <a:pt x="201" y="279"/>
                  </a:lnTo>
                  <a:lnTo>
                    <a:pt x="201" y="278"/>
                  </a:lnTo>
                  <a:lnTo>
                    <a:pt x="201" y="277"/>
                  </a:lnTo>
                  <a:lnTo>
                    <a:pt x="201" y="276"/>
                  </a:lnTo>
                  <a:lnTo>
                    <a:pt x="200" y="276"/>
                  </a:lnTo>
                  <a:lnTo>
                    <a:pt x="199" y="276"/>
                  </a:lnTo>
                  <a:lnTo>
                    <a:pt x="199" y="275"/>
                  </a:lnTo>
                  <a:lnTo>
                    <a:pt x="198" y="274"/>
                  </a:lnTo>
                  <a:lnTo>
                    <a:pt x="197" y="274"/>
                  </a:lnTo>
                  <a:lnTo>
                    <a:pt x="196" y="274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7" y="272"/>
                  </a:lnTo>
                  <a:lnTo>
                    <a:pt x="197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7" y="269"/>
                  </a:lnTo>
                  <a:lnTo>
                    <a:pt x="197" y="268"/>
                  </a:lnTo>
                  <a:lnTo>
                    <a:pt x="197" y="267"/>
                  </a:lnTo>
                  <a:lnTo>
                    <a:pt x="197" y="266"/>
                  </a:lnTo>
                  <a:lnTo>
                    <a:pt x="198" y="265"/>
                  </a:lnTo>
                  <a:lnTo>
                    <a:pt x="200" y="264"/>
                  </a:lnTo>
                  <a:lnTo>
                    <a:pt x="201" y="263"/>
                  </a:lnTo>
                  <a:lnTo>
                    <a:pt x="201" y="263"/>
                  </a:lnTo>
                  <a:lnTo>
                    <a:pt x="202" y="262"/>
                  </a:lnTo>
                  <a:lnTo>
                    <a:pt x="203" y="261"/>
                  </a:lnTo>
                  <a:lnTo>
                    <a:pt x="204" y="260"/>
                  </a:lnTo>
                  <a:lnTo>
                    <a:pt x="205" y="259"/>
                  </a:lnTo>
                  <a:lnTo>
                    <a:pt x="205" y="258"/>
                  </a:lnTo>
                  <a:lnTo>
                    <a:pt x="205" y="257"/>
                  </a:lnTo>
                  <a:lnTo>
                    <a:pt x="205" y="257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3" y="251"/>
                  </a:lnTo>
                  <a:lnTo>
                    <a:pt x="203" y="249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2" y="245"/>
                  </a:lnTo>
                  <a:lnTo>
                    <a:pt x="202" y="244"/>
                  </a:lnTo>
                  <a:lnTo>
                    <a:pt x="202" y="244"/>
                  </a:lnTo>
                  <a:lnTo>
                    <a:pt x="201" y="243"/>
                  </a:lnTo>
                  <a:lnTo>
                    <a:pt x="201" y="242"/>
                  </a:lnTo>
                  <a:lnTo>
                    <a:pt x="201" y="241"/>
                  </a:lnTo>
                  <a:lnTo>
                    <a:pt x="201" y="240"/>
                  </a:lnTo>
                  <a:lnTo>
                    <a:pt x="201" y="239"/>
                  </a:lnTo>
                  <a:lnTo>
                    <a:pt x="201" y="239"/>
                  </a:lnTo>
                  <a:lnTo>
                    <a:pt x="201" y="238"/>
                  </a:lnTo>
                  <a:lnTo>
                    <a:pt x="201" y="238"/>
                  </a:lnTo>
                  <a:lnTo>
                    <a:pt x="201" y="237"/>
                  </a:lnTo>
                  <a:lnTo>
                    <a:pt x="201" y="236"/>
                  </a:lnTo>
                  <a:lnTo>
                    <a:pt x="201" y="235"/>
                  </a:lnTo>
                  <a:lnTo>
                    <a:pt x="201" y="234"/>
                  </a:lnTo>
                  <a:lnTo>
                    <a:pt x="201" y="233"/>
                  </a:lnTo>
                  <a:lnTo>
                    <a:pt x="201" y="232"/>
                  </a:lnTo>
                  <a:lnTo>
                    <a:pt x="201" y="232"/>
                  </a:lnTo>
                  <a:lnTo>
                    <a:pt x="201" y="231"/>
                  </a:lnTo>
                  <a:lnTo>
                    <a:pt x="202" y="230"/>
                  </a:lnTo>
                  <a:lnTo>
                    <a:pt x="203" y="229"/>
                  </a:lnTo>
                  <a:lnTo>
                    <a:pt x="203" y="228"/>
                  </a:lnTo>
                  <a:lnTo>
                    <a:pt x="204" y="227"/>
                  </a:lnTo>
                  <a:lnTo>
                    <a:pt x="204" y="226"/>
                  </a:lnTo>
                  <a:lnTo>
                    <a:pt x="205" y="225"/>
                  </a:lnTo>
                  <a:lnTo>
                    <a:pt x="205" y="225"/>
                  </a:lnTo>
                  <a:lnTo>
                    <a:pt x="206" y="225"/>
                  </a:lnTo>
                  <a:lnTo>
                    <a:pt x="206" y="224"/>
                  </a:lnTo>
                  <a:lnTo>
                    <a:pt x="207" y="223"/>
                  </a:lnTo>
                  <a:lnTo>
                    <a:pt x="207" y="222"/>
                  </a:lnTo>
                  <a:lnTo>
                    <a:pt x="207" y="221"/>
                  </a:lnTo>
                  <a:lnTo>
                    <a:pt x="207" y="220"/>
                  </a:lnTo>
                  <a:lnTo>
                    <a:pt x="207" y="219"/>
                  </a:lnTo>
                  <a:lnTo>
                    <a:pt x="207" y="219"/>
                  </a:lnTo>
                  <a:lnTo>
                    <a:pt x="207" y="219"/>
                  </a:lnTo>
                  <a:lnTo>
                    <a:pt x="208" y="218"/>
                  </a:lnTo>
                  <a:lnTo>
                    <a:pt x="208" y="217"/>
                  </a:lnTo>
                  <a:lnTo>
                    <a:pt x="209" y="216"/>
                  </a:lnTo>
                  <a:lnTo>
                    <a:pt x="210" y="215"/>
                  </a:lnTo>
                  <a:lnTo>
                    <a:pt x="211" y="213"/>
                  </a:lnTo>
                  <a:lnTo>
                    <a:pt x="211" y="212"/>
                  </a:lnTo>
                  <a:lnTo>
                    <a:pt x="212" y="212"/>
                  </a:lnTo>
                  <a:lnTo>
                    <a:pt x="212" y="211"/>
                  </a:lnTo>
                  <a:lnTo>
                    <a:pt x="213" y="210"/>
                  </a:lnTo>
                  <a:lnTo>
                    <a:pt x="213" y="209"/>
                  </a:lnTo>
                  <a:lnTo>
                    <a:pt x="213" y="208"/>
                  </a:lnTo>
                  <a:lnTo>
                    <a:pt x="214" y="207"/>
                  </a:lnTo>
                  <a:lnTo>
                    <a:pt x="216" y="206"/>
                  </a:lnTo>
                  <a:lnTo>
                    <a:pt x="217" y="206"/>
                  </a:lnTo>
                  <a:lnTo>
                    <a:pt x="218" y="206"/>
                  </a:lnTo>
                  <a:lnTo>
                    <a:pt x="219" y="206"/>
                  </a:lnTo>
                  <a:lnTo>
                    <a:pt x="220" y="206"/>
                  </a:lnTo>
                  <a:lnTo>
                    <a:pt x="220" y="205"/>
                  </a:lnTo>
                  <a:lnTo>
                    <a:pt x="221" y="205"/>
                  </a:lnTo>
                  <a:lnTo>
                    <a:pt x="222" y="204"/>
                  </a:lnTo>
                  <a:lnTo>
                    <a:pt x="223" y="204"/>
                  </a:lnTo>
                  <a:lnTo>
                    <a:pt x="224" y="204"/>
                  </a:lnTo>
                  <a:lnTo>
                    <a:pt x="225" y="203"/>
                  </a:lnTo>
                  <a:lnTo>
                    <a:pt x="226" y="203"/>
                  </a:lnTo>
                  <a:lnTo>
                    <a:pt x="226" y="202"/>
                  </a:lnTo>
                  <a:lnTo>
                    <a:pt x="226" y="201"/>
                  </a:lnTo>
                  <a:lnTo>
                    <a:pt x="225" y="200"/>
                  </a:lnTo>
                  <a:lnTo>
                    <a:pt x="225" y="200"/>
                  </a:lnTo>
                  <a:lnTo>
                    <a:pt x="225" y="199"/>
                  </a:lnTo>
                  <a:lnTo>
                    <a:pt x="225" y="198"/>
                  </a:lnTo>
                  <a:lnTo>
                    <a:pt x="225" y="197"/>
                  </a:lnTo>
                  <a:lnTo>
                    <a:pt x="225" y="196"/>
                  </a:lnTo>
                  <a:lnTo>
                    <a:pt x="225" y="195"/>
                  </a:lnTo>
                  <a:lnTo>
                    <a:pt x="225" y="194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24" y="192"/>
                  </a:lnTo>
                  <a:lnTo>
                    <a:pt x="224" y="191"/>
                  </a:lnTo>
                  <a:lnTo>
                    <a:pt x="223" y="190"/>
                  </a:lnTo>
                  <a:lnTo>
                    <a:pt x="223" y="189"/>
                  </a:lnTo>
                  <a:lnTo>
                    <a:pt x="223" y="188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5" y="184"/>
                  </a:lnTo>
                  <a:lnTo>
                    <a:pt x="225" y="183"/>
                  </a:lnTo>
                  <a:lnTo>
                    <a:pt x="225" y="182"/>
                  </a:lnTo>
                  <a:lnTo>
                    <a:pt x="225" y="181"/>
                  </a:lnTo>
                  <a:lnTo>
                    <a:pt x="225" y="181"/>
                  </a:lnTo>
                  <a:lnTo>
                    <a:pt x="225" y="180"/>
                  </a:lnTo>
                  <a:lnTo>
                    <a:pt x="224" y="179"/>
                  </a:lnTo>
                  <a:lnTo>
                    <a:pt x="224" y="178"/>
                  </a:lnTo>
                  <a:lnTo>
                    <a:pt x="224" y="177"/>
                  </a:lnTo>
                  <a:lnTo>
                    <a:pt x="224" y="176"/>
                  </a:lnTo>
                  <a:lnTo>
                    <a:pt x="225" y="174"/>
                  </a:lnTo>
                  <a:lnTo>
                    <a:pt x="225" y="174"/>
                  </a:lnTo>
                  <a:lnTo>
                    <a:pt x="225" y="173"/>
                  </a:lnTo>
                  <a:lnTo>
                    <a:pt x="225" y="172"/>
                  </a:lnTo>
                  <a:lnTo>
                    <a:pt x="225" y="171"/>
                  </a:lnTo>
                  <a:lnTo>
                    <a:pt x="224" y="170"/>
                  </a:lnTo>
                  <a:lnTo>
                    <a:pt x="224" y="169"/>
                  </a:lnTo>
                  <a:lnTo>
                    <a:pt x="225" y="168"/>
                  </a:lnTo>
                  <a:lnTo>
                    <a:pt x="225" y="168"/>
                  </a:lnTo>
                  <a:lnTo>
                    <a:pt x="225" y="167"/>
                  </a:lnTo>
                  <a:lnTo>
                    <a:pt x="225" y="166"/>
                  </a:lnTo>
                  <a:lnTo>
                    <a:pt x="225" y="165"/>
                  </a:lnTo>
                  <a:lnTo>
                    <a:pt x="225" y="164"/>
                  </a:lnTo>
                  <a:lnTo>
                    <a:pt x="225" y="163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23" y="162"/>
                  </a:lnTo>
                  <a:lnTo>
                    <a:pt x="223" y="161"/>
                  </a:lnTo>
                  <a:lnTo>
                    <a:pt x="222" y="160"/>
                  </a:lnTo>
                  <a:lnTo>
                    <a:pt x="223" y="159"/>
                  </a:lnTo>
                  <a:lnTo>
                    <a:pt x="224" y="159"/>
                  </a:lnTo>
                  <a:lnTo>
                    <a:pt x="224" y="158"/>
                  </a:lnTo>
                  <a:lnTo>
                    <a:pt x="224" y="157"/>
                  </a:lnTo>
                  <a:lnTo>
                    <a:pt x="225" y="156"/>
                  </a:lnTo>
                  <a:lnTo>
                    <a:pt x="226" y="156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7" y="155"/>
                  </a:lnTo>
                  <a:lnTo>
                    <a:pt x="227" y="154"/>
                  </a:lnTo>
                  <a:lnTo>
                    <a:pt x="228" y="153"/>
                  </a:lnTo>
                  <a:lnTo>
                    <a:pt x="229" y="152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9"/>
                  </a:lnTo>
                  <a:lnTo>
                    <a:pt x="224" y="142"/>
                  </a:lnTo>
                  <a:lnTo>
                    <a:pt x="233" y="143"/>
                  </a:lnTo>
                  <a:lnTo>
                    <a:pt x="234" y="143"/>
                  </a:lnTo>
                  <a:lnTo>
                    <a:pt x="234" y="142"/>
                  </a:lnTo>
                  <a:lnTo>
                    <a:pt x="235" y="142"/>
                  </a:lnTo>
                  <a:lnTo>
                    <a:pt x="235" y="141"/>
                  </a:lnTo>
                  <a:lnTo>
                    <a:pt x="235" y="140"/>
                  </a:lnTo>
                  <a:lnTo>
                    <a:pt x="239" y="127"/>
                  </a:lnTo>
                  <a:lnTo>
                    <a:pt x="243" y="112"/>
                  </a:lnTo>
                  <a:lnTo>
                    <a:pt x="243" y="111"/>
                  </a:lnTo>
                  <a:lnTo>
                    <a:pt x="244" y="111"/>
                  </a:lnTo>
                  <a:lnTo>
                    <a:pt x="245" y="110"/>
                  </a:lnTo>
                  <a:lnTo>
                    <a:pt x="246" y="110"/>
                  </a:lnTo>
                  <a:lnTo>
                    <a:pt x="247" y="109"/>
                  </a:lnTo>
                  <a:lnTo>
                    <a:pt x="247" y="108"/>
                  </a:lnTo>
                  <a:lnTo>
                    <a:pt x="248" y="108"/>
                  </a:lnTo>
                  <a:lnTo>
                    <a:pt x="249" y="107"/>
                  </a:lnTo>
                  <a:lnTo>
                    <a:pt x="249" y="106"/>
                  </a:lnTo>
                  <a:lnTo>
                    <a:pt x="250" y="105"/>
                  </a:lnTo>
                  <a:lnTo>
                    <a:pt x="256" y="110"/>
                  </a:lnTo>
                  <a:lnTo>
                    <a:pt x="259" y="98"/>
                  </a:lnTo>
                  <a:lnTo>
                    <a:pt x="260" y="95"/>
                  </a:lnTo>
                  <a:lnTo>
                    <a:pt x="261" y="94"/>
                  </a:lnTo>
                  <a:lnTo>
                    <a:pt x="261" y="93"/>
                  </a:lnTo>
                  <a:lnTo>
                    <a:pt x="260" y="92"/>
                  </a:lnTo>
                  <a:lnTo>
                    <a:pt x="260" y="92"/>
                  </a:lnTo>
                  <a:lnTo>
                    <a:pt x="260" y="91"/>
                  </a:lnTo>
                  <a:lnTo>
                    <a:pt x="259" y="79"/>
                  </a:lnTo>
                  <a:lnTo>
                    <a:pt x="259" y="78"/>
                  </a:lnTo>
                  <a:lnTo>
                    <a:pt x="255" y="47"/>
                  </a:lnTo>
                  <a:lnTo>
                    <a:pt x="277" y="34"/>
                  </a:lnTo>
                  <a:lnTo>
                    <a:pt x="293" y="25"/>
                  </a:lnTo>
                  <a:lnTo>
                    <a:pt x="294" y="24"/>
                  </a:lnTo>
                  <a:lnTo>
                    <a:pt x="310" y="34"/>
                  </a:lnTo>
                  <a:lnTo>
                    <a:pt x="312" y="35"/>
                  </a:lnTo>
                  <a:lnTo>
                    <a:pt x="318" y="34"/>
                  </a:lnTo>
                  <a:lnTo>
                    <a:pt x="345" y="30"/>
                  </a:lnTo>
                  <a:lnTo>
                    <a:pt x="346" y="28"/>
                  </a:lnTo>
                  <a:lnTo>
                    <a:pt x="346" y="27"/>
                  </a:lnTo>
                  <a:lnTo>
                    <a:pt x="346" y="26"/>
                  </a:lnTo>
                  <a:lnTo>
                    <a:pt x="347" y="25"/>
                  </a:lnTo>
                  <a:lnTo>
                    <a:pt x="349" y="23"/>
                  </a:lnTo>
                  <a:lnTo>
                    <a:pt x="351" y="21"/>
                  </a:lnTo>
                  <a:lnTo>
                    <a:pt x="351" y="17"/>
                  </a:lnTo>
                  <a:lnTo>
                    <a:pt x="352" y="13"/>
                  </a:lnTo>
                  <a:lnTo>
                    <a:pt x="353" y="10"/>
                  </a:lnTo>
                  <a:lnTo>
                    <a:pt x="354" y="6"/>
                  </a:lnTo>
                  <a:lnTo>
                    <a:pt x="354" y="5"/>
                  </a:lnTo>
                  <a:lnTo>
                    <a:pt x="355" y="3"/>
                  </a:lnTo>
                  <a:lnTo>
                    <a:pt x="358" y="2"/>
                  </a:lnTo>
                  <a:lnTo>
                    <a:pt x="360" y="1"/>
                  </a:lnTo>
                  <a:lnTo>
                    <a:pt x="361" y="0"/>
                  </a:lnTo>
                  <a:lnTo>
                    <a:pt x="365" y="2"/>
                  </a:lnTo>
                  <a:lnTo>
                    <a:pt x="366" y="4"/>
                  </a:lnTo>
                  <a:lnTo>
                    <a:pt x="369" y="4"/>
                  </a:lnTo>
                  <a:lnTo>
                    <a:pt x="371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9" y="3"/>
                  </a:lnTo>
                  <a:lnTo>
                    <a:pt x="381" y="7"/>
                  </a:lnTo>
                  <a:lnTo>
                    <a:pt x="385" y="8"/>
                  </a:lnTo>
                  <a:lnTo>
                    <a:pt x="387" y="9"/>
                  </a:lnTo>
                  <a:lnTo>
                    <a:pt x="388" y="9"/>
                  </a:lnTo>
                  <a:lnTo>
                    <a:pt x="389" y="9"/>
                  </a:lnTo>
                  <a:lnTo>
                    <a:pt x="390" y="9"/>
                  </a:lnTo>
                  <a:lnTo>
                    <a:pt x="391" y="10"/>
                  </a:lnTo>
                  <a:lnTo>
                    <a:pt x="392" y="10"/>
                  </a:lnTo>
                  <a:lnTo>
                    <a:pt x="393" y="10"/>
                  </a:lnTo>
                  <a:lnTo>
                    <a:pt x="394" y="10"/>
                  </a:lnTo>
                  <a:lnTo>
                    <a:pt x="397" y="10"/>
                  </a:lnTo>
                  <a:lnTo>
                    <a:pt x="398" y="10"/>
                  </a:lnTo>
                  <a:lnTo>
                    <a:pt x="400" y="10"/>
                  </a:lnTo>
                  <a:lnTo>
                    <a:pt x="402" y="10"/>
                  </a:lnTo>
                  <a:lnTo>
                    <a:pt x="405" y="10"/>
                  </a:lnTo>
                  <a:lnTo>
                    <a:pt x="407" y="10"/>
                  </a:lnTo>
                  <a:lnTo>
                    <a:pt x="411" y="12"/>
                  </a:lnTo>
                  <a:lnTo>
                    <a:pt x="411" y="11"/>
                  </a:lnTo>
                  <a:lnTo>
                    <a:pt x="411" y="12"/>
                  </a:lnTo>
                  <a:lnTo>
                    <a:pt x="412" y="12"/>
                  </a:lnTo>
                  <a:lnTo>
                    <a:pt x="413" y="13"/>
                  </a:lnTo>
                  <a:lnTo>
                    <a:pt x="413" y="14"/>
                  </a:lnTo>
                  <a:lnTo>
                    <a:pt x="414" y="15"/>
                  </a:lnTo>
                  <a:lnTo>
                    <a:pt x="415" y="15"/>
                  </a:lnTo>
                  <a:lnTo>
                    <a:pt x="417" y="15"/>
                  </a:lnTo>
                  <a:lnTo>
                    <a:pt x="417" y="16"/>
                  </a:lnTo>
                  <a:lnTo>
                    <a:pt x="417" y="16"/>
                  </a:lnTo>
                  <a:lnTo>
                    <a:pt x="418" y="16"/>
                  </a:lnTo>
                  <a:lnTo>
                    <a:pt x="418" y="16"/>
                  </a:lnTo>
                  <a:lnTo>
                    <a:pt x="419" y="16"/>
                  </a:lnTo>
                  <a:lnTo>
                    <a:pt x="419" y="16"/>
                  </a:lnTo>
                  <a:lnTo>
                    <a:pt x="420" y="16"/>
                  </a:lnTo>
                  <a:lnTo>
                    <a:pt x="421" y="16"/>
                  </a:lnTo>
                  <a:lnTo>
                    <a:pt x="422" y="16"/>
                  </a:lnTo>
                  <a:lnTo>
                    <a:pt x="432" y="14"/>
                  </a:lnTo>
                  <a:lnTo>
                    <a:pt x="459" y="9"/>
                  </a:lnTo>
                  <a:lnTo>
                    <a:pt x="471" y="8"/>
                  </a:lnTo>
                  <a:lnTo>
                    <a:pt x="472" y="9"/>
                  </a:lnTo>
                  <a:lnTo>
                    <a:pt x="473" y="9"/>
                  </a:lnTo>
                  <a:lnTo>
                    <a:pt x="474" y="9"/>
                  </a:lnTo>
                  <a:lnTo>
                    <a:pt x="475" y="9"/>
                  </a:lnTo>
                  <a:lnTo>
                    <a:pt x="475" y="9"/>
                  </a:lnTo>
                  <a:lnTo>
                    <a:pt x="476" y="9"/>
                  </a:lnTo>
                  <a:lnTo>
                    <a:pt x="477" y="9"/>
                  </a:lnTo>
                  <a:lnTo>
                    <a:pt x="477" y="10"/>
                  </a:lnTo>
                  <a:lnTo>
                    <a:pt x="478" y="10"/>
                  </a:lnTo>
                  <a:lnTo>
                    <a:pt x="479" y="11"/>
                  </a:lnTo>
                  <a:lnTo>
                    <a:pt x="479" y="10"/>
                  </a:lnTo>
                  <a:lnTo>
                    <a:pt x="479" y="9"/>
                  </a:lnTo>
                  <a:lnTo>
                    <a:pt x="480" y="9"/>
                  </a:lnTo>
                  <a:lnTo>
                    <a:pt x="481" y="9"/>
                  </a:lnTo>
                  <a:lnTo>
                    <a:pt x="481" y="9"/>
                  </a:lnTo>
                  <a:lnTo>
                    <a:pt x="482" y="9"/>
                  </a:lnTo>
                  <a:lnTo>
                    <a:pt x="483" y="10"/>
                  </a:lnTo>
                  <a:lnTo>
                    <a:pt x="483" y="11"/>
                  </a:lnTo>
                  <a:lnTo>
                    <a:pt x="483" y="12"/>
                  </a:lnTo>
                  <a:lnTo>
                    <a:pt x="484" y="12"/>
                  </a:lnTo>
                  <a:lnTo>
                    <a:pt x="485" y="12"/>
                  </a:lnTo>
                  <a:lnTo>
                    <a:pt x="486" y="12"/>
                  </a:lnTo>
                  <a:lnTo>
                    <a:pt x="487" y="13"/>
                  </a:lnTo>
                  <a:lnTo>
                    <a:pt x="487" y="13"/>
                  </a:lnTo>
                  <a:lnTo>
                    <a:pt x="488" y="13"/>
                  </a:lnTo>
                  <a:lnTo>
                    <a:pt x="489" y="13"/>
                  </a:lnTo>
                  <a:lnTo>
                    <a:pt x="490" y="13"/>
                  </a:lnTo>
                  <a:lnTo>
                    <a:pt x="490" y="14"/>
                  </a:lnTo>
                  <a:lnTo>
                    <a:pt x="491" y="15"/>
                  </a:lnTo>
                  <a:lnTo>
                    <a:pt x="490" y="15"/>
                  </a:lnTo>
                  <a:lnTo>
                    <a:pt x="490" y="16"/>
                  </a:lnTo>
                  <a:lnTo>
                    <a:pt x="489" y="16"/>
                  </a:lnTo>
                  <a:lnTo>
                    <a:pt x="489" y="16"/>
                  </a:lnTo>
                  <a:lnTo>
                    <a:pt x="491" y="16"/>
                  </a:lnTo>
                  <a:lnTo>
                    <a:pt x="492" y="16"/>
                  </a:lnTo>
                  <a:lnTo>
                    <a:pt x="493" y="17"/>
                  </a:lnTo>
                  <a:lnTo>
                    <a:pt x="494" y="18"/>
                  </a:lnTo>
                  <a:lnTo>
                    <a:pt x="494" y="19"/>
                  </a:lnTo>
                  <a:lnTo>
                    <a:pt x="494" y="20"/>
                  </a:lnTo>
                  <a:lnTo>
                    <a:pt x="496" y="20"/>
                  </a:lnTo>
                  <a:lnTo>
                    <a:pt x="496" y="21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8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2" y="21"/>
                  </a:lnTo>
                  <a:lnTo>
                    <a:pt x="503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3"/>
                  </a:lnTo>
                  <a:lnTo>
                    <a:pt x="508" y="23"/>
                  </a:lnTo>
                  <a:lnTo>
                    <a:pt x="509" y="22"/>
                  </a:lnTo>
                  <a:lnTo>
                    <a:pt x="510" y="23"/>
                  </a:lnTo>
                  <a:lnTo>
                    <a:pt x="510" y="24"/>
                  </a:lnTo>
                  <a:lnTo>
                    <a:pt x="511" y="25"/>
                  </a:lnTo>
                  <a:lnTo>
                    <a:pt x="512" y="25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3" y="28"/>
                  </a:lnTo>
                  <a:lnTo>
                    <a:pt x="513" y="28"/>
                  </a:lnTo>
                  <a:lnTo>
                    <a:pt x="514" y="28"/>
                  </a:lnTo>
                  <a:lnTo>
                    <a:pt x="515" y="29"/>
                  </a:lnTo>
                  <a:lnTo>
                    <a:pt x="516" y="30"/>
                  </a:lnTo>
                  <a:lnTo>
                    <a:pt x="516" y="31"/>
                  </a:lnTo>
                  <a:lnTo>
                    <a:pt x="517" y="31"/>
                  </a:lnTo>
                  <a:lnTo>
                    <a:pt x="518" y="31"/>
                  </a:lnTo>
                  <a:lnTo>
                    <a:pt x="519" y="31"/>
                  </a:lnTo>
                  <a:lnTo>
                    <a:pt x="519" y="32"/>
                  </a:lnTo>
                  <a:lnTo>
                    <a:pt x="519" y="32"/>
                  </a:lnTo>
                  <a:lnTo>
                    <a:pt x="520" y="32"/>
                  </a:lnTo>
                  <a:lnTo>
                    <a:pt x="521" y="32"/>
                  </a:lnTo>
                  <a:lnTo>
                    <a:pt x="522" y="32"/>
                  </a:lnTo>
                  <a:lnTo>
                    <a:pt x="523" y="31"/>
                  </a:lnTo>
                  <a:lnTo>
                    <a:pt x="523" y="32"/>
                  </a:lnTo>
                  <a:lnTo>
                    <a:pt x="524" y="32"/>
                  </a:lnTo>
                  <a:lnTo>
                    <a:pt x="525" y="33"/>
                  </a:lnTo>
                  <a:lnTo>
                    <a:pt x="526" y="34"/>
                  </a:lnTo>
                  <a:lnTo>
                    <a:pt x="526" y="35"/>
                  </a:lnTo>
                  <a:lnTo>
                    <a:pt x="526" y="35"/>
                  </a:lnTo>
                  <a:lnTo>
                    <a:pt x="526" y="35"/>
                  </a:lnTo>
                  <a:lnTo>
                    <a:pt x="527" y="36"/>
                  </a:lnTo>
                  <a:lnTo>
                    <a:pt x="528" y="36"/>
                  </a:lnTo>
                  <a:lnTo>
                    <a:pt x="528" y="37"/>
                  </a:lnTo>
                  <a:lnTo>
                    <a:pt x="529" y="37"/>
                  </a:lnTo>
                  <a:lnTo>
                    <a:pt x="530" y="37"/>
                  </a:lnTo>
                  <a:lnTo>
                    <a:pt x="531" y="36"/>
                  </a:lnTo>
                  <a:lnTo>
                    <a:pt x="532" y="36"/>
                  </a:lnTo>
                  <a:lnTo>
                    <a:pt x="532" y="36"/>
                  </a:lnTo>
                  <a:lnTo>
                    <a:pt x="533" y="37"/>
                  </a:lnTo>
                  <a:lnTo>
                    <a:pt x="534" y="37"/>
                  </a:lnTo>
                  <a:lnTo>
                    <a:pt x="535" y="37"/>
                  </a:lnTo>
                  <a:lnTo>
                    <a:pt x="536" y="37"/>
                  </a:lnTo>
                  <a:lnTo>
                    <a:pt x="536" y="36"/>
                  </a:lnTo>
                  <a:lnTo>
                    <a:pt x="537" y="36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8" y="35"/>
                  </a:lnTo>
                  <a:lnTo>
                    <a:pt x="538" y="35"/>
                  </a:lnTo>
                  <a:lnTo>
                    <a:pt x="539" y="35"/>
                  </a:lnTo>
                  <a:lnTo>
                    <a:pt x="540" y="35"/>
                  </a:lnTo>
                  <a:lnTo>
                    <a:pt x="541" y="35"/>
                  </a:lnTo>
                  <a:lnTo>
                    <a:pt x="542" y="35"/>
                  </a:lnTo>
                  <a:lnTo>
                    <a:pt x="544" y="35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6" y="35"/>
                  </a:lnTo>
                  <a:lnTo>
                    <a:pt x="547" y="35"/>
                  </a:lnTo>
                  <a:lnTo>
                    <a:pt x="547" y="35"/>
                  </a:lnTo>
                  <a:lnTo>
                    <a:pt x="548" y="35"/>
                  </a:lnTo>
                  <a:lnTo>
                    <a:pt x="549" y="35"/>
                  </a:lnTo>
                  <a:lnTo>
                    <a:pt x="550" y="35"/>
                  </a:lnTo>
                  <a:lnTo>
                    <a:pt x="551" y="35"/>
                  </a:lnTo>
                  <a:lnTo>
                    <a:pt x="551" y="35"/>
                  </a:lnTo>
                  <a:lnTo>
                    <a:pt x="550" y="36"/>
                  </a:lnTo>
                  <a:lnTo>
                    <a:pt x="550" y="37"/>
                  </a:lnTo>
                  <a:lnTo>
                    <a:pt x="551" y="37"/>
                  </a:lnTo>
                  <a:lnTo>
                    <a:pt x="551" y="37"/>
                  </a:lnTo>
                  <a:lnTo>
                    <a:pt x="552" y="37"/>
                  </a:lnTo>
                  <a:lnTo>
                    <a:pt x="553" y="36"/>
                  </a:lnTo>
                  <a:lnTo>
                    <a:pt x="553" y="35"/>
                  </a:lnTo>
                  <a:lnTo>
                    <a:pt x="554" y="35"/>
                  </a:lnTo>
                  <a:lnTo>
                    <a:pt x="554" y="35"/>
                  </a:lnTo>
                  <a:lnTo>
                    <a:pt x="555" y="35"/>
                  </a:lnTo>
                  <a:lnTo>
                    <a:pt x="555" y="34"/>
                  </a:lnTo>
                  <a:lnTo>
                    <a:pt x="556" y="34"/>
                  </a:lnTo>
                  <a:lnTo>
                    <a:pt x="556" y="33"/>
                  </a:lnTo>
                  <a:lnTo>
                    <a:pt x="557" y="33"/>
                  </a:lnTo>
                  <a:lnTo>
                    <a:pt x="557" y="32"/>
                  </a:lnTo>
                  <a:lnTo>
                    <a:pt x="557" y="31"/>
                  </a:lnTo>
                  <a:lnTo>
                    <a:pt x="557" y="30"/>
                  </a:lnTo>
                  <a:lnTo>
                    <a:pt x="557" y="30"/>
                  </a:lnTo>
                  <a:lnTo>
                    <a:pt x="558" y="30"/>
                  </a:lnTo>
                  <a:lnTo>
                    <a:pt x="558" y="31"/>
                  </a:lnTo>
                  <a:lnTo>
                    <a:pt x="558" y="32"/>
                  </a:lnTo>
                  <a:lnTo>
                    <a:pt x="559" y="31"/>
                  </a:lnTo>
                  <a:lnTo>
                    <a:pt x="560" y="32"/>
                  </a:lnTo>
                  <a:lnTo>
                    <a:pt x="561" y="32"/>
                  </a:lnTo>
                  <a:lnTo>
                    <a:pt x="562" y="31"/>
                  </a:lnTo>
                  <a:lnTo>
                    <a:pt x="563" y="30"/>
                  </a:lnTo>
                  <a:lnTo>
                    <a:pt x="563" y="29"/>
                  </a:lnTo>
                  <a:lnTo>
                    <a:pt x="564" y="28"/>
                  </a:lnTo>
                  <a:lnTo>
                    <a:pt x="564" y="28"/>
                  </a:lnTo>
                  <a:lnTo>
                    <a:pt x="564" y="28"/>
                  </a:lnTo>
                  <a:lnTo>
                    <a:pt x="565" y="28"/>
                  </a:lnTo>
                  <a:lnTo>
                    <a:pt x="566" y="27"/>
                  </a:lnTo>
                  <a:lnTo>
                    <a:pt x="567" y="26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69" y="25"/>
                  </a:lnTo>
                  <a:lnTo>
                    <a:pt x="570" y="26"/>
                  </a:lnTo>
                  <a:lnTo>
                    <a:pt x="570" y="26"/>
                  </a:lnTo>
                  <a:lnTo>
                    <a:pt x="571" y="27"/>
                  </a:lnTo>
                  <a:lnTo>
                    <a:pt x="572" y="28"/>
                  </a:lnTo>
                  <a:lnTo>
                    <a:pt x="573" y="28"/>
                  </a:lnTo>
                  <a:lnTo>
                    <a:pt x="574" y="28"/>
                  </a:lnTo>
                  <a:lnTo>
                    <a:pt x="575" y="28"/>
                  </a:lnTo>
                  <a:lnTo>
                    <a:pt x="575" y="27"/>
                  </a:lnTo>
                  <a:lnTo>
                    <a:pt x="575" y="26"/>
                  </a:lnTo>
                  <a:lnTo>
                    <a:pt x="576" y="25"/>
                  </a:lnTo>
                  <a:lnTo>
                    <a:pt x="576" y="25"/>
                  </a:lnTo>
                  <a:lnTo>
                    <a:pt x="576" y="24"/>
                  </a:lnTo>
                  <a:lnTo>
                    <a:pt x="577" y="23"/>
                  </a:lnTo>
                  <a:lnTo>
                    <a:pt x="578" y="23"/>
                  </a:lnTo>
                  <a:lnTo>
                    <a:pt x="579" y="24"/>
                  </a:lnTo>
                  <a:lnTo>
                    <a:pt x="580" y="24"/>
                  </a:lnTo>
                  <a:lnTo>
                    <a:pt x="581" y="24"/>
                  </a:lnTo>
                  <a:lnTo>
                    <a:pt x="582" y="24"/>
                  </a:lnTo>
                  <a:lnTo>
                    <a:pt x="582" y="25"/>
                  </a:lnTo>
                  <a:lnTo>
                    <a:pt x="583" y="25"/>
                  </a:lnTo>
                  <a:lnTo>
                    <a:pt x="583" y="25"/>
                  </a:lnTo>
                  <a:lnTo>
                    <a:pt x="584" y="25"/>
                  </a:lnTo>
                  <a:lnTo>
                    <a:pt x="585" y="26"/>
                  </a:lnTo>
                  <a:lnTo>
                    <a:pt x="586" y="26"/>
                  </a:lnTo>
                  <a:lnTo>
                    <a:pt x="586" y="27"/>
                  </a:lnTo>
                  <a:lnTo>
                    <a:pt x="587" y="28"/>
                  </a:lnTo>
                  <a:lnTo>
                    <a:pt x="588" y="28"/>
                  </a:lnTo>
                  <a:lnTo>
                    <a:pt x="589" y="28"/>
                  </a:lnTo>
                  <a:lnTo>
                    <a:pt x="589" y="28"/>
                  </a:lnTo>
                  <a:lnTo>
                    <a:pt x="589" y="28"/>
                  </a:lnTo>
                  <a:lnTo>
                    <a:pt x="590" y="28"/>
                  </a:lnTo>
                  <a:lnTo>
                    <a:pt x="591" y="28"/>
                  </a:lnTo>
                  <a:lnTo>
                    <a:pt x="591" y="29"/>
                  </a:lnTo>
                  <a:lnTo>
                    <a:pt x="591" y="30"/>
                  </a:lnTo>
                  <a:lnTo>
                    <a:pt x="590" y="30"/>
                  </a:lnTo>
                  <a:lnTo>
                    <a:pt x="590" y="31"/>
                  </a:lnTo>
                  <a:lnTo>
                    <a:pt x="590" y="32"/>
                  </a:lnTo>
                  <a:lnTo>
                    <a:pt x="589" y="33"/>
                  </a:lnTo>
                  <a:lnTo>
                    <a:pt x="589" y="34"/>
                  </a:lnTo>
                  <a:lnTo>
                    <a:pt x="589" y="35"/>
                  </a:lnTo>
                  <a:lnTo>
                    <a:pt x="589" y="35"/>
                  </a:lnTo>
                  <a:lnTo>
                    <a:pt x="589" y="36"/>
                  </a:lnTo>
                  <a:lnTo>
                    <a:pt x="588" y="37"/>
                  </a:lnTo>
                  <a:lnTo>
                    <a:pt x="588" y="38"/>
                  </a:lnTo>
                  <a:lnTo>
                    <a:pt x="588" y="39"/>
                  </a:lnTo>
                  <a:lnTo>
                    <a:pt x="588" y="40"/>
                  </a:lnTo>
                  <a:lnTo>
                    <a:pt x="588" y="41"/>
                  </a:lnTo>
                  <a:lnTo>
                    <a:pt x="588" y="41"/>
                  </a:lnTo>
                  <a:lnTo>
                    <a:pt x="588" y="42"/>
                  </a:lnTo>
                  <a:lnTo>
                    <a:pt x="588" y="43"/>
                  </a:lnTo>
                  <a:lnTo>
                    <a:pt x="589" y="44"/>
                  </a:lnTo>
                  <a:lnTo>
                    <a:pt x="589" y="45"/>
                  </a:lnTo>
                  <a:lnTo>
                    <a:pt x="589" y="46"/>
                  </a:lnTo>
                  <a:lnTo>
                    <a:pt x="589" y="47"/>
                  </a:lnTo>
                  <a:lnTo>
                    <a:pt x="589" y="47"/>
                  </a:lnTo>
                  <a:lnTo>
                    <a:pt x="590" y="47"/>
                  </a:lnTo>
                  <a:lnTo>
                    <a:pt x="590" y="48"/>
                  </a:lnTo>
                  <a:lnTo>
                    <a:pt x="591" y="49"/>
                  </a:lnTo>
                  <a:lnTo>
                    <a:pt x="591" y="50"/>
                  </a:lnTo>
                  <a:lnTo>
                    <a:pt x="592" y="51"/>
                  </a:lnTo>
                  <a:lnTo>
                    <a:pt x="593" y="52"/>
                  </a:lnTo>
                  <a:lnTo>
                    <a:pt x="594" y="53"/>
                  </a:lnTo>
                  <a:lnTo>
                    <a:pt x="594" y="54"/>
                  </a:lnTo>
                  <a:lnTo>
                    <a:pt x="595" y="54"/>
                  </a:lnTo>
                  <a:lnTo>
                    <a:pt x="596" y="55"/>
                  </a:lnTo>
                  <a:lnTo>
                    <a:pt x="596" y="56"/>
                  </a:lnTo>
                  <a:lnTo>
                    <a:pt x="596" y="57"/>
                  </a:lnTo>
                  <a:lnTo>
                    <a:pt x="597" y="58"/>
                  </a:lnTo>
                  <a:lnTo>
                    <a:pt x="597" y="59"/>
                  </a:lnTo>
                  <a:lnTo>
                    <a:pt x="597" y="60"/>
                  </a:lnTo>
                  <a:lnTo>
                    <a:pt x="598" y="60"/>
                  </a:lnTo>
                  <a:lnTo>
                    <a:pt x="599" y="60"/>
                  </a:lnTo>
                  <a:lnTo>
                    <a:pt x="600" y="61"/>
                  </a:lnTo>
                  <a:lnTo>
                    <a:pt x="601" y="61"/>
                  </a:lnTo>
                  <a:lnTo>
                    <a:pt x="602" y="61"/>
                  </a:lnTo>
                  <a:lnTo>
                    <a:pt x="602" y="62"/>
                  </a:lnTo>
                  <a:lnTo>
                    <a:pt x="602" y="63"/>
                  </a:lnTo>
                  <a:lnTo>
                    <a:pt x="602" y="64"/>
                  </a:lnTo>
                  <a:lnTo>
                    <a:pt x="602" y="65"/>
                  </a:lnTo>
                  <a:lnTo>
                    <a:pt x="602" y="66"/>
                  </a:lnTo>
                  <a:lnTo>
                    <a:pt x="602" y="67"/>
                  </a:lnTo>
                  <a:lnTo>
                    <a:pt x="602" y="67"/>
                  </a:lnTo>
                  <a:lnTo>
                    <a:pt x="602" y="68"/>
                  </a:lnTo>
                  <a:lnTo>
                    <a:pt x="602" y="69"/>
                  </a:lnTo>
                  <a:lnTo>
                    <a:pt x="602" y="70"/>
                  </a:lnTo>
                  <a:lnTo>
                    <a:pt x="602" y="71"/>
                  </a:lnTo>
                  <a:lnTo>
                    <a:pt x="602" y="72"/>
                  </a:lnTo>
                  <a:lnTo>
                    <a:pt x="602" y="73"/>
                  </a:lnTo>
                  <a:lnTo>
                    <a:pt x="602" y="73"/>
                  </a:lnTo>
                  <a:lnTo>
                    <a:pt x="601" y="74"/>
                  </a:lnTo>
                  <a:lnTo>
                    <a:pt x="601" y="75"/>
                  </a:lnTo>
                  <a:lnTo>
                    <a:pt x="600" y="75"/>
                  </a:lnTo>
                  <a:lnTo>
                    <a:pt x="600" y="76"/>
                  </a:lnTo>
                  <a:lnTo>
                    <a:pt x="600" y="77"/>
                  </a:lnTo>
                  <a:lnTo>
                    <a:pt x="600" y="78"/>
                  </a:lnTo>
                  <a:lnTo>
                    <a:pt x="600" y="79"/>
                  </a:lnTo>
                  <a:lnTo>
                    <a:pt x="600" y="79"/>
                  </a:lnTo>
                  <a:lnTo>
                    <a:pt x="599" y="80"/>
                  </a:lnTo>
                  <a:lnTo>
                    <a:pt x="599" y="81"/>
                  </a:lnTo>
                  <a:lnTo>
                    <a:pt x="599" y="82"/>
                  </a:lnTo>
                  <a:lnTo>
                    <a:pt x="599" y="83"/>
                  </a:lnTo>
                  <a:lnTo>
                    <a:pt x="599" y="84"/>
                  </a:lnTo>
                  <a:lnTo>
                    <a:pt x="598" y="84"/>
                  </a:lnTo>
                  <a:lnTo>
                    <a:pt x="598" y="85"/>
                  </a:lnTo>
                  <a:lnTo>
                    <a:pt x="598" y="86"/>
                  </a:lnTo>
                  <a:lnTo>
                    <a:pt x="598" y="86"/>
                  </a:lnTo>
                  <a:lnTo>
                    <a:pt x="598" y="87"/>
                  </a:lnTo>
                  <a:lnTo>
                    <a:pt x="598" y="88"/>
                  </a:lnTo>
                  <a:lnTo>
                    <a:pt x="598" y="89"/>
                  </a:lnTo>
                  <a:lnTo>
                    <a:pt x="598" y="90"/>
                  </a:lnTo>
                  <a:lnTo>
                    <a:pt x="598" y="91"/>
                  </a:lnTo>
                  <a:lnTo>
                    <a:pt x="598" y="92"/>
                  </a:lnTo>
                  <a:lnTo>
                    <a:pt x="599" y="92"/>
                  </a:lnTo>
                  <a:lnTo>
                    <a:pt x="599" y="93"/>
                  </a:lnTo>
                  <a:lnTo>
                    <a:pt x="600" y="94"/>
                  </a:lnTo>
                  <a:lnTo>
                    <a:pt x="600" y="95"/>
                  </a:lnTo>
                  <a:lnTo>
                    <a:pt x="601" y="95"/>
                  </a:lnTo>
                  <a:lnTo>
                    <a:pt x="601" y="96"/>
                  </a:lnTo>
                  <a:lnTo>
                    <a:pt x="602" y="97"/>
                  </a:lnTo>
                  <a:lnTo>
                    <a:pt x="602" y="98"/>
                  </a:lnTo>
                  <a:lnTo>
                    <a:pt x="601" y="98"/>
                  </a:lnTo>
                  <a:lnTo>
                    <a:pt x="600" y="98"/>
                  </a:lnTo>
                  <a:lnTo>
                    <a:pt x="600" y="99"/>
                  </a:lnTo>
                  <a:lnTo>
                    <a:pt x="600" y="100"/>
                  </a:lnTo>
                  <a:lnTo>
                    <a:pt x="601" y="101"/>
                  </a:lnTo>
                  <a:lnTo>
                    <a:pt x="602" y="101"/>
                  </a:lnTo>
                  <a:close/>
                  <a:moveTo>
                    <a:pt x="663" y="347"/>
                  </a:moveTo>
                  <a:lnTo>
                    <a:pt x="664" y="348"/>
                  </a:lnTo>
                  <a:lnTo>
                    <a:pt x="665" y="347"/>
                  </a:lnTo>
                  <a:lnTo>
                    <a:pt x="664" y="347"/>
                  </a:lnTo>
                  <a:lnTo>
                    <a:pt x="663" y="347"/>
                  </a:lnTo>
                  <a:close/>
                  <a:moveTo>
                    <a:pt x="668" y="409"/>
                  </a:moveTo>
                  <a:lnTo>
                    <a:pt x="668" y="410"/>
                  </a:lnTo>
                  <a:lnTo>
                    <a:pt x="669" y="411"/>
                  </a:lnTo>
                  <a:lnTo>
                    <a:pt x="669" y="410"/>
                  </a:lnTo>
                  <a:lnTo>
                    <a:pt x="668" y="409"/>
                  </a:lnTo>
                  <a:lnTo>
                    <a:pt x="669" y="409"/>
                  </a:lnTo>
                  <a:lnTo>
                    <a:pt x="668" y="409"/>
                  </a:lnTo>
                  <a:lnTo>
                    <a:pt x="668" y="409"/>
                  </a:lnTo>
                  <a:close/>
                  <a:moveTo>
                    <a:pt x="669" y="412"/>
                  </a:moveTo>
                  <a:lnTo>
                    <a:pt x="670" y="412"/>
                  </a:lnTo>
                  <a:lnTo>
                    <a:pt x="669" y="412"/>
                  </a:lnTo>
                  <a:close/>
                  <a:moveTo>
                    <a:pt x="674" y="412"/>
                  </a:moveTo>
                  <a:lnTo>
                    <a:pt x="673" y="413"/>
                  </a:lnTo>
                  <a:lnTo>
                    <a:pt x="674" y="414"/>
                  </a:lnTo>
                  <a:lnTo>
                    <a:pt x="674" y="415"/>
                  </a:lnTo>
                  <a:lnTo>
                    <a:pt x="674" y="414"/>
                  </a:lnTo>
                  <a:lnTo>
                    <a:pt x="674" y="413"/>
                  </a:lnTo>
                  <a:lnTo>
                    <a:pt x="674" y="412"/>
                  </a:lnTo>
                  <a:close/>
                  <a:moveTo>
                    <a:pt x="671" y="415"/>
                  </a:moveTo>
                  <a:lnTo>
                    <a:pt x="671" y="414"/>
                  </a:lnTo>
                  <a:lnTo>
                    <a:pt x="670" y="415"/>
                  </a:lnTo>
                  <a:lnTo>
                    <a:pt x="671" y="415"/>
                  </a:lnTo>
                  <a:close/>
                  <a:moveTo>
                    <a:pt x="678" y="336"/>
                  </a:moveTo>
                  <a:lnTo>
                    <a:pt x="678" y="335"/>
                  </a:lnTo>
                  <a:lnTo>
                    <a:pt x="678" y="336"/>
                  </a:lnTo>
                  <a:lnTo>
                    <a:pt x="677" y="336"/>
                  </a:lnTo>
                  <a:lnTo>
                    <a:pt x="677" y="337"/>
                  </a:lnTo>
                  <a:lnTo>
                    <a:pt x="678" y="33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3634" y="2750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698" y="2723"/>
              <a:ext cx="4" cy="3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1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705" y="2719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705" y="2719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703" y="2708"/>
              <a:ext cx="11" cy="11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" y="11"/>
                </a:cxn>
                <a:cxn ang="0">
                  <a:pos x="2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9" y="1"/>
                </a:cxn>
                <a:cxn ang="0">
                  <a:pos x="10" y="0"/>
                </a:cxn>
                <a:cxn ang="0">
                  <a:pos x="11" y="1"/>
                </a:cxn>
                <a:cxn ang="0">
                  <a:pos x="11" y="2"/>
                </a:cxn>
                <a:cxn ang="0">
                  <a:pos x="11" y="3"/>
                </a:cxn>
                <a:cxn ang="0">
                  <a:pos x="11" y="4"/>
                </a:cxn>
                <a:cxn ang="0">
                  <a:pos x="11" y="4"/>
                </a:cxn>
                <a:cxn ang="0">
                  <a:pos x="10" y="5"/>
                </a:cxn>
                <a:cxn ang="0">
                  <a:pos x="10" y="6"/>
                </a:cxn>
                <a:cxn ang="0">
                  <a:pos x="9" y="6"/>
                </a:cxn>
                <a:cxn ang="0">
                  <a:pos x="9" y="7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5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11"/>
                </a:cxn>
                <a:cxn ang="0">
                  <a:pos x="2" y="11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lnTo>
                    <a:pt x="2" y="11"/>
                  </a:lnTo>
                  <a:lnTo>
                    <a:pt x="2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9"/>
                  </a:lnTo>
                  <a:lnTo>
                    <a:pt x="6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11"/>
                  </a:lnTo>
                  <a:lnTo>
                    <a:pt x="2" y="1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67" y="270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660" y="2704"/>
              <a:ext cx="8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3" y="1"/>
                </a:cxn>
              </a:cxnLst>
              <a:rect l="0" t="0" r="r" b="b"/>
              <a:pathLst>
                <a:path w="8" h="2">
                  <a:moveTo>
                    <a:pt x="3" y="1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6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622" y="2680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646" y="2676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91" y="266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675" y="2653"/>
              <a:ext cx="57" cy="62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7"/>
                </a:cxn>
                <a:cxn ang="0">
                  <a:pos x="55" y="11"/>
                </a:cxn>
                <a:cxn ang="0">
                  <a:pos x="55" y="15"/>
                </a:cxn>
                <a:cxn ang="0">
                  <a:pos x="55" y="20"/>
                </a:cxn>
                <a:cxn ang="0">
                  <a:pos x="53" y="24"/>
                </a:cxn>
                <a:cxn ang="0">
                  <a:pos x="52" y="28"/>
                </a:cxn>
                <a:cxn ang="0">
                  <a:pos x="49" y="33"/>
                </a:cxn>
                <a:cxn ang="0">
                  <a:pos x="48" y="37"/>
                </a:cxn>
                <a:cxn ang="0">
                  <a:pos x="47" y="41"/>
                </a:cxn>
                <a:cxn ang="0">
                  <a:pos x="44" y="45"/>
                </a:cxn>
                <a:cxn ang="0">
                  <a:pos x="42" y="47"/>
                </a:cxn>
                <a:cxn ang="0">
                  <a:pos x="38" y="48"/>
                </a:cxn>
                <a:cxn ang="0">
                  <a:pos x="41" y="50"/>
                </a:cxn>
                <a:cxn ang="0">
                  <a:pos x="38" y="53"/>
                </a:cxn>
                <a:cxn ang="0">
                  <a:pos x="38" y="50"/>
                </a:cxn>
                <a:cxn ang="0">
                  <a:pos x="36" y="46"/>
                </a:cxn>
                <a:cxn ang="0">
                  <a:pos x="33" y="46"/>
                </a:cxn>
                <a:cxn ang="0">
                  <a:pos x="30" y="49"/>
                </a:cxn>
                <a:cxn ang="0">
                  <a:pos x="30" y="51"/>
                </a:cxn>
                <a:cxn ang="0">
                  <a:pos x="26" y="53"/>
                </a:cxn>
                <a:cxn ang="0">
                  <a:pos x="29" y="53"/>
                </a:cxn>
                <a:cxn ang="0">
                  <a:pos x="28" y="57"/>
                </a:cxn>
                <a:cxn ang="0">
                  <a:pos x="26" y="59"/>
                </a:cxn>
                <a:cxn ang="0">
                  <a:pos x="23" y="60"/>
                </a:cxn>
                <a:cxn ang="0">
                  <a:pos x="19" y="62"/>
                </a:cxn>
                <a:cxn ang="0">
                  <a:pos x="15" y="61"/>
                </a:cxn>
                <a:cxn ang="0">
                  <a:pos x="11" y="61"/>
                </a:cxn>
                <a:cxn ang="0">
                  <a:pos x="8" y="61"/>
                </a:cxn>
                <a:cxn ang="0">
                  <a:pos x="6" y="59"/>
                </a:cxn>
                <a:cxn ang="0">
                  <a:pos x="4" y="56"/>
                </a:cxn>
                <a:cxn ang="0">
                  <a:pos x="2" y="54"/>
                </a:cxn>
                <a:cxn ang="0">
                  <a:pos x="1" y="50"/>
                </a:cxn>
                <a:cxn ang="0">
                  <a:pos x="5" y="48"/>
                </a:cxn>
                <a:cxn ang="0">
                  <a:pos x="9" y="48"/>
                </a:cxn>
                <a:cxn ang="0">
                  <a:pos x="13" y="46"/>
                </a:cxn>
                <a:cxn ang="0">
                  <a:pos x="15" y="41"/>
                </a:cxn>
                <a:cxn ang="0">
                  <a:pos x="17" y="38"/>
                </a:cxn>
                <a:cxn ang="0">
                  <a:pos x="18" y="34"/>
                </a:cxn>
                <a:cxn ang="0">
                  <a:pos x="17" y="33"/>
                </a:cxn>
                <a:cxn ang="0">
                  <a:pos x="20" y="32"/>
                </a:cxn>
                <a:cxn ang="0">
                  <a:pos x="23" y="30"/>
                </a:cxn>
                <a:cxn ang="0">
                  <a:pos x="26" y="30"/>
                </a:cxn>
                <a:cxn ang="0">
                  <a:pos x="30" y="27"/>
                </a:cxn>
                <a:cxn ang="0">
                  <a:pos x="34" y="27"/>
                </a:cxn>
                <a:cxn ang="0">
                  <a:pos x="35" y="26"/>
                </a:cxn>
                <a:cxn ang="0">
                  <a:pos x="30" y="26"/>
                </a:cxn>
                <a:cxn ang="0">
                  <a:pos x="32" y="24"/>
                </a:cxn>
                <a:cxn ang="0">
                  <a:pos x="34" y="21"/>
                </a:cxn>
                <a:cxn ang="0">
                  <a:pos x="38" y="20"/>
                </a:cxn>
                <a:cxn ang="0">
                  <a:pos x="41" y="17"/>
                </a:cxn>
                <a:cxn ang="0">
                  <a:pos x="43" y="15"/>
                </a:cxn>
                <a:cxn ang="0">
                  <a:pos x="46" y="12"/>
                </a:cxn>
                <a:cxn ang="0">
                  <a:pos x="48" y="8"/>
                </a:cxn>
                <a:cxn ang="0">
                  <a:pos x="52" y="5"/>
                </a:cxn>
                <a:cxn ang="0">
                  <a:pos x="53" y="1"/>
                </a:cxn>
              </a:cxnLst>
              <a:rect l="0" t="0" r="r" b="b"/>
              <a:pathLst>
                <a:path w="57" h="62">
                  <a:moveTo>
                    <a:pt x="55" y="0"/>
                  </a:moveTo>
                  <a:lnTo>
                    <a:pt x="56" y="0"/>
                  </a:lnTo>
                  <a:lnTo>
                    <a:pt x="57" y="1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3"/>
                  </a:lnTo>
                  <a:lnTo>
                    <a:pt x="56" y="4"/>
                  </a:lnTo>
                  <a:lnTo>
                    <a:pt x="56" y="5"/>
                  </a:lnTo>
                  <a:lnTo>
                    <a:pt x="56" y="6"/>
                  </a:lnTo>
                  <a:lnTo>
                    <a:pt x="56" y="7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9"/>
                  </a:lnTo>
                  <a:lnTo>
                    <a:pt x="56" y="10"/>
                  </a:lnTo>
                  <a:lnTo>
                    <a:pt x="55" y="11"/>
                  </a:lnTo>
                  <a:lnTo>
                    <a:pt x="55" y="12"/>
                  </a:lnTo>
                  <a:lnTo>
                    <a:pt x="55" y="13"/>
                  </a:lnTo>
                  <a:lnTo>
                    <a:pt x="55" y="14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6"/>
                  </a:lnTo>
                  <a:lnTo>
                    <a:pt x="55" y="17"/>
                  </a:lnTo>
                  <a:lnTo>
                    <a:pt x="55" y="18"/>
                  </a:lnTo>
                  <a:lnTo>
                    <a:pt x="55" y="19"/>
                  </a:lnTo>
                  <a:lnTo>
                    <a:pt x="55" y="20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4" y="22"/>
                  </a:lnTo>
                  <a:lnTo>
                    <a:pt x="54" y="23"/>
                  </a:lnTo>
                  <a:lnTo>
                    <a:pt x="53" y="24"/>
                  </a:lnTo>
                  <a:lnTo>
                    <a:pt x="53" y="25"/>
                  </a:lnTo>
                  <a:lnTo>
                    <a:pt x="53" y="26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1" y="30"/>
                  </a:lnTo>
                  <a:lnTo>
                    <a:pt x="50" y="31"/>
                  </a:lnTo>
                  <a:lnTo>
                    <a:pt x="50" y="32"/>
                  </a:lnTo>
                  <a:lnTo>
                    <a:pt x="49" y="33"/>
                  </a:lnTo>
                  <a:lnTo>
                    <a:pt x="49" y="34"/>
                  </a:lnTo>
                  <a:lnTo>
                    <a:pt x="49" y="34"/>
                  </a:lnTo>
                  <a:lnTo>
                    <a:pt x="48" y="35"/>
                  </a:lnTo>
                  <a:lnTo>
                    <a:pt x="48" y="36"/>
                  </a:lnTo>
                  <a:lnTo>
                    <a:pt x="48" y="37"/>
                  </a:lnTo>
                  <a:lnTo>
                    <a:pt x="48" y="38"/>
                  </a:lnTo>
                  <a:lnTo>
                    <a:pt x="48" y="39"/>
                  </a:lnTo>
                  <a:lnTo>
                    <a:pt x="47" y="40"/>
                  </a:lnTo>
                  <a:lnTo>
                    <a:pt x="47" y="40"/>
                  </a:lnTo>
                  <a:lnTo>
                    <a:pt x="47" y="41"/>
                  </a:lnTo>
                  <a:lnTo>
                    <a:pt x="47" y="42"/>
                  </a:lnTo>
                  <a:lnTo>
                    <a:pt x="46" y="42"/>
                  </a:lnTo>
                  <a:lnTo>
                    <a:pt x="46" y="43"/>
                  </a:lnTo>
                  <a:lnTo>
                    <a:pt x="45" y="44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2" y="47"/>
                  </a:lnTo>
                  <a:lnTo>
                    <a:pt x="41" y="48"/>
                  </a:lnTo>
                  <a:lnTo>
                    <a:pt x="41" y="49"/>
                  </a:lnTo>
                  <a:lnTo>
                    <a:pt x="40" y="48"/>
                  </a:lnTo>
                  <a:lnTo>
                    <a:pt x="39" y="48"/>
                  </a:lnTo>
                  <a:lnTo>
                    <a:pt x="38" y="48"/>
                  </a:lnTo>
                  <a:lnTo>
                    <a:pt x="37" y="48"/>
                  </a:lnTo>
                  <a:lnTo>
                    <a:pt x="38" y="49"/>
                  </a:lnTo>
                  <a:lnTo>
                    <a:pt x="39" y="49"/>
                  </a:lnTo>
                  <a:lnTo>
                    <a:pt x="40" y="50"/>
                  </a:lnTo>
                  <a:lnTo>
                    <a:pt x="41" y="50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40" y="52"/>
                  </a:lnTo>
                  <a:lnTo>
                    <a:pt x="39" y="52"/>
                  </a:lnTo>
                  <a:lnTo>
                    <a:pt x="38" y="53"/>
                  </a:lnTo>
                  <a:lnTo>
                    <a:pt x="37" y="53"/>
                  </a:lnTo>
                  <a:lnTo>
                    <a:pt x="37" y="52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0"/>
                  </a:lnTo>
                  <a:lnTo>
                    <a:pt x="37" y="49"/>
                  </a:lnTo>
                  <a:lnTo>
                    <a:pt x="37" y="48"/>
                  </a:lnTo>
                  <a:lnTo>
                    <a:pt x="36" y="47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5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3" y="46"/>
                  </a:lnTo>
                  <a:lnTo>
                    <a:pt x="32" y="46"/>
                  </a:lnTo>
                  <a:lnTo>
                    <a:pt x="32" y="47"/>
                  </a:lnTo>
                  <a:lnTo>
                    <a:pt x="31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48"/>
                  </a:lnTo>
                  <a:lnTo>
                    <a:pt x="29" y="49"/>
                  </a:lnTo>
                  <a:lnTo>
                    <a:pt x="29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8" y="51"/>
                  </a:lnTo>
                  <a:lnTo>
                    <a:pt x="27" y="51"/>
                  </a:lnTo>
                  <a:lnTo>
                    <a:pt x="26" y="52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4"/>
                  </a:lnTo>
                  <a:lnTo>
                    <a:pt x="27" y="54"/>
                  </a:lnTo>
                  <a:lnTo>
                    <a:pt x="28" y="53"/>
                  </a:lnTo>
                  <a:lnTo>
                    <a:pt x="29" y="53"/>
                  </a:lnTo>
                  <a:lnTo>
                    <a:pt x="30" y="54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8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59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6" y="59"/>
                  </a:lnTo>
                  <a:lnTo>
                    <a:pt x="25" y="59"/>
                  </a:lnTo>
                  <a:lnTo>
                    <a:pt x="24" y="59"/>
                  </a:lnTo>
                  <a:lnTo>
                    <a:pt x="24" y="60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2" y="61"/>
                  </a:lnTo>
                  <a:lnTo>
                    <a:pt x="21" y="62"/>
                  </a:lnTo>
                  <a:lnTo>
                    <a:pt x="20" y="61"/>
                  </a:lnTo>
                  <a:lnTo>
                    <a:pt x="19" y="61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7" y="62"/>
                  </a:lnTo>
                  <a:lnTo>
                    <a:pt x="16" y="62"/>
                  </a:lnTo>
                  <a:lnTo>
                    <a:pt x="15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1" y="60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0" y="61"/>
                  </a:lnTo>
                  <a:lnTo>
                    <a:pt x="10" y="60"/>
                  </a:lnTo>
                  <a:lnTo>
                    <a:pt x="9" y="60"/>
                  </a:lnTo>
                  <a:lnTo>
                    <a:pt x="8" y="61"/>
                  </a:lnTo>
                  <a:lnTo>
                    <a:pt x="7" y="61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3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2" y="50"/>
                  </a:lnTo>
                  <a:lnTo>
                    <a:pt x="3" y="49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5" y="48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9" y="48"/>
                  </a:lnTo>
                  <a:lnTo>
                    <a:pt x="10" y="48"/>
                  </a:lnTo>
                  <a:lnTo>
                    <a:pt x="11" y="48"/>
                  </a:lnTo>
                  <a:lnTo>
                    <a:pt x="11" y="47"/>
                  </a:lnTo>
                  <a:lnTo>
                    <a:pt x="12" y="46"/>
                  </a:lnTo>
                  <a:lnTo>
                    <a:pt x="13" y="46"/>
                  </a:lnTo>
                  <a:lnTo>
                    <a:pt x="13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5" y="42"/>
                  </a:lnTo>
                  <a:lnTo>
                    <a:pt x="15" y="41"/>
                  </a:lnTo>
                  <a:lnTo>
                    <a:pt x="16" y="41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39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8" y="37"/>
                  </a:lnTo>
                  <a:lnTo>
                    <a:pt x="18" y="36"/>
                  </a:lnTo>
                  <a:lnTo>
                    <a:pt x="17" y="35"/>
                  </a:lnTo>
                  <a:lnTo>
                    <a:pt x="18" y="34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9" y="34"/>
                  </a:lnTo>
                  <a:lnTo>
                    <a:pt x="18" y="34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19" y="32"/>
                  </a:lnTo>
                  <a:lnTo>
                    <a:pt x="20" y="32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5" y="26"/>
                  </a:lnTo>
                  <a:lnTo>
                    <a:pt x="36" y="26"/>
                  </a:lnTo>
                  <a:lnTo>
                    <a:pt x="35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3"/>
                  </a:lnTo>
                  <a:lnTo>
                    <a:pt x="33" y="22"/>
                  </a:lnTo>
                  <a:lnTo>
                    <a:pt x="32" y="21"/>
                  </a:lnTo>
                  <a:lnTo>
                    <a:pt x="33" y="21"/>
                  </a:lnTo>
                  <a:lnTo>
                    <a:pt x="34" y="21"/>
                  </a:lnTo>
                  <a:lnTo>
                    <a:pt x="35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0"/>
                  </a:lnTo>
                  <a:lnTo>
                    <a:pt x="38" y="20"/>
                  </a:lnTo>
                  <a:lnTo>
                    <a:pt x="39" y="19"/>
                  </a:lnTo>
                  <a:lnTo>
                    <a:pt x="40" y="20"/>
                  </a:lnTo>
                  <a:lnTo>
                    <a:pt x="40" y="19"/>
                  </a:lnTo>
                  <a:lnTo>
                    <a:pt x="41" y="18"/>
                  </a:lnTo>
                  <a:lnTo>
                    <a:pt x="41" y="17"/>
                  </a:lnTo>
                  <a:lnTo>
                    <a:pt x="42" y="16"/>
                  </a:lnTo>
                  <a:lnTo>
                    <a:pt x="43" y="16"/>
                  </a:lnTo>
                  <a:lnTo>
                    <a:pt x="43" y="16"/>
                  </a:lnTo>
                  <a:lnTo>
                    <a:pt x="43" y="15"/>
                  </a:lnTo>
                  <a:lnTo>
                    <a:pt x="43" y="15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4"/>
                  </a:lnTo>
                  <a:lnTo>
                    <a:pt x="45" y="13"/>
                  </a:lnTo>
                  <a:lnTo>
                    <a:pt x="46" y="12"/>
                  </a:lnTo>
                  <a:lnTo>
                    <a:pt x="47" y="12"/>
                  </a:lnTo>
                  <a:lnTo>
                    <a:pt x="48" y="11"/>
                  </a:lnTo>
                  <a:lnTo>
                    <a:pt x="48" y="10"/>
                  </a:lnTo>
                  <a:lnTo>
                    <a:pt x="48" y="9"/>
                  </a:lnTo>
                  <a:lnTo>
                    <a:pt x="48" y="8"/>
                  </a:lnTo>
                  <a:lnTo>
                    <a:pt x="49" y="8"/>
                  </a:lnTo>
                  <a:lnTo>
                    <a:pt x="49" y="7"/>
                  </a:lnTo>
                  <a:lnTo>
                    <a:pt x="50" y="7"/>
                  </a:lnTo>
                  <a:lnTo>
                    <a:pt x="51" y="6"/>
                  </a:lnTo>
                  <a:lnTo>
                    <a:pt x="52" y="5"/>
                  </a:lnTo>
                  <a:lnTo>
                    <a:pt x="52" y="4"/>
                  </a:lnTo>
                  <a:lnTo>
                    <a:pt x="53" y="3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691" y="2649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641" y="2636"/>
              <a:ext cx="2" cy="2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639" y="2612"/>
              <a:ext cx="6" cy="4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6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6" y="3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lnTo>
                    <a:pt x="6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3655" y="2601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3639" y="259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3576" y="2454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3571" y="2453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578" y="2453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3577" y="2453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573" y="2452"/>
              <a:ext cx="4" cy="1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3571" y="245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3284" y="2439"/>
              <a:ext cx="387" cy="457"/>
            </a:xfrm>
            <a:custGeom>
              <a:avLst/>
              <a:gdLst/>
              <a:ahLst/>
              <a:cxnLst>
                <a:cxn ang="0">
                  <a:pos x="270" y="3"/>
                </a:cxn>
                <a:cxn ang="0">
                  <a:pos x="281" y="13"/>
                </a:cxn>
                <a:cxn ang="0">
                  <a:pos x="293" y="19"/>
                </a:cxn>
                <a:cxn ang="0">
                  <a:pos x="302" y="20"/>
                </a:cxn>
                <a:cxn ang="0">
                  <a:pos x="310" y="30"/>
                </a:cxn>
                <a:cxn ang="0">
                  <a:pos x="346" y="65"/>
                </a:cxn>
                <a:cxn ang="0">
                  <a:pos x="384" y="111"/>
                </a:cxn>
                <a:cxn ang="0">
                  <a:pos x="387" y="126"/>
                </a:cxn>
                <a:cxn ang="0">
                  <a:pos x="382" y="129"/>
                </a:cxn>
                <a:cxn ang="0">
                  <a:pos x="374" y="134"/>
                </a:cxn>
                <a:cxn ang="0">
                  <a:pos x="366" y="139"/>
                </a:cxn>
                <a:cxn ang="0">
                  <a:pos x="362" y="146"/>
                </a:cxn>
                <a:cxn ang="0">
                  <a:pos x="355" y="157"/>
                </a:cxn>
                <a:cxn ang="0">
                  <a:pos x="352" y="160"/>
                </a:cxn>
                <a:cxn ang="0">
                  <a:pos x="350" y="175"/>
                </a:cxn>
                <a:cxn ang="0">
                  <a:pos x="343" y="186"/>
                </a:cxn>
                <a:cxn ang="0">
                  <a:pos x="339" y="200"/>
                </a:cxn>
                <a:cxn ang="0">
                  <a:pos x="340" y="215"/>
                </a:cxn>
                <a:cxn ang="0">
                  <a:pos x="341" y="229"/>
                </a:cxn>
                <a:cxn ang="0">
                  <a:pos x="338" y="241"/>
                </a:cxn>
                <a:cxn ang="0">
                  <a:pos x="332" y="250"/>
                </a:cxn>
                <a:cxn ang="0">
                  <a:pos x="335" y="245"/>
                </a:cxn>
                <a:cxn ang="0">
                  <a:pos x="341" y="239"/>
                </a:cxn>
                <a:cxn ang="0">
                  <a:pos x="346" y="229"/>
                </a:cxn>
                <a:cxn ang="0">
                  <a:pos x="348" y="238"/>
                </a:cxn>
                <a:cxn ang="0">
                  <a:pos x="340" y="251"/>
                </a:cxn>
                <a:cxn ang="0">
                  <a:pos x="346" y="242"/>
                </a:cxn>
                <a:cxn ang="0">
                  <a:pos x="354" y="242"/>
                </a:cxn>
                <a:cxn ang="0">
                  <a:pos x="346" y="249"/>
                </a:cxn>
                <a:cxn ang="0">
                  <a:pos x="347" y="250"/>
                </a:cxn>
                <a:cxn ang="0">
                  <a:pos x="354" y="245"/>
                </a:cxn>
                <a:cxn ang="0">
                  <a:pos x="357" y="236"/>
                </a:cxn>
                <a:cxn ang="0">
                  <a:pos x="360" y="241"/>
                </a:cxn>
                <a:cxn ang="0">
                  <a:pos x="365" y="246"/>
                </a:cxn>
                <a:cxn ang="0">
                  <a:pos x="365" y="253"/>
                </a:cxn>
                <a:cxn ang="0">
                  <a:pos x="362" y="261"/>
                </a:cxn>
                <a:cxn ang="0">
                  <a:pos x="364" y="275"/>
                </a:cxn>
                <a:cxn ang="0">
                  <a:pos x="366" y="280"/>
                </a:cxn>
                <a:cxn ang="0">
                  <a:pos x="359" y="288"/>
                </a:cxn>
                <a:cxn ang="0">
                  <a:pos x="358" y="296"/>
                </a:cxn>
                <a:cxn ang="0">
                  <a:pos x="353" y="299"/>
                </a:cxn>
                <a:cxn ang="0">
                  <a:pos x="351" y="311"/>
                </a:cxn>
                <a:cxn ang="0">
                  <a:pos x="346" y="309"/>
                </a:cxn>
                <a:cxn ang="0">
                  <a:pos x="349" y="321"/>
                </a:cxn>
                <a:cxn ang="0">
                  <a:pos x="345" y="318"/>
                </a:cxn>
                <a:cxn ang="0">
                  <a:pos x="348" y="324"/>
                </a:cxn>
                <a:cxn ang="0">
                  <a:pos x="342" y="322"/>
                </a:cxn>
                <a:cxn ang="0">
                  <a:pos x="337" y="318"/>
                </a:cxn>
                <a:cxn ang="0">
                  <a:pos x="340" y="327"/>
                </a:cxn>
                <a:cxn ang="0">
                  <a:pos x="337" y="328"/>
                </a:cxn>
                <a:cxn ang="0">
                  <a:pos x="256" y="339"/>
                </a:cxn>
                <a:cxn ang="0">
                  <a:pos x="233" y="340"/>
                </a:cxn>
                <a:cxn ang="0">
                  <a:pos x="93" y="269"/>
                </a:cxn>
                <a:cxn ang="0">
                  <a:pos x="66" y="293"/>
                </a:cxn>
                <a:cxn ang="0">
                  <a:pos x="39" y="330"/>
                </a:cxn>
                <a:cxn ang="0">
                  <a:pos x="15" y="358"/>
                </a:cxn>
                <a:cxn ang="0">
                  <a:pos x="15" y="386"/>
                </a:cxn>
                <a:cxn ang="0">
                  <a:pos x="3" y="412"/>
                </a:cxn>
                <a:cxn ang="0">
                  <a:pos x="5" y="435"/>
                </a:cxn>
                <a:cxn ang="0">
                  <a:pos x="8" y="454"/>
                </a:cxn>
              </a:cxnLst>
              <a:rect l="0" t="0" r="r" b="b"/>
              <a:pathLst>
                <a:path w="387" h="457">
                  <a:moveTo>
                    <a:pt x="268" y="3"/>
                  </a:moveTo>
                  <a:lnTo>
                    <a:pt x="268" y="4"/>
                  </a:lnTo>
                  <a:lnTo>
                    <a:pt x="267" y="5"/>
                  </a:lnTo>
                  <a:lnTo>
                    <a:pt x="268" y="5"/>
                  </a:lnTo>
                  <a:lnTo>
                    <a:pt x="268" y="4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67" y="2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69" y="1"/>
                  </a:lnTo>
                  <a:lnTo>
                    <a:pt x="269" y="2"/>
                  </a:lnTo>
                  <a:lnTo>
                    <a:pt x="269" y="3"/>
                  </a:lnTo>
                  <a:lnTo>
                    <a:pt x="270" y="3"/>
                  </a:lnTo>
                  <a:lnTo>
                    <a:pt x="271" y="4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4" y="5"/>
                  </a:lnTo>
                  <a:lnTo>
                    <a:pt x="274" y="6"/>
                  </a:lnTo>
                  <a:lnTo>
                    <a:pt x="274" y="7"/>
                  </a:lnTo>
                  <a:lnTo>
                    <a:pt x="274" y="7"/>
                  </a:lnTo>
                  <a:lnTo>
                    <a:pt x="274" y="8"/>
                  </a:lnTo>
                  <a:lnTo>
                    <a:pt x="274" y="9"/>
                  </a:lnTo>
                  <a:lnTo>
                    <a:pt x="275" y="10"/>
                  </a:lnTo>
                  <a:lnTo>
                    <a:pt x="276" y="11"/>
                  </a:lnTo>
                  <a:lnTo>
                    <a:pt x="276" y="12"/>
                  </a:lnTo>
                  <a:lnTo>
                    <a:pt x="277" y="12"/>
                  </a:lnTo>
                  <a:lnTo>
                    <a:pt x="278" y="13"/>
                  </a:lnTo>
                  <a:lnTo>
                    <a:pt x="279" y="13"/>
                  </a:lnTo>
                  <a:lnTo>
                    <a:pt x="280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2" y="13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5" y="15"/>
                  </a:lnTo>
                  <a:lnTo>
                    <a:pt x="286" y="16"/>
                  </a:lnTo>
                  <a:lnTo>
                    <a:pt x="287" y="16"/>
                  </a:lnTo>
                  <a:lnTo>
                    <a:pt x="287" y="17"/>
                  </a:lnTo>
                  <a:lnTo>
                    <a:pt x="288" y="17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1" y="17"/>
                  </a:lnTo>
                  <a:lnTo>
                    <a:pt x="292" y="17"/>
                  </a:lnTo>
                  <a:lnTo>
                    <a:pt x="293" y="18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5" y="19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7" y="19"/>
                  </a:lnTo>
                  <a:lnTo>
                    <a:pt x="298" y="18"/>
                  </a:lnTo>
                  <a:lnTo>
                    <a:pt x="298" y="17"/>
                  </a:lnTo>
                  <a:lnTo>
                    <a:pt x="298" y="16"/>
                  </a:lnTo>
                  <a:lnTo>
                    <a:pt x="299" y="17"/>
                  </a:lnTo>
                  <a:lnTo>
                    <a:pt x="300" y="17"/>
                  </a:lnTo>
                  <a:lnTo>
                    <a:pt x="300" y="18"/>
                  </a:lnTo>
                  <a:lnTo>
                    <a:pt x="300" y="18"/>
                  </a:lnTo>
                  <a:lnTo>
                    <a:pt x="300" y="19"/>
                  </a:lnTo>
                  <a:lnTo>
                    <a:pt x="301" y="19"/>
                  </a:lnTo>
                  <a:lnTo>
                    <a:pt x="302" y="19"/>
                  </a:lnTo>
                  <a:lnTo>
                    <a:pt x="302" y="20"/>
                  </a:lnTo>
                  <a:lnTo>
                    <a:pt x="303" y="21"/>
                  </a:lnTo>
                  <a:lnTo>
                    <a:pt x="303" y="20"/>
                  </a:lnTo>
                  <a:lnTo>
                    <a:pt x="304" y="21"/>
                  </a:lnTo>
                  <a:lnTo>
                    <a:pt x="305" y="21"/>
                  </a:lnTo>
                  <a:lnTo>
                    <a:pt x="306" y="22"/>
                  </a:lnTo>
                  <a:lnTo>
                    <a:pt x="306" y="23"/>
                  </a:lnTo>
                  <a:lnTo>
                    <a:pt x="306" y="24"/>
                  </a:lnTo>
                  <a:lnTo>
                    <a:pt x="306" y="25"/>
                  </a:lnTo>
                  <a:lnTo>
                    <a:pt x="306" y="25"/>
                  </a:lnTo>
                  <a:lnTo>
                    <a:pt x="307" y="26"/>
                  </a:lnTo>
                  <a:lnTo>
                    <a:pt x="307" y="26"/>
                  </a:lnTo>
                  <a:lnTo>
                    <a:pt x="307" y="27"/>
                  </a:lnTo>
                  <a:lnTo>
                    <a:pt x="308" y="27"/>
                  </a:lnTo>
                  <a:lnTo>
                    <a:pt x="308" y="28"/>
                  </a:lnTo>
                  <a:lnTo>
                    <a:pt x="309" y="28"/>
                  </a:lnTo>
                  <a:lnTo>
                    <a:pt x="310" y="29"/>
                  </a:lnTo>
                  <a:lnTo>
                    <a:pt x="310" y="30"/>
                  </a:lnTo>
                  <a:lnTo>
                    <a:pt x="310" y="31"/>
                  </a:lnTo>
                  <a:lnTo>
                    <a:pt x="311" y="31"/>
                  </a:lnTo>
                  <a:lnTo>
                    <a:pt x="311" y="32"/>
                  </a:lnTo>
                  <a:lnTo>
                    <a:pt x="312" y="32"/>
                  </a:lnTo>
                  <a:lnTo>
                    <a:pt x="313" y="32"/>
                  </a:lnTo>
                  <a:lnTo>
                    <a:pt x="313" y="32"/>
                  </a:lnTo>
                  <a:lnTo>
                    <a:pt x="313" y="32"/>
                  </a:lnTo>
                  <a:lnTo>
                    <a:pt x="314" y="33"/>
                  </a:lnTo>
                  <a:lnTo>
                    <a:pt x="315" y="33"/>
                  </a:lnTo>
                  <a:lnTo>
                    <a:pt x="316" y="33"/>
                  </a:lnTo>
                  <a:lnTo>
                    <a:pt x="317" y="33"/>
                  </a:lnTo>
                  <a:lnTo>
                    <a:pt x="317" y="34"/>
                  </a:lnTo>
                  <a:lnTo>
                    <a:pt x="318" y="34"/>
                  </a:lnTo>
                  <a:lnTo>
                    <a:pt x="318" y="35"/>
                  </a:lnTo>
                  <a:lnTo>
                    <a:pt x="335" y="45"/>
                  </a:lnTo>
                  <a:lnTo>
                    <a:pt x="339" y="55"/>
                  </a:lnTo>
                  <a:lnTo>
                    <a:pt x="346" y="65"/>
                  </a:lnTo>
                  <a:lnTo>
                    <a:pt x="348" y="68"/>
                  </a:lnTo>
                  <a:lnTo>
                    <a:pt x="349" y="70"/>
                  </a:lnTo>
                  <a:lnTo>
                    <a:pt x="353" y="71"/>
                  </a:lnTo>
                  <a:lnTo>
                    <a:pt x="359" y="74"/>
                  </a:lnTo>
                  <a:lnTo>
                    <a:pt x="359" y="75"/>
                  </a:lnTo>
                  <a:lnTo>
                    <a:pt x="360" y="75"/>
                  </a:lnTo>
                  <a:lnTo>
                    <a:pt x="360" y="74"/>
                  </a:lnTo>
                  <a:lnTo>
                    <a:pt x="372" y="83"/>
                  </a:lnTo>
                  <a:lnTo>
                    <a:pt x="376" y="87"/>
                  </a:lnTo>
                  <a:lnTo>
                    <a:pt x="384" y="103"/>
                  </a:lnTo>
                  <a:lnTo>
                    <a:pt x="383" y="106"/>
                  </a:lnTo>
                  <a:lnTo>
                    <a:pt x="384" y="107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9"/>
                  </a:lnTo>
                  <a:lnTo>
                    <a:pt x="384" y="110"/>
                  </a:lnTo>
                  <a:lnTo>
                    <a:pt x="384" y="111"/>
                  </a:lnTo>
                  <a:lnTo>
                    <a:pt x="384" y="112"/>
                  </a:lnTo>
                  <a:lnTo>
                    <a:pt x="384" y="113"/>
                  </a:lnTo>
                  <a:lnTo>
                    <a:pt x="385" y="114"/>
                  </a:lnTo>
                  <a:lnTo>
                    <a:pt x="385" y="114"/>
                  </a:lnTo>
                  <a:lnTo>
                    <a:pt x="385" y="115"/>
                  </a:lnTo>
                  <a:lnTo>
                    <a:pt x="384" y="116"/>
                  </a:lnTo>
                  <a:lnTo>
                    <a:pt x="384" y="117"/>
                  </a:lnTo>
                  <a:lnTo>
                    <a:pt x="384" y="118"/>
                  </a:lnTo>
                  <a:lnTo>
                    <a:pt x="384" y="119"/>
                  </a:lnTo>
                  <a:lnTo>
                    <a:pt x="385" y="120"/>
                  </a:lnTo>
                  <a:lnTo>
                    <a:pt x="385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3"/>
                  </a:lnTo>
                  <a:lnTo>
                    <a:pt x="387" y="124"/>
                  </a:lnTo>
                  <a:lnTo>
                    <a:pt x="387" y="125"/>
                  </a:lnTo>
                  <a:lnTo>
                    <a:pt x="387" y="126"/>
                  </a:lnTo>
                  <a:lnTo>
                    <a:pt x="387" y="127"/>
                  </a:lnTo>
                  <a:lnTo>
                    <a:pt x="387" y="127"/>
                  </a:lnTo>
                  <a:lnTo>
                    <a:pt x="387" y="128"/>
                  </a:lnTo>
                  <a:lnTo>
                    <a:pt x="387" y="129"/>
                  </a:lnTo>
                  <a:lnTo>
                    <a:pt x="386" y="130"/>
                  </a:lnTo>
                  <a:lnTo>
                    <a:pt x="386" y="131"/>
                  </a:lnTo>
                  <a:lnTo>
                    <a:pt x="386" y="130"/>
                  </a:lnTo>
                  <a:lnTo>
                    <a:pt x="385" y="130"/>
                  </a:lnTo>
                  <a:lnTo>
                    <a:pt x="385" y="129"/>
                  </a:lnTo>
                  <a:lnTo>
                    <a:pt x="384" y="128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2" y="127"/>
                  </a:lnTo>
                  <a:lnTo>
                    <a:pt x="382" y="127"/>
                  </a:lnTo>
                  <a:lnTo>
                    <a:pt x="382" y="128"/>
                  </a:lnTo>
                  <a:lnTo>
                    <a:pt x="382" y="129"/>
                  </a:lnTo>
                  <a:lnTo>
                    <a:pt x="381" y="130"/>
                  </a:lnTo>
                  <a:lnTo>
                    <a:pt x="380" y="131"/>
                  </a:lnTo>
                  <a:lnTo>
                    <a:pt x="380" y="132"/>
                  </a:lnTo>
                  <a:lnTo>
                    <a:pt x="380" y="133"/>
                  </a:lnTo>
                  <a:lnTo>
                    <a:pt x="380" y="134"/>
                  </a:lnTo>
                  <a:lnTo>
                    <a:pt x="380" y="134"/>
                  </a:lnTo>
                  <a:lnTo>
                    <a:pt x="379" y="135"/>
                  </a:lnTo>
                  <a:lnTo>
                    <a:pt x="378" y="136"/>
                  </a:lnTo>
                  <a:lnTo>
                    <a:pt x="378" y="137"/>
                  </a:lnTo>
                  <a:lnTo>
                    <a:pt x="377" y="137"/>
                  </a:lnTo>
                  <a:lnTo>
                    <a:pt x="376" y="137"/>
                  </a:lnTo>
                  <a:lnTo>
                    <a:pt x="376" y="137"/>
                  </a:lnTo>
                  <a:lnTo>
                    <a:pt x="376" y="136"/>
                  </a:lnTo>
                  <a:lnTo>
                    <a:pt x="375" y="136"/>
                  </a:lnTo>
                  <a:lnTo>
                    <a:pt x="375" y="135"/>
                  </a:lnTo>
                  <a:lnTo>
                    <a:pt x="375" y="134"/>
                  </a:lnTo>
                  <a:lnTo>
                    <a:pt x="374" y="134"/>
                  </a:lnTo>
                  <a:lnTo>
                    <a:pt x="373" y="134"/>
                  </a:lnTo>
                  <a:lnTo>
                    <a:pt x="372" y="134"/>
                  </a:lnTo>
                  <a:lnTo>
                    <a:pt x="371" y="134"/>
                  </a:lnTo>
                  <a:lnTo>
                    <a:pt x="370" y="134"/>
                  </a:lnTo>
                  <a:lnTo>
                    <a:pt x="370" y="134"/>
                  </a:lnTo>
                  <a:lnTo>
                    <a:pt x="370" y="135"/>
                  </a:lnTo>
                  <a:lnTo>
                    <a:pt x="369" y="135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7" y="136"/>
                  </a:lnTo>
                  <a:lnTo>
                    <a:pt x="366" y="136"/>
                  </a:lnTo>
                  <a:lnTo>
                    <a:pt x="365" y="136"/>
                  </a:lnTo>
                  <a:lnTo>
                    <a:pt x="366" y="137"/>
                  </a:lnTo>
                  <a:lnTo>
                    <a:pt x="366" y="136"/>
                  </a:lnTo>
                  <a:lnTo>
                    <a:pt x="367" y="137"/>
                  </a:lnTo>
                  <a:lnTo>
                    <a:pt x="366" y="138"/>
                  </a:lnTo>
                  <a:lnTo>
                    <a:pt x="366" y="139"/>
                  </a:lnTo>
                  <a:lnTo>
                    <a:pt x="365" y="140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4" y="141"/>
                  </a:lnTo>
                  <a:lnTo>
                    <a:pt x="364" y="142"/>
                  </a:lnTo>
                  <a:lnTo>
                    <a:pt x="364" y="143"/>
                  </a:lnTo>
                  <a:lnTo>
                    <a:pt x="364" y="144"/>
                  </a:lnTo>
                  <a:lnTo>
                    <a:pt x="364" y="145"/>
                  </a:lnTo>
                  <a:lnTo>
                    <a:pt x="364" y="146"/>
                  </a:lnTo>
                  <a:lnTo>
                    <a:pt x="364" y="146"/>
                  </a:lnTo>
                  <a:lnTo>
                    <a:pt x="364" y="147"/>
                  </a:lnTo>
                  <a:lnTo>
                    <a:pt x="363" y="148"/>
                  </a:lnTo>
                  <a:lnTo>
                    <a:pt x="362" y="149"/>
                  </a:lnTo>
                  <a:lnTo>
                    <a:pt x="361" y="149"/>
                  </a:lnTo>
                  <a:lnTo>
                    <a:pt x="361" y="148"/>
                  </a:lnTo>
                  <a:lnTo>
                    <a:pt x="362" y="147"/>
                  </a:lnTo>
                  <a:lnTo>
                    <a:pt x="362" y="146"/>
                  </a:lnTo>
                  <a:lnTo>
                    <a:pt x="362" y="147"/>
                  </a:lnTo>
                  <a:lnTo>
                    <a:pt x="361" y="147"/>
                  </a:lnTo>
                  <a:lnTo>
                    <a:pt x="361" y="148"/>
                  </a:lnTo>
                  <a:lnTo>
                    <a:pt x="360" y="149"/>
                  </a:lnTo>
                  <a:lnTo>
                    <a:pt x="360" y="150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2"/>
                  </a:lnTo>
                  <a:lnTo>
                    <a:pt x="357" y="153"/>
                  </a:lnTo>
                  <a:lnTo>
                    <a:pt x="357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6" y="154"/>
                  </a:lnTo>
                  <a:lnTo>
                    <a:pt x="356" y="155"/>
                  </a:lnTo>
                  <a:lnTo>
                    <a:pt x="355" y="156"/>
                  </a:lnTo>
                  <a:lnTo>
                    <a:pt x="355" y="157"/>
                  </a:lnTo>
                  <a:lnTo>
                    <a:pt x="354" y="158"/>
                  </a:lnTo>
                  <a:lnTo>
                    <a:pt x="354" y="159"/>
                  </a:lnTo>
                  <a:lnTo>
                    <a:pt x="354" y="159"/>
                  </a:lnTo>
                  <a:lnTo>
                    <a:pt x="353" y="159"/>
                  </a:lnTo>
                  <a:lnTo>
                    <a:pt x="352" y="159"/>
                  </a:lnTo>
                  <a:lnTo>
                    <a:pt x="351" y="159"/>
                  </a:lnTo>
                  <a:lnTo>
                    <a:pt x="351" y="160"/>
                  </a:lnTo>
                  <a:lnTo>
                    <a:pt x="351" y="161"/>
                  </a:lnTo>
                  <a:lnTo>
                    <a:pt x="350" y="162"/>
                  </a:lnTo>
                  <a:lnTo>
                    <a:pt x="351" y="163"/>
                  </a:lnTo>
                  <a:lnTo>
                    <a:pt x="350" y="163"/>
                  </a:lnTo>
                  <a:lnTo>
                    <a:pt x="351" y="164"/>
                  </a:lnTo>
                  <a:lnTo>
                    <a:pt x="351" y="163"/>
                  </a:lnTo>
                  <a:lnTo>
                    <a:pt x="351" y="163"/>
                  </a:lnTo>
                  <a:lnTo>
                    <a:pt x="351" y="162"/>
                  </a:lnTo>
                  <a:lnTo>
                    <a:pt x="351" y="161"/>
                  </a:lnTo>
                  <a:lnTo>
                    <a:pt x="352" y="160"/>
                  </a:lnTo>
                  <a:lnTo>
                    <a:pt x="352" y="161"/>
                  </a:lnTo>
                  <a:lnTo>
                    <a:pt x="352" y="162"/>
                  </a:lnTo>
                  <a:lnTo>
                    <a:pt x="352" y="163"/>
                  </a:lnTo>
                  <a:lnTo>
                    <a:pt x="352" y="164"/>
                  </a:lnTo>
                  <a:lnTo>
                    <a:pt x="351" y="165"/>
                  </a:lnTo>
                  <a:lnTo>
                    <a:pt x="351" y="165"/>
                  </a:lnTo>
                  <a:lnTo>
                    <a:pt x="351" y="166"/>
                  </a:lnTo>
                  <a:lnTo>
                    <a:pt x="351" y="167"/>
                  </a:lnTo>
                  <a:lnTo>
                    <a:pt x="351" y="168"/>
                  </a:lnTo>
                  <a:lnTo>
                    <a:pt x="351" y="169"/>
                  </a:lnTo>
                  <a:lnTo>
                    <a:pt x="351" y="171"/>
                  </a:lnTo>
                  <a:lnTo>
                    <a:pt x="351" y="171"/>
                  </a:lnTo>
                  <a:lnTo>
                    <a:pt x="351" y="172"/>
                  </a:lnTo>
                  <a:lnTo>
                    <a:pt x="351" y="172"/>
                  </a:lnTo>
                  <a:lnTo>
                    <a:pt x="351" y="173"/>
                  </a:lnTo>
                  <a:lnTo>
                    <a:pt x="351" y="174"/>
                  </a:lnTo>
                  <a:lnTo>
                    <a:pt x="350" y="175"/>
                  </a:lnTo>
                  <a:lnTo>
                    <a:pt x="349" y="175"/>
                  </a:lnTo>
                  <a:lnTo>
                    <a:pt x="348" y="175"/>
                  </a:lnTo>
                  <a:lnTo>
                    <a:pt x="347" y="176"/>
                  </a:lnTo>
                  <a:lnTo>
                    <a:pt x="348" y="176"/>
                  </a:lnTo>
                  <a:lnTo>
                    <a:pt x="348" y="177"/>
                  </a:lnTo>
                  <a:lnTo>
                    <a:pt x="347" y="178"/>
                  </a:lnTo>
                  <a:lnTo>
                    <a:pt x="346" y="178"/>
                  </a:lnTo>
                  <a:lnTo>
                    <a:pt x="346" y="179"/>
                  </a:lnTo>
                  <a:lnTo>
                    <a:pt x="345" y="179"/>
                  </a:lnTo>
                  <a:lnTo>
                    <a:pt x="345" y="180"/>
                  </a:lnTo>
                  <a:lnTo>
                    <a:pt x="344" y="181"/>
                  </a:lnTo>
                  <a:lnTo>
                    <a:pt x="344" y="182"/>
                  </a:lnTo>
                  <a:lnTo>
                    <a:pt x="344" y="183"/>
                  </a:lnTo>
                  <a:lnTo>
                    <a:pt x="344" y="184"/>
                  </a:lnTo>
                  <a:lnTo>
                    <a:pt x="344" y="184"/>
                  </a:lnTo>
                  <a:lnTo>
                    <a:pt x="343" y="185"/>
                  </a:lnTo>
                  <a:lnTo>
                    <a:pt x="343" y="186"/>
                  </a:lnTo>
                  <a:lnTo>
                    <a:pt x="343" y="187"/>
                  </a:lnTo>
                  <a:lnTo>
                    <a:pt x="343" y="188"/>
                  </a:lnTo>
                  <a:lnTo>
                    <a:pt x="342" y="189"/>
                  </a:lnTo>
                  <a:lnTo>
                    <a:pt x="342" y="190"/>
                  </a:lnTo>
                  <a:lnTo>
                    <a:pt x="342" y="191"/>
                  </a:lnTo>
                  <a:lnTo>
                    <a:pt x="342" y="191"/>
                  </a:lnTo>
                  <a:lnTo>
                    <a:pt x="342" y="192"/>
                  </a:lnTo>
                  <a:lnTo>
                    <a:pt x="342" y="193"/>
                  </a:lnTo>
                  <a:lnTo>
                    <a:pt x="342" y="194"/>
                  </a:lnTo>
                  <a:lnTo>
                    <a:pt x="342" y="195"/>
                  </a:lnTo>
                  <a:lnTo>
                    <a:pt x="341" y="196"/>
                  </a:lnTo>
                  <a:lnTo>
                    <a:pt x="341" y="197"/>
                  </a:lnTo>
                  <a:lnTo>
                    <a:pt x="341" y="197"/>
                  </a:lnTo>
                  <a:lnTo>
                    <a:pt x="340" y="198"/>
                  </a:lnTo>
                  <a:lnTo>
                    <a:pt x="340" y="199"/>
                  </a:lnTo>
                  <a:lnTo>
                    <a:pt x="340" y="200"/>
                  </a:lnTo>
                  <a:lnTo>
                    <a:pt x="339" y="200"/>
                  </a:lnTo>
                  <a:lnTo>
                    <a:pt x="339" y="201"/>
                  </a:lnTo>
                  <a:lnTo>
                    <a:pt x="339" y="202"/>
                  </a:lnTo>
                  <a:lnTo>
                    <a:pt x="338" y="203"/>
                  </a:lnTo>
                  <a:lnTo>
                    <a:pt x="338" y="203"/>
                  </a:lnTo>
                  <a:lnTo>
                    <a:pt x="338" y="204"/>
                  </a:lnTo>
                  <a:lnTo>
                    <a:pt x="338" y="205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9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1"/>
                  </a:lnTo>
                  <a:lnTo>
                    <a:pt x="338" y="212"/>
                  </a:lnTo>
                  <a:lnTo>
                    <a:pt x="339" y="213"/>
                  </a:lnTo>
                  <a:lnTo>
                    <a:pt x="339" y="214"/>
                  </a:lnTo>
                  <a:lnTo>
                    <a:pt x="339" y="215"/>
                  </a:lnTo>
                  <a:lnTo>
                    <a:pt x="340" y="215"/>
                  </a:lnTo>
                  <a:lnTo>
                    <a:pt x="340" y="216"/>
                  </a:lnTo>
                  <a:lnTo>
                    <a:pt x="341" y="216"/>
                  </a:lnTo>
                  <a:lnTo>
                    <a:pt x="342" y="217"/>
                  </a:lnTo>
                  <a:lnTo>
                    <a:pt x="342" y="218"/>
                  </a:lnTo>
                  <a:lnTo>
                    <a:pt x="343" y="219"/>
                  </a:lnTo>
                  <a:lnTo>
                    <a:pt x="344" y="220"/>
                  </a:lnTo>
                  <a:lnTo>
                    <a:pt x="344" y="221"/>
                  </a:lnTo>
                  <a:lnTo>
                    <a:pt x="343" y="222"/>
                  </a:lnTo>
                  <a:lnTo>
                    <a:pt x="342" y="222"/>
                  </a:lnTo>
                  <a:lnTo>
                    <a:pt x="342" y="222"/>
                  </a:lnTo>
                  <a:lnTo>
                    <a:pt x="342" y="223"/>
                  </a:lnTo>
                  <a:lnTo>
                    <a:pt x="341" y="224"/>
                  </a:lnTo>
                  <a:lnTo>
                    <a:pt x="341" y="225"/>
                  </a:lnTo>
                  <a:lnTo>
                    <a:pt x="341" y="226"/>
                  </a:lnTo>
                  <a:lnTo>
                    <a:pt x="341" y="227"/>
                  </a:lnTo>
                  <a:lnTo>
                    <a:pt x="341" y="228"/>
                  </a:lnTo>
                  <a:lnTo>
                    <a:pt x="341" y="229"/>
                  </a:lnTo>
                  <a:lnTo>
                    <a:pt x="342" y="229"/>
                  </a:lnTo>
                  <a:lnTo>
                    <a:pt x="342" y="229"/>
                  </a:lnTo>
                  <a:lnTo>
                    <a:pt x="343" y="230"/>
                  </a:lnTo>
                  <a:lnTo>
                    <a:pt x="343" y="231"/>
                  </a:lnTo>
                  <a:lnTo>
                    <a:pt x="343" y="232"/>
                  </a:lnTo>
                  <a:lnTo>
                    <a:pt x="344" y="232"/>
                  </a:lnTo>
                  <a:lnTo>
                    <a:pt x="344" y="233"/>
                  </a:lnTo>
                  <a:lnTo>
                    <a:pt x="344" y="234"/>
                  </a:lnTo>
                  <a:lnTo>
                    <a:pt x="343" y="234"/>
                  </a:lnTo>
                  <a:lnTo>
                    <a:pt x="343" y="235"/>
                  </a:lnTo>
                  <a:lnTo>
                    <a:pt x="342" y="235"/>
                  </a:lnTo>
                  <a:lnTo>
                    <a:pt x="341" y="236"/>
                  </a:lnTo>
                  <a:lnTo>
                    <a:pt x="340" y="237"/>
                  </a:lnTo>
                  <a:lnTo>
                    <a:pt x="340" y="238"/>
                  </a:lnTo>
                  <a:lnTo>
                    <a:pt x="339" y="239"/>
                  </a:lnTo>
                  <a:lnTo>
                    <a:pt x="338" y="240"/>
                  </a:lnTo>
                  <a:lnTo>
                    <a:pt x="338" y="241"/>
                  </a:lnTo>
                  <a:lnTo>
                    <a:pt x="338" y="241"/>
                  </a:lnTo>
                  <a:lnTo>
                    <a:pt x="337" y="241"/>
                  </a:lnTo>
                  <a:lnTo>
                    <a:pt x="337" y="241"/>
                  </a:lnTo>
                  <a:lnTo>
                    <a:pt x="337" y="242"/>
                  </a:lnTo>
                  <a:lnTo>
                    <a:pt x="336" y="242"/>
                  </a:lnTo>
                  <a:lnTo>
                    <a:pt x="336" y="243"/>
                  </a:lnTo>
                  <a:lnTo>
                    <a:pt x="335" y="243"/>
                  </a:lnTo>
                  <a:lnTo>
                    <a:pt x="334" y="243"/>
                  </a:lnTo>
                  <a:lnTo>
                    <a:pt x="334" y="244"/>
                  </a:lnTo>
                  <a:lnTo>
                    <a:pt x="333" y="244"/>
                  </a:lnTo>
                  <a:lnTo>
                    <a:pt x="332" y="245"/>
                  </a:lnTo>
                  <a:lnTo>
                    <a:pt x="332" y="246"/>
                  </a:lnTo>
                  <a:lnTo>
                    <a:pt x="332" y="247"/>
                  </a:lnTo>
                  <a:lnTo>
                    <a:pt x="332" y="248"/>
                  </a:lnTo>
                  <a:lnTo>
                    <a:pt x="332" y="248"/>
                  </a:lnTo>
                  <a:lnTo>
                    <a:pt x="332" y="249"/>
                  </a:lnTo>
                  <a:lnTo>
                    <a:pt x="332" y="250"/>
                  </a:lnTo>
                  <a:lnTo>
                    <a:pt x="332" y="251"/>
                  </a:lnTo>
                  <a:lnTo>
                    <a:pt x="332" y="252"/>
                  </a:lnTo>
                  <a:lnTo>
                    <a:pt x="332" y="253"/>
                  </a:lnTo>
                  <a:lnTo>
                    <a:pt x="332" y="252"/>
                  </a:lnTo>
                  <a:lnTo>
                    <a:pt x="332" y="251"/>
                  </a:lnTo>
                  <a:lnTo>
                    <a:pt x="333" y="251"/>
                  </a:lnTo>
                  <a:lnTo>
                    <a:pt x="333" y="250"/>
                  </a:lnTo>
                  <a:lnTo>
                    <a:pt x="333" y="249"/>
                  </a:lnTo>
                  <a:lnTo>
                    <a:pt x="332" y="249"/>
                  </a:lnTo>
                  <a:lnTo>
                    <a:pt x="332" y="249"/>
                  </a:lnTo>
                  <a:lnTo>
                    <a:pt x="332" y="248"/>
                  </a:lnTo>
                  <a:lnTo>
                    <a:pt x="332" y="248"/>
                  </a:lnTo>
                  <a:lnTo>
                    <a:pt x="332" y="247"/>
                  </a:lnTo>
                  <a:lnTo>
                    <a:pt x="332" y="246"/>
                  </a:lnTo>
                  <a:lnTo>
                    <a:pt x="333" y="245"/>
                  </a:lnTo>
                  <a:lnTo>
                    <a:pt x="334" y="245"/>
                  </a:lnTo>
                  <a:lnTo>
                    <a:pt x="335" y="245"/>
                  </a:lnTo>
                  <a:lnTo>
                    <a:pt x="336" y="244"/>
                  </a:lnTo>
                  <a:lnTo>
                    <a:pt x="337" y="244"/>
                  </a:lnTo>
                  <a:lnTo>
                    <a:pt x="338" y="243"/>
                  </a:lnTo>
                  <a:lnTo>
                    <a:pt x="338" y="242"/>
                  </a:lnTo>
                  <a:lnTo>
                    <a:pt x="338" y="243"/>
                  </a:lnTo>
                  <a:lnTo>
                    <a:pt x="338" y="244"/>
                  </a:lnTo>
                  <a:lnTo>
                    <a:pt x="339" y="245"/>
                  </a:lnTo>
                  <a:lnTo>
                    <a:pt x="339" y="246"/>
                  </a:lnTo>
                  <a:lnTo>
                    <a:pt x="339" y="245"/>
                  </a:lnTo>
                  <a:lnTo>
                    <a:pt x="339" y="244"/>
                  </a:lnTo>
                  <a:lnTo>
                    <a:pt x="339" y="243"/>
                  </a:lnTo>
                  <a:lnTo>
                    <a:pt x="339" y="242"/>
                  </a:lnTo>
                  <a:lnTo>
                    <a:pt x="340" y="242"/>
                  </a:lnTo>
                  <a:lnTo>
                    <a:pt x="340" y="241"/>
                  </a:lnTo>
                  <a:lnTo>
                    <a:pt x="341" y="241"/>
                  </a:lnTo>
                  <a:lnTo>
                    <a:pt x="341" y="240"/>
                  </a:lnTo>
                  <a:lnTo>
                    <a:pt x="341" y="239"/>
                  </a:lnTo>
                  <a:lnTo>
                    <a:pt x="341" y="238"/>
                  </a:lnTo>
                  <a:lnTo>
                    <a:pt x="342" y="237"/>
                  </a:lnTo>
                  <a:lnTo>
                    <a:pt x="343" y="236"/>
                  </a:lnTo>
                  <a:lnTo>
                    <a:pt x="344" y="236"/>
                  </a:lnTo>
                  <a:lnTo>
                    <a:pt x="344" y="235"/>
                  </a:lnTo>
                  <a:lnTo>
                    <a:pt x="344" y="236"/>
                  </a:lnTo>
                  <a:lnTo>
                    <a:pt x="344" y="237"/>
                  </a:lnTo>
                  <a:lnTo>
                    <a:pt x="344" y="236"/>
                  </a:lnTo>
                  <a:lnTo>
                    <a:pt x="345" y="235"/>
                  </a:lnTo>
                  <a:lnTo>
                    <a:pt x="344" y="235"/>
                  </a:lnTo>
                  <a:lnTo>
                    <a:pt x="345" y="234"/>
                  </a:lnTo>
                  <a:lnTo>
                    <a:pt x="345" y="233"/>
                  </a:lnTo>
                  <a:lnTo>
                    <a:pt x="345" y="232"/>
                  </a:lnTo>
                  <a:lnTo>
                    <a:pt x="345" y="231"/>
                  </a:lnTo>
                  <a:lnTo>
                    <a:pt x="345" y="230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9"/>
                  </a:lnTo>
                  <a:lnTo>
                    <a:pt x="347" y="229"/>
                  </a:lnTo>
                  <a:lnTo>
                    <a:pt x="348" y="229"/>
                  </a:lnTo>
                  <a:lnTo>
                    <a:pt x="348" y="230"/>
                  </a:lnTo>
                  <a:lnTo>
                    <a:pt x="349" y="230"/>
                  </a:lnTo>
                  <a:lnTo>
                    <a:pt x="350" y="231"/>
                  </a:lnTo>
                  <a:lnTo>
                    <a:pt x="350" y="232"/>
                  </a:lnTo>
                  <a:lnTo>
                    <a:pt x="351" y="233"/>
                  </a:lnTo>
                  <a:lnTo>
                    <a:pt x="351" y="234"/>
                  </a:lnTo>
                  <a:lnTo>
                    <a:pt x="351" y="235"/>
                  </a:lnTo>
                  <a:lnTo>
                    <a:pt x="351" y="235"/>
                  </a:lnTo>
                  <a:lnTo>
                    <a:pt x="351" y="236"/>
                  </a:lnTo>
                  <a:lnTo>
                    <a:pt x="350" y="236"/>
                  </a:lnTo>
                  <a:lnTo>
                    <a:pt x="350" y="237"/>
                  </a:lnTo>
                  <a:lnTo>
                    <a:pt x="349" y="237"/>
                  </a:lnTo>
                  <a:lnTo>
                    <a:pt x="348" y="237"/>
                  </a:lnTo>
                  <a:lnTo>
                    <a:pt x="348" y="238"/>
                  </a:lnTo>
                  <a:lnTo>
                    <a:pt x="347" y="239"/>
                  </a:lnTo>
                  <a:lnTo>
                    <a:pt x="347" y="240"/>
                  </a:lnTo>
                  <a:lnTo>
                    <a:pt x="347" y="241"/>
                  </a:lnTo>
                  <a:lnTo>
                    <a:pt x="346" y="241"/>
                  </a:lnTo>
                  <a:lnTo>
                    <a:pt x="345" y="242"/>
                  </a:lnTo>
                  <a:lnTo>
                    <a:pt x="344" y="243"/>
                  </a:lnTo>
                  <a:lnTo>
                    <a:pt x="344" y="244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4" y="246"/>
                  </a:lnTo>
                  <a:lnTo>
                    <a:pt x="343" y="247"/>
                  </a:lnTo>
                  <a:lnTo>
                    <a:pt x="342" y="247"/>
                  </a:lnTo>
                  <a:lnTo>
                    <a:pt x="342" y="248"/>
                  </a:lnTo>
                  <a:lnTo>
                    <a:pt x="341" y="248"/>
                  </a:lnTo>
                  <a:lnTo>
                    <a:pt x="340" y="249"/>
                  </a:lnTo>
                  <a:lnTo>
                    <a:pt x="340" y="250"/>
                  </a:lnTo>
                  <a:lnTo>
                    <a:pt x="340" y="251"/>
                  </a:lnTo>
                  <a:lnTo>
                    <a:pt x="340" y="252"/>
                  </a:lnTo>
                  <a:lnTo>
                    <a:pt x="341" y="252"/>
                  </a:lnTo>
                  <a:lnTo>
                    <a:pt x="341" y="251"/>
                  </a:lnTo>
                  <a:lnTo>
                    <a:pt x="340" y="250"/>
                  </a:lnTo>
                  <a:lnTo>
                    <a:pt x="340" y="249"/>
                  </a:lnTo>
                  <a:lnTo>
                    <a:pt x="341" y="248"/>
                  </a:lnTo>
                  <a:lnTo>
                    <a:pt x="342" y="248"/>
                  </a:lnTo>
                  <a:lnTo>
                    <a:pt x="342" y="248"/>
                  </a:lnTo>
                  <a:lnTo>
                    <a:pt x="343" y="248"/>
                  </a:lnTo>
                  <a:lnTo>
                    <a:pt x="344" y="247"/>
                  </a:lnTo>
                  <a:lnTo>
                    <a:pt x="344" y="247"/>
                  </a:lnTo>
                  <a:lnTo>
                    <a:pt x="345" y="246"/>
                  </a:lnTo>
                  <a:lnTo>
                    <a:pt x="345" y="245"/>
                  </a:lnTo>
                  <a:lnTo>
                    <a:pt x="345" y="244"/>
                  </a:lnTo>
                  <a:lnTo>
                    <a:pt x="345" y="243"/>
                  </a:lnTo>
                  <a:lnTo>
                    <a:pt x="346" y="243"/>
                  </a:lnTo>
                  <a:lnTo>
                    <a:pt x="346" y="242"/>
                  </a:lnTo>
                  <a:lnTo>
                    <a:pt x="347" y="242"/>
                  </a:lnTo>
                  <a:lnTo>
                    <a:pt x="347" y="241"/>
                  </a:lnTo>
                  <a:lnTo>
                    <a:pt x="348" y="241"/>
                  </a:lnTo>
                  <a:lnTo>
                    <a:pt x="348" y="240"/>
                  </a:lnTo>
                  <a:lnTo>
                    <a:pt x="348" y="239"/>
                  </a:lnTo>
                  <a:lnTo>
                    <a:pt x="349" y="238"/>
                  </a:lnTo>
                  <a:lnTo>
                    <a:pt x="350" y="238"/>
                  </a:lnTo>
                  <a:lnTo>
                    <a:pt x="351" y="238"/>
                  </a:lnTo>
                  <a:lnTo>
                    <a:pt x="351" y="239"/>
                  </a:lnTo>
                  <a:lnTo>
                    <a:pt x="352" y="239"/>
                  </a:lnTo>
                  <a:lnTo>
                    <a:pt x="353" y="239"/>
                  </a:lnTo>
                  <a:lnTo>
                    <a:pt x="354" y="239"/>
                  </a:lnTo>
                  <a:lnTo>
                    <a:pt x="355" y="240"/>
                  </a:lnTo>
                  <a:lnTo>
                    <a:pt x="355" y="241"/>
                  </a:lnTo>
                  <a:lnTo>
                    <a:pt x="355" y="241"/>
                  </a:lnTo>
                  <a:lnTo>
                    <a:pt x="355" y="242"/>
                  </a:lnTo>
                  <a:lnTo>
                    <a:pt x="354" y="242"/>
                  </a:lnTo>
                  <a:lnTo>
                    <a:pt x="353" y="242"/>
                  </a:lnTo>
                  <a:lnTo>
                    <a:pt x="352" y="242"/>
                  </a:lnTo>
                  <a:lnTo>
                    <a:pt x="352" y="241"/>
                  </a:lnTo>
                  <a:lnTo>
                    <a:pt x="351" y="241"/>
                  </a:lnTo>
                  <a:lnTo>
                    <a:pt x="351" y="241"/>
                  </a:lnTo>
                  <a:lnTo>
                    <a:pt x="350" y="241"/>
                  </a:lnTo>
                  <a:lnTo>
                    <a:pt x="349" y="242"/>
                  </a:lnTo>
                  <a:lnTo>
                    <a:pt x="350" y="243"/>
                  </a:lnTo>
                  <a:lnTo>
                    <a:pt x="350" y="244"/>
                  </a:lnTo>
                  <a:lnTo>
                    <a:pt x="350" y="245"/>
                  </a:lnTo>
                  <a:lnTo>
                    <a:pt x="349" y="246"/>
                  </a:lnTo>
                  <a:lnTo>
                    <a:pt x="348" y="246"/>
                  </a:lnTo>
                  <a:lnTo>
                    <a:pt x="348" y="247"/>
                  </a:lnTo>
                  <a:lnTo>
                    <a:pt x="347" y="247"/>
                  </a:lnTo>
                  <a:lnTo>
                    <a:pt x="347" y="248"/>
                  </a:lnTo>
                  <a:lnTo>
                    <a:pt x="346" y="248"/>
                  </a:lnTo>
                  <a:lnTo>
                    <a:pt x="346" y="249"/>
                  </a:lnTo>
                  <a:lnTo>
                    <a:pt x="346" y="250"/>
                  </a:lnTo>
                  <a:lnTo>
                    <a:pt x="345" y="250"/>
                  </a:lnTo>
                  <a:lnTo>
                    <a:pt x="345" y="251"/>
                  </a:lnTo>
                  <a:lnTo>
                    <a:pt x="344" y="250"/>
                  </a:lnTo>
                  <a:lnTo>
                    <a:pt x="344" y="251"/>
                  </a:lnTo>
                  <a:lnTo>
                    <a:pt x="343" y="251"/>
                  </a:lnTo>
                  <a:lnTo>
                    <a:pt x="343" y="252"/>
                  </a:lnTo>
                  <a:lnTo>
                    <a:pt x="342" y="252"/>
                  </a:lnTo>
                  <a:lnTo>
                    <a:pt x="342" y="253"/>
                  </a:lnTo>
                  <a:lnTo>
                    <a:pt x="342" y="254"/>
                  </a:lnTo>
                  <a:lnTo>
                    <a:pt x="343" y="253"/>
                  </a:lnTo>
                  <a:lnTo>
                    <a:pt x="343" y="252"/>
                  </a:lnTo>
                  <a:lnTo>
                    <a:pt x="344" y="252"/>
                  </a:lnTo>
                  <a:lnTo>
                    <a:pt x="345" y="251"/>
                  </a:lnTo>
                  <a:lnTo>
                    <a:pt x="346" y="251"/>
                  </a:lnTo>
                  <a:lnTo>
                    <a:pt x="346" y="250"/>
                  </a:lnTo>
                  <a:lnTo>
                    <a:pt x="347" y="250"/>
                  </a:lnTo>
                  <a:lnTo>
                    <a:pt x="347" y="249"/>
                  </a:lnTo>
                  <a:lnTo>
                    <a:pt x="347" y="248"/>
                  </a:lnTo>
                  <a:lnTo>
                    <a:pt x="348" y="248"/>
                  </a:lnTo>
                  <a:lnTo>
                    <a:pt x="349" y="247"/>
                  </a:lnTo>
                  <a:lnTo>
                    <a:pt x="350" y="246"/>
                  </a:lnTo>
                  <a:lnTo>
                    <a:pt x="350" y="245"/>
                  </a:lnTo>
                  <a:lnTo>
                    <a:pt x="351" y="245"/>
                  </a:lnTo>
                  <a:lnTo>
                    <a:pt x="351" y="243"/>
                  </a:lnTo>
                  <a:lnTo>
                    <a:pt x="351" y="242"/>
                  </a:lnTo>
                  <a:lnTo>
                    <a:pt x="351" y="242"/>
                  </a:lnTo>
                  <a:lnTo>
                    <a:pt x="352" y="243"/>
                  </a:lnTo>
                  <a:lnTo>
                    <a:pt x="352" y="244"/>
                  </a:lnTo>
                  <a:lnTo>
                    <a:pt x="353" y="245"/>
                  </a:lnTo>
                  <a:lnTo>
                    <a:pt x="354" y="245"/>
                  </a:lnTo>
                  <a:lnTo>
                    <a:pt x="355" y="246"/>
                  </a:lnTo>
                  <a:lnTo>
                    <a:pt x="355" y="245"/>
                  </a:lnTo>
                  <a:lnTo>
                    <a:pt x="354" y="245"/>
                  </a:lnTo>
                  <a:lnTo>
                    <a:pt x="354" y="244"/>
                  </a:lnTo>
                  <a:lnTo>
                    <a:pt x="353" y="243"/>
                  </a:lnTo>
                  <a:lnTo>
                    <a:pt x="354" y="243"/>
                  </a:lnTo>
                  <a:lnTo>
                    <a:pt x="355" y="242"/>
                  </a:lnTo>
                  <a:lnTo>
                    <a:pt x="356" y="241"/>
                  </a:lnTo>
                  <a:lnTo>
                    <a:pt x="356" y="241"/>
                  </a:lnTo>
                  <a:lnTo>
                    <a:pt x="355" y="240"/>
                  </a:lnTo>
                  <a:lnTo>
                    <a:pt x="355" y="239"/>
                  </a:lnTo>
                  <a:lnTo>
                    <a:pt x="354" y="238"/>
                  </a:lnTo>
                  <a:lnTo>
                    <a:pt x="353" y="238"/>
                  </a:lnTo>
                  <a:lnTo>
                    <a:pt x="352" y="237"/>
                  </a:lnTo>
                  <a:lnTo>
                    <a:pt x="352" y="236"/>
                  </a:lnTo>
                  <a:lnTo>
                    <a:pt x="353" y="236"/>
                  </a:lnTo>
                  <a:lnTo>
                    <a:pt x="354" y="236"/>
                  </a:lnTo>
                  <a:lnTo>
                    <a:pt x="355" y="236"/>
                  </a:lnTo>
                  <a:lnTo>
                    <a:pt x="356" y="236"/>
                  </a:lnTo>
                  <a:lnTo>
                    <a:pt x="357" y="236"/>
                  </a:lnTo>
                  <a:lnTo>
                    <a:pt x="357" y="237"/>
                  </a:lnTo>
                  <a:lnTo>
                    <a:pt x="357" y="237"/>
                  </a:lnTo>
                  <a:lnTo>
                    <a:pt x="358" y="238"/>
                  </a:lnTo>
                  <a:lnTo>
                    <a:pt x="359" y="238"/>
                  </a:lnTo>
                  <a:lnTo>
                    <a:pt x="360" y="239"/>
                  </a:lnTo>
                  <a:lnTo>
                    <a:pt x="360" y="240"/>
                  </a:lnTo>
                  <a:lnTo>
                    <a:pt x="360" y="241"/>
                  </a:lnTo>
                  <a:lnTo>
                    <a:pt x="359" y="241"/>
                  </a:lnTo>
                  <a:lnTo>
                    <a:pt x="359" y="242"/>
                  </a:lnTo>
                  <a:lnTo>
                    <a:pt x="359" y="243"/>
                  </a:lnTo>
                  <a:lnTo>
                    <a:pt x="359" y="245"/>
                  </a:lnTo>
                  <a:lnTo>
                    <a:pt x="359" y="246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60" y="244"/>
                  </a:lnTo>
                  <a:lnTo>
                    <a:pt x="360" y="243"/>
                  </a:lnTo>
                  <a:lnTo>
                    <a:pt x="360" y="241"/>
                  </a:lnTo>
                  <a:lnTo>
                    <a:pt x="361" y="241"/>
                  </a:lnTo>
                  <a:lnTo>
                    <a:pt x="362" y="241"/>
                  </a:lnTo>
                  <a:lnTo>
                    <a:pt x="363" y="241"/>
                  </a:lnTo>
                  <a:lnTo>
                    <a:pt x="363" y="242"/>
                  </a:lnTo>
                  <a:lnTo>
                    <a:pt x="364" y="242"/>
                  </a:lnTo>
                  <a:lnTo>
                    <a:pt x="364" y="242"/>
                  </a:lnTo>
                  <a:lnTo>
                    <a:pt x="365" y="243"/>
                  </a:lnTo>
                  <a:lnTo>
                    <a:pt x="364" y="244"/>
                  </a:lnTo>
                  <a:lnTo>
                    <a:pt x="364" y="245"/>
                  </a:lnTo>
                  <a:lnTo>
                    <a:pt x="364" y="246"/>
                  </a:lnTo>
                  <a:lnTo>
                    <a:pt x="364" y="247"/>
                  </a:lnTo>
                  <a:lnTo>
                    <a:pt x="364" y="248"/>
                  </a:lnTo>
                  <a:lnTo>
                    <a:pt x="364" y="248"/>
                  </a:lnTo>
                  <a:lnTo>
                    <a:pt x="364" y="248"/>
                  </a:lnTo>
                  <a:lnTo>
                    <a:pt x="364" y="247"/>
                  </a:lnTo>
                  <a:lnTo>
                    <a:pt x="365" y="247"/>
                  </a:lnTo>
                  <a:lnTo>
                    <a:pt x="365" y="246"/>
                  </a:lnTo>
                  <a:lnTo>
                    <a:pt x="365" y="245"/>
                  </a:lnTo>
                  <a:lnTo>
                    <a:pt x="365" y="244"/>
                  </a:lnTo>
                  <a:lnTo>
                    <a:pt x="366" y="243"/>
                  </a:lnTo>
                  <a:lnTo>
                    <a:pt x="367" y="242"/>
                  </a:lnTo>
                  <a:lnTo>
                    <a:pt x="368" y="243"/>
                  </a:lnTo>
                  <a:lnTo>
                    <a:pt x="367" y="243"/>
                  </a:lnTo>
                  <a:lnTo>
                    <a:pt x="367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6" y="248"/>
                  </a:lnTo>
                  <a:lnTo>
                    <a:pt x="366" y="248"/>
                  </a:lnTo>
                  <a:lnTo>
                    <a:pt x="366" y="249"/>
                  </a:lnTo>
                  <a:lnTo>
                    <a:pt x="366" y="250"/>
                  </a:lnTo>
                  <a:lnTo>
                    <a:pt x="365" y="251"/>
                  </a:lnTo>
                  <a:lnTo>
                    <a:pt x="365" y="252"/>
                  </a:lnTo>
                  <a:lnTo>
                    <a:pt x="365" y="253"/>
                  </a:lnTo>
                  <a:lnTo>
                    <a:pt x="365" y="254"/>
                  </a:lnTo>
                  <a:lnTo>
                    <a:pt x="364" y="254"/>
                  </a:lnTo>
                  <a:lnTo>
                    <a:pt x="364" y="255"/>
                  </a:lnTo>
                  <a:lnTo>
                    <a:pt x="364" y="256"/>
                  </a:lnTo>
                  <a:lnTo>
                    <a:pt x="364" y="257"/>
                  </a:lnTo>
                  <a:lnTo>
                    <a:pt x="363" y="258"/>
                  </a:lnTo>
                  <a:lnTo>
                    <a:pt x="362" y="259"/>
                  </a:lnTo>
                  <a:lnTo>
                    <a:pt x="361" y="260"/>
                  </a:lnTo>
                  <a:lnTo>
                    <a:pt x="360" y="260"/>
                  </a:lnTo>
                  <a:lnTo>
                    <a:pt x="359" y="261"/>
                  </a:lnTo>
                  <a:lnTo>
                    <a:pt x="358" y="261"/>
                  </a:lnTo>
                  <a:lnTo>
                    <a:pt x="357" y="261"/>
                  </a:lnTo>
                  <a:lnTo>
                    <a:pt x="358" y="262"/>
                  </a:lnTo>
                  <a:lnTo>
                    <a:pt x="359" y="261"/>
                  </a:lnTo>
                  <a:lnTo>
                    <a:pt x="360" y="261"/>
                  </a:lnTo>
                  <a:lnTo>
                    <a:pt x="361" y="261"/>
                  </a:lnTo>
                  <a:lnTo>
                    <a:pt x="362" y="261"/>
                  </a:lnTo>
                  <a:lnTo>
                    <a:pt x="363" y="262"/>
                  </a:lnTo>
                  <a:lnTo>
                    <a:pt x="363" y="263"/>
                  </a:lnTo>
                  <a:lnTo>
                    <a:pt x="364" y="264"/>
                  </a:lnTo>
                  <a:lnTo>
                    <a:pt x="364" y="265"/>
                  </a:lnTo>
                  <a:lnTo>
                    <a:pt x="364" y="266"/>
                  </a:lnTo>
                  <a:lnTo>
                    <a:pt x="364" y="267"/>
                  </a:lnTo>
                  <a:lnTo>
                    <a:pt x="364" y="267"/>
                  </a:lnTo>
                  <a:lnTo>
                    <a:pt x="364" y="268"/>
                  </a:lnTo>
                  <a:lnTo>
                    <a:pt x="364" y="269"/>
                  </a:lnTo>
                  <a:lnTo>
                    <a:pt x="364" y="269"/>
                  </a:lnTo>
                  <a:lnTo>
                    <a:pt x="364" y="270"/>
                  </a:lnTo>
                  <a:lnTo>
                    <a:pt x="364" y="271"/>
                  </a:lnTo>
                  <a:lnTo>
                    <a:pt x="364" y="272"/>
                  </a:lnTo>
                  <a:lnTo>
                    <a:pt x="364" y="273"/>
                  </a:lnTo>
                  <a:lnTo>
                    <a:pt x="364" y="273"/>
                  </a:lnTo>
                  <a:lnTo>
                    <a:pt x="364" y="274"/>
                  </a:lnTo>
                  <a:lnTo>
                    <a:pt x="364" y="275"/>
                  </a:lnTo>
                  <a:lnTo>
                    <a:pt x="365" y="275"/>
                  </a:lnTo>
                  <a:lnTo>
                    <a:pt x="365" y="276"/>
                  </a:lnTo>
                  <a:lnTo>
                    <a:pt x="365" y="275"/>
                  </a:lnTo>
                  <a:lnTo>
                    <a:pt x="365" y="274"/>
                  </a:lnTo>
                  <a:lnTo>
                    <a:pt x="365" y="273"/>
                  </a:lnTo>
                  <a:lnTo>
                    <a:pt x="366" y="273"/>
                  </a:lnTo>
                  <a:lnTo>
                    <a:pt x="366" y="272"/>
                  </a:lnTo>
                  <a:lnTo>
                    <a:pt x="367" y="273"/>
                  </a:lnTo>
                  <a:lnTo>
                    <a:pt x="367" y="273"/>
                  </a:lnTo>
                  <a:lnTo>
                    <a:pt x="368" y="274"/>
                  </a:lnTo>
                  <a:lnTo>
                    <a:pt x="368" y="275"/>
                  </a:lnTo>
                  <a:lnTo>
                    <a:pt x="368" y="276"/>
                  </a:lnTo>
                  <a:lnTo>
                    <a:pt x="367" y="277"/>
                  </a:lnTo>
                  <a:lnTo>
                    <a:pt x="367" y="278"/>
                  </a:lnTo>
                  <a:lnTo>
                    <a:pt x="366" y="278"/>
                  </a:lnTo>
                  <a:lnTo>
                    <a:pt x="366" y="279"/>
                  </a:lnTo>
                  <a:lnTo>
                    <a:pt x="366" y="280"/>
                  </a:lnTo>
                  <a:lnTo>
                    <a:pt x="365" y="280"/>
                  </a:lnTo>
                  <a:lnTo>
                    <a:pt x="365" y="281"/>
                  </a:lnTo>
                  <a:lnTo>
                    <a:pt x="364" y="282"/>
                  </a:lnTo>
                  <a:lnTo>
                    <a:pt x="364" y="283"/>
                  </a:lnTo>
                  <a:lnTo>
                    <a:pt x="364" y="284"/>
                  </a:lnTo>
                  <a:lnTo>
                    <a:pt x="364" y="285"/>
                  </a:lnTo>
                  <a:lnTo>
                    <a:pt x="364" y="286"/>
                  </a:lnTo>
                  <a:lnTo>
                    <a:pt x="364" y="286"/>
                  </a:lnTo>
                  <a:lnTo>
                    <a:pt x="363" y="287"/>
                  </a:lnTo>
                  <a:lnTo>
                    <a:pt x="363" y="288"/>
                  </a:lnTo>
                  <a:lnTo>
                    <a:pt x="363" y="289"/>
                  </a:lnTo>
                  <a:lnTo>
                    <a:pt x="363" y="290"/>
                  </a:lnTo>
                  <a:lnTo>
                    <a:pt x="362" y="291"/>
                  </a:lnTo>
                  <a:lnTo>
                    <a:pt x="361" y="290"/>
                  </a:lnTo>
                  <a:lnTo>
                    <a:pt x="361" y="289"/>
                  </a:lnTo>
                  <a:lnTo>
                    <a:pt x="360" y="288"/>
                  </a:lnTo>
                  <a:lnTo>
                    <a:pt x="359" y="288"/>
                  </a:lnTo>
                  <a:lnTo>
                    <a:pt x="358" y="289"/>
                  </a:lnTo>
                  <a:lnTo>
                    <a:pt x="357" y="288"/>
                  </a:lnTo>
                  <a:lnTo>
                    <a:pt x="357" y="287"/>
                  </a:lnTo>
                  <a:lnTo>
                    <a:pt x="357" y="288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9" y="289"/>
                  </a:lnTo>
                  <a:lnTo>
                    <a:pt x="360" y="289"/>
                  </a:lnTo>
                  <a:lnTo>
                    <a:pt x="360" y="290"/>
                  </a:lnTo>
                  <a:lnTo>
                    <a:pt x="360" y="291"/>
                  </a:lnTo>
                  <a:lnTo>
                    <a:pt x="361" y="291"/>
                  </a:lnTo>
                  <a:lnTo>
                    <a:pt x="361" y="292"/>
                  </a:lnTo>
                  <a:lnTo>
                    <a:pt x="361" y="292"/>
                  </a:lnTo>
                  <a:lnTo>
                    <a:pt x="360" y="293"/>
                  </a:lnTo>
                  <a:lnTo>
                    <a:pt x="359" y="294"/>
                  </a:lnTo>
                  <a:lnTo>
                    <a:pt x="358" y="295"/>
                  </a:lnTo>
                  <a:lnTo>
                    <a:pt x="358" y="296"/>
                  </a:lnTo>
                  <a:lnTo>
                    <a:pt x="357" y="297"/>
                  </a:lnTo>
                  <a:lnTo>
                    <a:pt x="357" y="298"/>
                  </a:lnTo>
                  <a:lnTo>
                    <a:pt x="357" y="298"/>
                  </a:lnTo>
                  <a:lnTo>
                    <a:pt x="357" y="299"/>
                  </a:lnTo>
                  <a:lnTo>
                    <a:pt x="357" y="299"/>
                  </a:lnTo>
                  <a:lnTo>
                    <a:pt x="356" y="300"/>
                  </a:lnTo>
                  <a:lnTo>
                    <a:pt x="355" y="299"/>
                  </a:lnTo>
                  <a:lnTo>
                    <a:pt x="354" y="299"/>
                  </a:lnTo>
                  <a:lnTo>
                    <a:pt x="354" y="299"/>
                  </a:lnTo>
                  <a:lnTo>
                    <a:pt x="353" y="299"/>
                  </a:lnTo>
                  <a:lnTo>
                    <a:pt x="353" y="298"/>
                  </a:lnTo>
                  <a:lnTo>
                    <a:pt x="352" y="298"/>
                  </a:lnTo>
                  <a:lnTo>
                    <a:pt x="351" y="298"/>
                  </a:lnTo>
                  <a:lnTo>
                    <a:pt x="352" y="298"/>
                  </a:lnTo>
                  <a:lnTo>
                    <a:pt x="352" y="299"/>
                  </a:lnTo>
                  <a:lnTo>
                    <a:pt x="353" y="299"/>
                  </a:lnTo>
                  <a:lnTo>
                    <a:pt x="353" y="299"/>
                  </a:lnTo>
                  <a:lnTo>
                    <a:pt x="353" y="300"/>
                  </a:lnTo>
                  <a:lnTo>
                    <a:pt x="354" y="300"/>
                  </a:lnTo>
                  <a:lnTo>
                    <a:pt x="355" y="300"/>
                  </a:lnTo>
                  <a:lnTo>
                    <a:pt x="354" y="301"/>
                  </a:lnTo>
                  <a:lnTo>
                    <a:pt x="354" y="302"/>
                  </a:lnTo>
                  <a:lnTo>
                    <a:pt x="354" y="303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5"/>
                  </a:lnTo>
                  <a:lnTo>
                    <a:pt x="353" y="306"/>
                  </a:lnTo>
                  <a:lnTo>
                    <a:pt x="353" y="308"/>
                  </a:lnTo>
                  <a:lnTo>
                    <a:pt x="353" y="309"/>
                  </a:lnTo>
                  <a:lnTo>
                    <a:pt x="353" y="310"/>
                  </a:lnTo>
                  <a:lnTo>
                    <a:pt x="352" y="311"/>
                  </a:lnTo>
                  <a:lnTo>
                    <a:pt x="352" y="311"/>
                  </a:lnTo>
                  <a:lnTo>
                    <a:pt x="351" y="311"/>
                  </a:lnTo>
                  <a:lnTo>
                    <a:pt x="351" y="311"/>
                  </a:lnTo>
                  <a:lnTo>
                    <a:pt x="351" y="310"/>
                  </a:lnTo>
                  <a:lnTo>
                    <a:pt x="350" y="310"/>
                  </a:lnTo>
                  <a:lnTo>
                    <a:pt x="349" y="310"/>
                  </a:lnTo>
                  <a:lnTo>
                    <a:pt x="348" y="309"/>
                  </a:lnTo>
                  <a:lnTo>
                    <a:pt x="347" y="309"/>
                  </a:lnTo>
                  <a:lnTo>
                    <a:pt x="346" y="308"/>
                  </a:lnTo>
                  <a:lnTo>
                    <a:pt x="345" y="309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09"/>
                  </a:lnTo>
                  <a:lnTo>
                    <a:pt x="344" y="308"/>
                  </a:lnTo>
                  <a:lnTo>
                    <a:pt x="344" y="309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5" y="310"/>
                  </a:lnTo>
                  <a:lnTo>
                    <a:pt x="345" y="309"/>
                  </a:lnTo>
                  <a:lnTo>
                    <a:pt x="346" y="309"/>
                  </a:lnTo>
                  <a:lnTo>
                    <a:pt x="347" y="309"/>
                  </a:lnTo>
                  <a:lnTo>
                    <a:pt x="347" y="310"/>
                  </a:lnTo>
                  <a:lnTo>
                    <a:pt x="348" y="310"/>
                  </a:lnTo>
                  <a:lnTo>
                    <a:pt x="348" y="311"/>
                  </a:lnTo>
                  <a:lnTo>
                    <a:pt x="349" y="311"/>
                  </a:lnTo>
                  <a:lnTo>
                    <a:pt x="349" y="311"/>
                  </a:lnTo>
                  <a:lnTo>
                    <a:pt x="350" y="312"/>
                  </a:lnTo>
                  <a:lnTo>
                    <a:pt x="350" y="313"/>
                  </a:lnTo>
                  <a:lnTo>
                    <a:pt x="350" y="314"/>
                  </a:lnTo>
                  <a:lnTo>
                    <a:pt x="350" y="315"/>
                  </a:lnTo>
                  <a:lnTo>
                    <a:pt x="350" y="316"/>
                  </a:lnTo>
                  <a:lnTo>
                    <a:pt x="350" y="317"/>
                  </a:lnTo>
                  <a:lnTo>
                    <a:pt x="349" y="318"/>
                  </a:lnTo>
                  <a:lnTo>
                    <a:pt x="349" y="318"/>
                  </a:lnTo>
                  <a:lnTo>
                    <a:pt x="348" y="319"/>
                  </a:lnTo>
                  <a:lnTo>
                    <a:pt x="348" y="320"/>
                  </a:lnTo>
                  <a:lnTo>
                    <a:pt x="349" y="321"/>
                  </a:lnTo>
                  <a:lnTo>
                    <a:pt x="350" y="321"/>
                  </a:lnTo>
                  <a:lnTo>
                    <a:pt x="350" y="322"/>
                  </a:lnTo>
                  <a:lnTo>
                    <a:pt x="350" y="323"/>
                  </a:lnTo>
                  <a:lnTo>
                    <a:pt x="349" y="323"/>
                  </a:lnTo>
                  <a:lnTo>
                    <a:pt x="348" y="323"/>
                  </a:lnTo>
                  <a:lnTo>
                    <a:pt x="347" y="323"/>
                  </a:lnTo>
                  <a:lnTo>
                    <a:pt x="346" y="322"/>
                  </a:lnTo>
                  <a:lnTo>
                    <a:pt x="347" y="321"/>
                  </a:lnTo>
                  <a:lnTo>
                    <a:pt x="346" y="320"/>
                  </a:lnTo>
                  <a:lnTo>
                    <a:pt x="346" y="319"/>
                  </a:lnTo>
                  <a:lnTo>
                    <a:pt x="347" y="319"/>
                  </a:lnTo>
                  <a:lnTo>
                    <a:pt x="347" y="318"/>
                  </a:lnTo>
                  <a:lnTo>
                    <a:pt x="347" y="318"/>
                  </a:lnTo>
                  <a:lnTo>
                    <a:pt x="346" y="317"/>
                  </a:lnTo>
                  <a:lnTo>
                    <a:pt x="346" y="316"/>
                  </a:lnTo>
                  <a:lnTo>
                    <a:pt x="346" y="317"/>
                  </a:lnTo>
                  <a:lnTo>
                    <a:pt x="345" y="318"/>
                  </a:lnTo>
                  <a:lnTo>
                    <a:pt x="346" y="318"/>
                  </a:lnTo>
                  <a:lnTo>
                    <a:pt x="346" y="319"/>
                  </a:lnTo>
                  <a:lnTo>
                    <a:pt x="345" y="319"/>
                  </a:lnTo>
                  <a:lnTo>
                    <a:pt x="345" y="318"/>
                  </a:lnTo>
                  <a:lnTo>
                    <a:pt x="344" y="318"/>
                  </a:lnTo>
                  <a:lnTo>
                    <a:pt x="344" y="318"/>
                  </a:lnTo>
                  <a:lnTo>
                    <a:pt x="344" y="319"/>
                  </a:lnTo>
                  <a:lnTo>
                    <a:pt x="344" y="320"/>
                  </a:lnTo>
                  <a:lnTo>
                    <a:pt x="345" y="320"/>
                  </a:lnTo>
                  <a:lnTo>
                    <a:pt x="345" y="321"/>
                  </a:lnTo>
                  <a:lnTo>
                    <a:pt x="346" y="321"/>
                  </a:lnTo>
                  <a:lnTo>
                    <a:pt x="346" y="322"/>
                  </a:lnTo>
                  <a:lnTo>
                    <a:pt x="347" y="323"/>
                  </a:lnTo>
                  <a:lnTo>
                    <a:pt x="348" y="324"/>
                  </a:lnTo>
                  <a:lnTo>
                    <a:pt x="349" y="324"/>
                  </a:lnTo>
                  <a:lnTo>
                    <a:pt x="349" y="324"/>
                  </a:lnTo>
                  <a:lnTo>
                    <a:pt x="348" y="324"/>
                  </a:lnTo>
                  <a:lnTo>
                    <a:pt x="347" y="324"/>
                  </a:lnTo>
                  <a:lnTo>
                    <a:pt x="347" y="324"/>
                  </a:lnTo>
                  <a:lnTo>
                    <a:pt x="347" y="323"/>
                  </a:lnTo>
                  <a:lnTo>
                    <a:pt x="347" y="324"/>
                  </a:lnTo>
                  <a:lnTo>
                    <a:pt x="347" y="324"/>
                  </a:lnTo>
                  <a:lnTo>
                    <a:pt x="348" y="324"/>
                  </a:lnTo>
                  <a:lnTo>
                    <a:pt x="348" y="325"/>
                  </a:lnTo>
                  <a:lnTo>
                    <a:pt x="347" y="325"/>
                  </a:lnTo>
                  <a:lnTo>
                    <a:pt x="346" y="324"/>
                  </a:lnTo>
                  <a:lnTo>
                    <a:pt x="346" y="325"/>
                  </a:lnTo>
                  <a:lnTo>
                    <a:pt x="345" y="325"/>
                  </a:lnTo>
                  <a:lnTo>
                    <a:pt x="344" y="324"/>
                  </a:lnTo>
                  <a:lnTo>
                    <a:pt x="344" y="324"/>
                  </a:lnTo>
                  <a:lnTo>
                    <a:pt x="344" y="323"/>
                  </a:lnTo>
                  <a:lnTo>
                    <a:pt x="343" y="323"/>
                  </a:lnTo>
                  <a:lnTo>
                    <a:pt x="343" y="322"/>
                  </a:lnTo>
                  <a:lnTo>
                    <a:pt x="342" y="322"/>
                  </a:lnTo>
                  <a:lnTo>
                    <a:pt x="342" y="321"/>
                  </a:lnTo>
                  <a:lnTo>
                    <a:pt x="342" y="320"/>
                  </a:lnTo>
                  <a:lnTo>
                    <a:pt x="342" y="319"/>
                  </a:lnTo>
                  <a:lnTo>
                    <a:pt x="341" y="318"/>
                  </a:lnTo>
                  <a:lnTo>
                    <a:pt x="341" y="319"/>
                  </a:lnTo>
                  <a:lnTo>
                    <a:pt x="341" y="320"/>
                  </a:lnTo>
                  <a:lnTo>
                    <a:pt x="341" y="321"/>
                  </a:lnTo>
                  <a:lnTo>
                    <a:pt x="340" y="321"/>
                  </a:lnTo>
                  <a:lnTo>
                    <a:pt x="339" y="321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7" y="320"/>
                  </a:lnTo>
                  <a:lnTo>
                    <a:pt x="338" y="319"/>
                  </a:lnTo>
                  <a:lnTo>
                    <a:pt x="338" y="318"/>
                  </a:lnTo>
                  <a:lnTo>
                    <a:pt x="338" y="318"/>
                  </a:lnTo>
                  <a:lnTo>
                    <a:pt x="338" y="318"/>
                  </a:lnTo>
                  <a:lnTo>
                    <a:pt x="337" y="318"/>
                  </a:lnTo>
                  <a:lnTo>
                    <a:pt x="338" y="318"/>
                  </a:lnTo>
                  <a:lnTo>
                    <a:pt x="338" y="319"/>
                  </a:lnTo>
                  <a:lnTo>
                    <a:pt x="337" y="319"/>
                  </a:lnTo>
                  <a:lnTo>
                    <a:pt x="337" y="320"/>
                  </a:lnTo>
                  <a:lnTo>
                    <a:pt x="336" y="319"/>
                  </a:lnTo>
                  <a:lnTo>
                    <a:pt x="335" y="319"/>
                  </a:lnTo>
                  <a:lnTo>
                    <a:pt x="335" y="320"/>
                  </a:lnTo>
                  <a:lnTo>
                    <a:pt x="336" y="320"/>
                  </a:lnTo>
                  <a:lnTo>
                    <a:pt x="337" y="321"/>
                  </a:lnTo>
                  <a:lnTo>
                    <a:pt x="337" y="322"/>
                  </a:lnTo>
                  <a:lnTo>
                    <a:pt x="337" y="323"/>
                  </a:lnTo>
                  <a:lnTo>
                    <a:pt x="338" y="323"/>
                  </a:lnTo>
                  <a:lnTo>
                    <a:pt x="338" y="324"/>
                  </a:lnTo>
                  <a:lnTo>
                    <a:pt x="338" y="324"/>
                  </a:lnTo>
                  <a:lnTo>
                    <a:pt x="339" y="325"/>
                  </a:lnTo>
                  <a:lnTo>
                    <a:pt x="339" y="326"/>
                  </a:lnTo>
                  <a:lnTo>
                    <a:pt x="340" y="327"/>
                  </a:lnTo>
                  <a:lnTo>
                    <a:pt x="340" y="328"/>
                  </a:lnTo>
                  <a:lnTo>
                    <a:pt x="339" y="328"/>
                  </a:lnTo>
                  <a:lnTo>
                    <a:pt x="338" y="328"/>
                  </a:lnTo>
                  <a:lnTo>
                    <a:pt x="338" y="327"/>
                  </a:lnTo>
                  <a:lnTo>
                    <a:pt x="338" y="326"/>
                  </a:lnTo>
                  <a:lnTo>
                    <a:pt x="338" y="325"/>
                  </a:lnTo>
                  <a:lnTo>
                    <a:pt x="338" y="325"/>
                  </a:lnTo>
                  <a:lnTo>
                    <a:pt x="338" y="324"/>
                  </a:lnTo>
                  <a:lnTo>
                    <a:pt x="337" y="324"/>
                  </a:lnTo>
                  <a:lnTo>
                    <a:pt x="337" y="324"/>
                  </a:lnTo>
                  <a:lnTo>
                    <a:pt x="337" y="325"/>
                  </a:lnTo>
                  <a:lnTo>
                    <a:pt x="338" y="325"/>
                  </a:lnTo>
                  <a:lnTo>
                    <a:pt x="338" y="326"/>
                  </a:lnTo>
                  <a:lnTo>
                    <a:pt x="338" y="327"/>
                  </a:lnTo>
                  <a:lnTo>
                    <a:pt x="338" y="328"/>
                  </a:lnTo>
                  <a:lnTo>
                    <a:pt x="337" y="329"/>
                  </a:lnTo>
                  <a:lnTo>
                    <a:pt x="337" y="328"/>
                  </a:lnTo>
                  <a:lnTo>
                    <a:pt x="336" y="328"/>
                  </a:lnTo>
                  <a:lnTo>
                    <a:pt x="336" y="327"/>
                  </a:lnTo>
                  <a:lnTo>
                    <a:pt x="336" y="326"/>
                  </a:lnTo>
                  <a:lnTo>
                    <a:pt x="335" y="326"/>
                  </a:lnTo>
                  <a:lnTo>
                    <a:pt x="335" y="325"/>
                  </a:lnTo>
                  <a:lnTo>
                    <a:pt x="334" y="324"/>
                  </a:lnTo>
                  <a:lnTo>
                    <a:pt x="334" y="323"/>
                  </a:lnTo>
                  <a:lnTo>
                    <a:pt x="334" y="322"/>
                  </a:lnTo>
                  <a:lnTo>
                    <a:pt x="290" y="330"/>
                  </a:lnTo>
                  <a:lnTo>
                    <a:pt x="288" y="330"/>
                  </a:lnTo>
                  <a:lnTo>
                    <a:pt x="286" y="331"/>
                  </a:lnTo>
                  <a:lnTo>
                    <a:pt x="283" y="331"/>
                  </a:lnTo>
                  <a:lnTo>
                    <a:pt x="282" y="332"/>
                  </a:lnTo>
                  <a:lnTo>
                    <a:pt x="281" y="333"/>
                  </a:lnTo>
                  <a:lnTo>
                    <a:pt x="280" y="333"/>
                  </a:lnTo>
                  <a:lnTo>
                    <a:pt x="258" y="338"/>
                  </a:lnTo>
                  <a:lnTo>
                    <a:pt x="256" y="339"/>
                  </a:lnTo>
                  <a:lnTo>
                    <a:pt x="255" y="338"/>
                  </a:lnTo>
                  <a:lnTo>
                    <a:pt x="255" y="337"/>
                  </a:lnTo>
                  <a:lnTo>
                    <a:pt x="254" y="337"/>
                  </a:lnTo>
                  <a:lnTo>
                    <a:pt x="253" y="336"/>
                  </a:lnTo>
                  <a:lnTo>
                    <a:pt x="251" y="336"/>
                  </a:lnTo>
                  <a:lnTo>
                    <a:pt x="250" y="337"/>
                  </a:lnTo>
                  <a:lnTo>
                    <a:pt x="249" y="337"/>
                  </a:lnTo>
                  <a:lnTo>
                    <a:pt x="248" y="337"/>
                  </a:lnTo>
                  <a:lnTo>
                    <a:pt x="247" y="337"/>
                  </a:lnTo>
                  <a:lnTo>
                    <a:pt x="245" y="337"/>
                  </a:lnTo>
                  <a:lnTo>
                    <a:pt x="244" y="337"/>
                  </a:lnTo>
                  <a:lnTo>
                    <a:pt x="242" y="338"/>
                  </a:lnTo>
                  <a:lnTo>
                    <a:pt x="242" y="338"/>
                  </a:lnTo>
                  <a:lnTo>
                    <a:pt x="240" y="338"/>
                  </a:lnTo>
                  <a:lnTo>
                    <a:pt x="235" y="337"/>
                  </a:lnTo>
                  <a:lnTo>
                    <a:pt x="234" y="338"/>
                  </a:lnTo>
                  <a:lnTo>
                    <a:pt x="233" y="340"/>
                  </a:lnTo>
                  <a:lnTo>
                    <a:pt x="233" y="341"/>
                  </a:lnTo>
                  <a:lnTo>
                    <a:pt x="232" y="342"/>
                  </a:lnTo>
                  <a:lnTo>
                    <a:pt x="231" y="343"/>
                  </a:lnTo>
                  <a:lnTo>
                    <a:pt x="230" y="343"/>
                  </a:lnTo>
                  <a:lnTo>
                    <a:pt x="230" y="343"/>
                  </a:lnTo>
                  <a:lnTo>
                    <a:pt x="229" y="343"/>
                  </a:lnTo>
                  <a:lnTo>
                    <a:pt x="228" y="343"/>
                  </a:lnTo>
                  <a:lnTo>
                    <a:pt x="227" y="342"/>
                  </a:lnTo>
                  <a:lnTo>
                    <a:pt x="226" y="342"/>
                  </a:lnTo>
                  <a:lnTo>
                    <a:pt x="120" y="295"/>
                  </a:lnTo>
                  <a:lnTo>
                    <a:pt x="118" y="293"/>
                  </a:lnTo>
                  <a:lnTo>
                    <a:pt x="115" y="290"/>
                  </a:lnTo>
                  <a:lnTo>
                    <a:pt x="110" y="286"/>
                  </a:lnTo>
                  <a:lnTo>
                    <a:pt x="107" y="281"/>
                  </a:lnTo>
                  <a:lnTo>
                    <a:pt x="101" y="276"/>
                  </a:lnTo>
                  <a:lnTo>
                    <a:pt x="96" y="273"/>
                  </a:lnTo>
                  <a:lnTo>
                    <a:pt x="93" y="269"/>
                  </a:lnTo>
                  <a:lnTo>
                    <a:pt x="90" y="268"/>
                  </a:lnTo>
                  <a:lnTo>
                    <a:pt x="88" y="268"/>
                  </a:lnTo>
                  <a:lnTo>
                    <a:pt x="87" y="269"/>
                  </a:lnTo>
                  <a:lnTo>
                    <a:pt x="84" y="272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4"/>
                  </a:lnTo>
                  <a:lnTo>
                    <a:pt x="81" y="275"/>
                  </a:lnTo>
                  <a:lnTo>
                    <a:pt x="80" y="277"/>
                  </a:lnTo>
                  <a:lnTo>
                    <a:pt x="76" y="280"/>
                  </a:lnTo>
                  <a:lnTo>
                    <a:pt x="74" y="280"/>
                  </a:lnTo>
                  <a:lnTo>
                    <a:pt x="71" y="282"/>
                  </a:lnTo>
                  <a:lnTo>
                    <a:pt x="71" y="285"/>
                  </a:lnTo>
                  <a:lnTo>
                    <a:pt x="68" y="286"/>
                  </a:lnTo>
                  <a:lnTo>
                    <a:pt x="68" y="291"/>
                  </a:lnTo>
                  <a:lnTo>
                    <a:pt x="67" y="291"/>
                  </a:lnTo>
                  <a:lnTo>
                    <a:pt x="66" y="293"/>
                  </a:lnTo>
                  <a:lnTo>
                    <a:pt x="64" y="296"/>
                  </a:lnTo>
                  <a:lnTo>
                    <a:pt x="64" y="298"/>
                  </a:lnTo>
                  <a:lnTo>
                    <a:pt x="64" y="299"/>
                  </a:lnTo>
                  <a:lnTo>
                    <a:pt x="60" y="300"/>
                  </a:lnTo>
                  <a:lnTo>
                    <a:pt x="60" y="301"/>
                  </a:lnTo>
                  <a:lnTo>
                    <a:pt x="58" y="306"/>
                  </a:lnTo>
                  <a:lnTo>
                    <a:pt x="58" y="308"/>
                  </a:lnTo>
                  <a:lnTo>
                    <a:pt x="51" y="312"/>
                  </a:lnTo>
                  <a:lnTo>
                    <a:pt x="49" y="312"/>
                  </a:lnTo>
                  <a:lnTo>
                    <a:pt x="47" y="316"/>
                  </a:lnTo>
                  <a:lnTo>
                    <a:pt x="45" y="318"/>
                  </a:lnTo>
                  <a:lnTo>
                    <a:pt x="43" y="319"/>
                  </a:lnTo>
                  <a:lnTo>
                    <a:pt x="43" y="322"/>
                  </a:lnTo>
                  <a:lnTo>
                    <a:pt x="41" y="324"/>
                  </a:lnTo>
                  <a:lnTo>
                    <a:pt x="40" y="326"/>
                  </a:lnTo>
                  <a:lnTo>
                    <a:pt x="39" y="329"/>
                  </a:lnTo>
                  <a:lnTo>
                    <a:pt x="39" y="330"/>
                  </a:lnTo>
                  <a:lnTo>
                    <a:pt x="37" y="330"/>
                  </a:lnTo>
                  <a:lnTo>
                    <a:pt x="37" y="332"/>
                  </a:lnTo>
                  <a:lnTo>
                    <a:pt x="38" y="334"/>
                  </a:lnTo>
                  <a:lnTo>
                    <a:pt x="36" y="335"/>
                  </a:lnTo>
                  <a:lnTo>
                    <a:pt x="34" y="337"/>
                  </a:lnTo>
                  <a:lnTo>
                    <a:pt x="32" y="337"/>
                  </a:lnTo>
                  <a:lnTo>
                    <a:pt x="29" y="340"/>
                  </a:lnTo>
                  <a:lnTo>
                    <a:pt x="28" y="343"/>
                  </a:lnTo>
                  <a:lnTo>
                    <a:pt x="26" y="344"/>
                  </a:lnTo>
                  <a:lnTo>
                    <a:pt x="24" y="346"/>
                  </a:lnTo>
                  <a:lnTo>
                    <a:pt x="25" y="351"/>
                  </a:lnTo>
                  <a:lnTo>
                    <a:pt x="22" y="352"/>
                  </a:lnTo>
                  <a:lnTo>
                    <a:pt x="20" y="354"/>
                  </a:lnTo>
                  <a:lnTo>
                    <a:pt x="18" y="356"/>
                  </a:lnTo>
                  <a:lnTo>
                    <a:pt x="18" y="357"/>
                  </a:lnTo>
                  <a:lnTo>
                    <a:pt x="17" y="358"/>
                  </a:lnTo>
                  <a:lnTo>
                    <a:pt x="15" y="358"/>
                  </a:lnTo>
                  <a:lnTo>
                    <a:pt x="14" y="361"/>
                  </a:lnTo>
                  <a:lnTo>
                    <a:pt x="12" y="361"/>
                  </a:lnTo>
                  <a:lnTo>
                    <a:pt x="11" y="362"/>
                  </a:lnTo>
                  <a:lnTo>
                    <a:pt x="9" y="364"/>
                  </a:lnTo>
                  <a:lnTo>
                    <a:pt x="10" y="366"/>
                  </a:lnTo>
                  <a:lnTo>
                    <a:pt x="11" y="369"/>
                  </a:lnTo>
                  <a:lnTo>
                    <a:pt x="12" y="372"/>
                  </a:lnTo>
                  <a:lnTo>
                    <a:pt x="13" y="373"/>
                  </a:lnTo>
                  <a:lnTo>
                    <a:pt x="13" y="374"/>
                  </a:lnTo>
                  <a:lnTo>
                    <a:pt x="13" y="376"/>
                  </a:lnTo>
                  <a:lnTo>
                    <a:pt x="13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5" y="381"/>
                  </a:lnTo>
                  <a:lnTo>
                    <a:pt x="14" y="381"/>
                  </a:lnTo>
                  <a:lnTo>
                    <a:pt x="14" y="383"/>
                  </a:lnTo>
                  <a:lnTo>
                    <a:pt x="15" y="386"/>
                  </a:lnTo>
                  <a:lnTo>
                    <a:pt x="13" y="388"/>
                  </a:lnTo>
                  <a:lnTo>
                    <a:pt x="10" y="390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96"/>
                  </a:lnTo>
                  <a:lnTo>
                    <a:pt x="9" y="398"/>
                  </a:lnTo>
                  <a:lnTo>
                    <a:pt x="8" y="399"/>
                  </a:lnTo>
                  <a:lnTo>
                    <a:pt x="7" y="400"/>
                  </a:lnTo>
                  <a:lnTo>
                    <a:pt x="7" y="402"/>
                  </a:lnTo>
                  <a:lnTo>
                    <a:pt x="7" y="404"/>
                  </a:lnTo>
                  <a:lnTo>
                    <a:pt x="6" y="404"/>
                  </a:lnTo>
                  <a:lnTo>
                    <a:pt x="5" y="406"/>
                  </a:lnTo>
                  <a:lnTo>
                    <a:pt x="5" y="407"/>
                  </a:lnTo>
                  <a:lnTo>
                    <a:pt x="5" y="409"/>
                  </a:lnTo>
                  <a:lnTo>
                    <a:pt x="4" y="410"/>
                  </a:lnTo>
                  <a:lnTo>
                    <a:pt x="4" y="411"/>
                  </a:lnTo>
                  <a:lnTo>
                    <a:pt x="3" y="412"/>
                  </a:lnTo>
                  <a:lnTo>
                    <a:pt x="1" y="413"/>
                  </a:lnTo>
                  <a:lnTo>
                    <a:pt x="1" y="414"/>
                  </a:lnTo>
                  <a:lnTo>
                    <a:pt x="1" y="415"/>
                  </a:lnTo>
                  <a:lnTo>
                    <a:pt x="1" y="416"/>
                  </a:lnTo>
                  <a:lnTo>
                    <a:pt x="1" y="417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1" y="422"/>
                  </a:lnTo>
                  <a:lnTo>
                    <a:pt x="1" y="425"/>
                  </a:lnTo>
                  <a:lnTo>
                    <a:pt x="0" y="427"/>
                  </a:lnTo>
                  <a:lnTo>
                    <a:pt x="3" y="427"/>
                  </a:lnTo>
                  <a:lnTo>
                    <a:pt x="4" y="428"/>
                  </a:lnTo>
                  <a:lnTo>
                    <a:pt x="5" y="431"/>
                  </a:lnTo>
                  <a:lnTo>
                    <a:pt x="6" y="433"/>
                  </a:lnTo>
                  <a:lnTo>
                    <a:pt x="5" y="434"/>
                  </a:lnTo>
                  <a:lnTo>
                    <a:pt x="5" y="435"/>
                  </a:lnTo>
                  <a:lnTo>
                    <a:pt x="4" y="436"/>
                  </a:lnTo>
                  <a:lnTo>
                    <a:pt x="4" y="437"/>
                  </a:lnTo>
                  <a:lnTo>
                    <a:pt x="4" y="438"/>
                  </a:lnTo>
                  <a:lnTo>
                    <a:pt x="5" y="440"/>
                  </a:lnTo>
                  <a:lnTo>
                    <a:pt x="7" y="440"/>
                  </a:lnTo>
                  <a:lnTo>
                    <a:pt x="11" y="444"/>
                  </a:lnTo>
                  <a:lnTo>
                    <a:pt x="12" y="446"/>
                  </a:lnTo>
                  <a:lnTo>
                    <a:pt x="11" y="447"/>
                  </a:lnTo>
                  <a:lnTo>
                    <a:pt x="10" y="448"/>
                  </a:lnTo>
                  <a:lnTo>
                    <a:pt x="8" y="448"/>
                  </a:lnTo>
                  <a:lnTo>
                    <a:pt x="7" y="448"/>
                  </a:lnTo>
                  <a:lnTo>
                    <a:pt x="9" y="451"/>
                  </a:lnTo>
                  <a:lnTo>
                    <a:pt x="10" y="451"/>
                  </a:lnTo>
                  <a:lnTo>
                    <a:pt x="11" y="452"/>
                  </a:lnTo>
                  <a:lnTo>
                    <a:pt x="10" y="453"/>
                  </a:lnTo>
                  <a:lnTo>
                    <a:pt x="10" y="454"/>
                  </a:lnTo>
                  <a:lnTo>
                    <a:pt x="8" y="454"/>
                  </a:lnTo>
                  <a:lnTo>
                    <a:pt x="7" y="454"/>
                  </a:lnTo>
                  <a:lnTo>
                    <a:pt x="7" y="455"/>
                  </a:lnTo>
                  <a:lnTo>
                    <a:pt x="7" y="457"/>
                  </a:lnTo>
                  <a:lnTo>
                    <a:pt x="7" y="457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950" y="2652"/>
              <a:ext cx="350" cy="397"/>
            </a:xfrm>
            <a:custGeom>
              <a:avLst/>
              <a:gdLst/>
              <a:ahLst/>
              <a:cxnLst>
                <a:cxn ang="0">
                  <a:pos x="339" y="259"/>
                </a:cxn>
                <a:cxn ang="0">
                  <a:pos x="331" y="269"/>
                </a:cxn>
                <a:cxn ang="0">
                  <a:pos x="320" y="293"/>
                </a:cxn>
                <a:cxn ang="0">
                  <a:pos x="313" y="317"/>
                </a:cxn>
                <a:cxn ang="0">
                  <a:pos x="287" y="337"/>
                </a:cxn>
                <a:cxn ang="0">
                  <a:pos x="256" y="357"/>
                </a:cxn>
                <a:cxn ang="0">
                  <a:pos x="239" y="378"/>
                </a:cxn>
                <a:cxn ang="0">
                  <a:pos x="216" y="394"/>
                </a:cxn>
                <a:cxn ang="0">
                  <a:pos x="197" y="395"/>
                </a:cxn>
                <a:cxn ang="0">
                  <a:pos x="202" y="381"/>
                </a:cxn>
                <a:cxn ang="0">
                  <a:pos x="211" y="362"/>
                </a:cxn>
                <a:cxn ang="0">
                  <a:pos x="201" y="348"/>
                </a:cxn>
                <a:cxn ang="0">
                  <a:pos x="199" y="333"/>
                </a:cxn>
                <a:cxn ang="0">
                  <a:pos x="194" y="330"/>
                </a:cxn>
                <a:cxn ang="0">
                  <a:pos x="192" y="339"/>
                </a:cxn>
                <a:cxn ang="0">
                  <a:pos x="184" y="347"/>
                </a:cxn>
                <a:cxn ang="0">
                  <a:pos x="179" y="357"/>
                </a:cxn>
                <a:cxn ang="0">
                  <a:pos x="168" y="359"/>
                </a:cxn>
                <a:cxn ang="0">
                  <a:pos x="153" y="358"/>
                </a:cxn>
                <a:cxn ang="0">
                  <a:pos x="142" y="360"/>
                </a:cxn>
                <a:cxn ang="0">
                  <a:pos x="131" y="357"/>
                </a:cxn>
                <a:cxn ang="0">
                  <a:pos x="124" y="355"/>
                </a:cxn>
                <a:cxn ang="0">
                  <a:pos x="108" y="361"/>
                </a:cxn>
                <a:cxn ang="0">
                  <a:pos x="91" y="378"/>
                </a:cxn>
                <a:cxn ang="0">
                  <a:pos x="77" y="386"/>
                </a:cxn>
                <a:cxn ang="0">
                  <a:pos x="66" y="376"/>
                </a:cxn>
                <a:cxn ang="0">
                  <a:pos x="59" y="366"/>
                </a:cxn>
                <a:cxn ang="0">
                  <a:pos x="67" y="359"/>
                </a:cxn>
                <a:cxn ang="0">
                  <a:pos x="78" y="352"/>
                </a:cxn>
                <a:cxn ang="0">
                  <a:pos x="84" y="343"/>
                </a:cxn>
                <a:cxn ang="0">
                  <a:pos x="92" y="332"/>
                </a:cxn>
                <a:cxn ang="0">
                  <a:pos x="92" y="319"/>
                </a:cxn>
                <a:cxn ang="0">
                  <a:pos x="101" y="308"/>
                </a:cxn>
                <a:cxn ang="0">
                  <a:pos x="103" y="296"/>
                </a:cxn>
                <a:cxn ang="0">
                  <a:pos x="99" y="282"/>
                </a:cxn>
                <a:cxn ang="0">
                  <a:pos x="99" y="270"/>
                </a:cxn>
                <a:cxn ang="0">
                  <a:pos x="94" y="268"/>
                </a:cxn>
                <a:cxn ang="0">
                  <a:pos x="86" y="278"/>
                </a:cxn>
                <a:cxn ang="0">
                  <a:pos x="76" y="285"/>
                </a:cxn>
                <a:cxn ang="0">
                  <a:pos x="66" y="292"/>
                </a:cxn>
                <a:cxn ang="0">
                  <a:pos x="6" y="218"/>
                </a:cxn>
                <a:cxn ang="0">
                  <a:pos x="1" y="210"/>
                </a:cxn>
                <a:cxn ang="0">
                  <a:pos x="5" y="198"/>
                </a:cxn>
                <a:cxn ang="0">
                  <a:pos x="2" y="185"/>
                </a:cxn>
                <a:cxn ang="0">
                  <a:pos x="55" y="195"/>
                </a:cxn>
                <a:cxn ang="0">
                  <a:pos x="56" y="206"/>
                </a:cxn>
                <a:cxn ang="0">
                  <a:pos x="61" y="201"/>
                </a:cxn>
                <a:cxn ang="0">
                  <a:pos x="62" y="182"/>
                </a:cxn>
                <a:cxn ang="0">
                  <a:pos x="67" y="167"/>
                </a:cxn>
                <a:cxn ang="0">
                  <a:pos x="153" y="97"/>
                </a:cxn>
                <a:cxn ang="0">
                  <a:pos x="165" y="94"/>
                </a:cxn>
                <a:cxn ang="0">
                  <a:pos x="170" y="85"/>
                </a:cxn>
                <a:cxn ang="0">
                  <a:pos x="170" y="73"/>
                </a:cxn>
                <a:cxn ang="0">
                  <a:pos x="187" y="57"/>
                </a:cxn>
                <a:cxn ang="0">
                  <a:pos x="204" y="53"/>
                </a:cxn>
                <a:cxn ang="0">
                  <a:pos x="251" y="47"/>
                </a:cxn>
                <a:cxn ang="0">
                  <a:pos x="276" y="12"/>
                </a:cxn>
                <a:cxn ang="0">
                  <a:pos x="277" y="3"/>
                </a:cxn>
                <a:cxn ang="0">
                  <a:pos x="264" y="1"/>
                </a:cxn>
                <a:cxn ang="0">
                  <a:pos x="253" y="3"/>
                </a:cxn>
              </a:cxnLst>
              <a:rect l="0" t="0" r="r" b="b"/>
              <a:pathLst>
                <a:path w="350" h="397">
                  <a:moveTo>
                    <a:pt x="341" y="244"/>
                  </a:moveTo>
                  <a:lnTo>
                    <a:pt x="341" y="245"/>
                  </a:lnTo>
                  <a:lnTo>
                    <a:pt x="341" y="246"/>
                  </a:lnTo>
                  <a:lnTo>
                    <a:pt x="343" y="248"/>
                  </a:lnTo>
                  <a:lnTo>
                    <a:pt x="346" y="251"/>
                  </a:lnTo>
                  <a:lnTo>
                    <a:pt x="349" y="251"/>
                  </a:lnTo>
                  <a:lnTo>
                    <a:pt x="350" y="253"/>
                  </a:lnTo>
                  <a:lnTo>
                    <a:pt x="349" y="254"/>
                  </a:lnTo>
                  <a:lnTo>
                    <a:pt x="348" y="255"/>
                  </a:lnTo>
                  <a:lnTo>
                    <a:pt x="347" y="256"/>
                  </a:lnTo>
                  <a:lnTo>
                    <a:pt x="347" y="256"/>
                  </a:lnTo>
                  <a:lnTo>
                    <a:pt x="347" y="257"/>
                  </a:lnTo>
                  <a:lnTo>
                    <a:pt x="345" y="257"/>
                  </a:lnTo>
                  <a:lnTo>
                    <a:pt x="344" y="257"/>
                  </a:lnTo>
                  <a:lnTo>
                    <a:pt x="341" y="257"/>
                  </a:lnTo>
                  <a:lnTo>
                    <a:pt x="341" y="258"/>
                  </a:lnTo>
                  <a:lnTo>
                    <a:pt x="339" y="259"/>
                  </a:lnTo>
                  <a:lnTo>
                    <a:pt x="338" y="259"/>
                  </a:lnTo>
                  <a:lnTo>
                    <a:pt x="336" y="258"/>
                  </a:lnTo>
                  <a:lnTo>
                    <a:pt x="337" y="260"/>
                  </a:lnTo>
                  <a:lnTo>
                    <a:pt x="335" y="262"/>
                  </a:lnTo>
                  <a:lnTo>
                    <a:pt x="334" y="263"/>
                  </a:lnTo>
                  <a:lnTo>
                    <a:pt x="335" y="264"/>
                  </a:lnTo>
                  <a:lnTo>
                    <a:pt x="335" y="265"/>
                  </a:lnTo>
                  <a:lnTo>
                    <a:pt x="333" y="265"/>
                  </a:lnTo>
                  <a:lnTo>
                    <a:pt x="334" y="266"/>
                  </a:lnTo>
                  <a:lnTo>
                    <a:pt x="332" y="268"/>
                  </a:lnTo>
                  <a:lnTo>
                    <a:pt x="331" y="266"/>
                  </a:lnTo>
                  <a:lnTo>
                    <a:pt x="330" y="265"/>
                  </a:lnTo>
                  <a:lnTo>
                    <a:pt x="329" y="265"/>
                  </a:lnTo>
                  <a:lnTo>
                    <a:pt x="328" y="265"/>
                  </a:lnTo>
                  <a:lnTo>
                    <a:pt x="328" y="266"/>
                  </a:lnTo>
                  <a:lnTo>
                    <a:pt x="329" y="268"/>
                  </a:lnTo>
                  <a:lnTo>
                    <a:pt x="331" y="269"/>
                  </a:lnTo>
                  <a:lnTo>
                    <a:pt x="332" y="271"/>
                  </a:lnTo>
                  <a:lnTo>
                    <a:pt x="332" y="272"/>
                  </a:lnTo>
                  <a:lnTo>
                    <a:pt x="331" y="274"/>
                  </a:lnTo>
                  <a:lnTo>
                    <a:pt x="328" y="275"/>
                  </a:lnTo>
                  <a:lnTo>
                    <a:pt x="328" y="277"/>
                  </a:lnTo>
                  <a:lnTo>
                    <a:pt x="327" y="279"/>
                  </a:lnTo>
                  <a:lnTo>
                    <a:pt x="327" y="280"/>
                  </a:lnTo>
                  <a:lnTo>
                    <a:pt x="326" y="281"/>
                  </a:lnTo>
                  <a:lnTo>
                    <a:pt x="325" y="282"/>
                  </a:lnTo>
                  <a:lnTo>
                    <a:pt x="324" y="283"/>
                  </a:lnTo>
                  <a:lnTo>
                    <a:pt x="324" y="284"/>
                  </a:lnTo>
                  <a:lnTo>
                    <a:pt x="324" y="287"/>
                  </a:lnTo>
                  <a:lnTo>
                    <a:pt x="322" y="288"/>
                  </a:lnTo>
                  <a:lnTo>
                    <a:pt x="322" y="289"/>
                  </a:lnTo>
                  <a:lnTo>
                    <a:pt x="321" y="289"/>
                  </a:lnTo>
                  <a:lnTo>
                    <a:pt x="320" y="290"/>
                  </a:lnTo>
                  <a:lnTo>
                    <a:pt x="320" y="293"/>
                  </a:lnTo>
                  <a:lnTo>
                    <a:pt x="319" y="295"/>
                  </a:lnTo>
                  <a:lnTo>
                    <a:pt x="318" y="296"/>
                  </a:lnTo>
                  <a:lnTo>
                    <a:pt x="318" y="297"/>
                  </a:lnTo>
                  <a:lnTo>
                    <a:pt x="318" y="298"/>
                  </a:lnTo>
                  <a:lnTo>
                    <a:pt x="318" y="300"/>
                  </a:lnTo>
                  <a:lnTo>
                    <a:pt x="318" y="301"/>
                  </a:lnTo>
                  <a:lnTo>
                    <a:pt x="318" y="301"/>
                  </a:lnTo>
                  <a:lnTo>
                    <a:pt x="317" y="304"/>
                  </a:lnTo>
                  <a:lnTo>
                    <a:pt x="316" y="305"/>
                  </a:lnTo>
                  <a:lnTo>
                    <a:pt x="316" y="308"/>
                  </a:lnTo>
                  <a:lnTo>
                    <a:pt x="315" y="309"/>
                  </a:lnTo>
                  <a:lnTo>
                    <a:pt x="315" y="310"/>
                  </a:lnTo>
                  <a:lnTo>
                    <a:pt x="315" y="312"/>
                  </a:lnTo>
                  <a:lnTo>
                    <a:pt x="315" y="314"/>
                  </a:lnTo>
                  <a:lnTo>
                    <a:pt x="315" y="314"/>
                  </a:lnTo>
                  <a:lnTo>
                    <a:pt x="315" y="316"/>
                  </a:lnTo>
                  <a:lnTo>
                    <a:pt x="313" y="317"/>
                  </a:lnTo>
                  <a:lnTo>
                    <a:pt x="312" y="320"/>
                  </a:lnTo>
                  <a:lnTo>
                    <a:pt x="311" y="321"/>
                  </a:lnTo>
                  <a:lnTo>
                    <a:pt x="310" y="323"/>
                  </a:lnTo>
                  <a:lnTo>
                    <a:pt x="310" y="325"/>
                  </a:lnTo>
                  <a:lnTo>
                    <a:pt x="310" y="328"/>
                  </a:lnTo>
                  <a:lnTo>
                    <a:pt x="309" y="328"/>
                  </a:lnTo>
                  <a:lnTo>
                    <a:pt x="307" y="329"/>
                  </a:lnTo>
                  <a:lnTo>
                    <a:pt x="305" y="329"/>
                  </a:lnTo>
                  <a:lnTo>
                    <a:pt x="303" y="330"/>
                  </a:lnTo>
                  <a:lnTo>
                    <a:pt x="302" y="331"/>
                  </a:lnTo>
                  <a:lnTo>
                    <a:pt x="298" y="332"/>
                  </a:lnTo>
                  <a:lnTo>
                    <a:pt x="297" y="333"/>
                  </a:lnTo>
                  <a:lnTo>
                    <a:pt x="296" y="333"/>
                  </a:lnTo>
                  <a:lnTo>
                    <a:pt x="294" y="333"/>
                  </a:lnTo>
                  <a:lnTo>
                    <a:pt x="291" y="335"/>
                  </a:lnTo>
                  <a:lnTo>
                    <a:pt x="290" y="336"/>
                  </a:lnTo>
                  <a:lnTo>
                    <a:pt x="287" y="337"/>
                  </a:lnTo>
                  <a:lnTo>
                    <a:pt x="285" y="339"/>
                  </a:lnTo>
                  <a:lnTo>
                    <a:pt x="283" y="339"/>
                  </a:lnTo>
                  <a:lnTo>
                    <a:pt x="283" y="340"/>
                  </a:lnTo>
                  <a:lnTo>
                    <a:pt x="280" y="341"/>
                  </a:lnTo>
                  <a:lnTo>
                    <a:pt x="277" y="343"/>
                  </a:lnTo>
                  <a:lnTo>
                    <a:pt x="276" y="344"/>
                  </a:lnTo>
                  <a:lnTo>
                    <a:pt x="275" y="345"/>
                  </a:lnTo>
                  <a:lnTo>
                    <a:pt x="272" y="346"/>
                  </a:lnTo>
                  <a:lnTo>
                    <a:pt x="270" y="348"/>
                  </a:lnTo>
                  <a:lnTo>
                    <a:pt x="267" y="349"/>
                  </a:lnTo>
                  <a:lnTo>
                    <a:pt x="265" y="351"/>
                  </a:lnTo>
                  <a:lnTo>
                    <a:pt x="263" y="352"/>
                  </a:lnTo>
                  <a:lnTo>
                    <a:pt x="261" y="352"/>
                  </a:lnTo>
                  <a:lnTo>
                    <a:pt x="259" y="353"/>
                  </a:lnTo>
                  <a:lnTo>
                    <a:pt x="258" y="355"/>
                  </a:lnTo>
                  <a:lnTo>
                    <a:pt x="257" y="356"/>
                  </a:lnTo>
                  <a:lnTo>
                    <a:pt x="256" y="357"/>
                  </a:lnTo>
                  <a:lnTo>
                    <a:pt x="254" y="358"/>
                  </a:lnTo>
                  <a:lnTo>
                    <a:pt x="253" y="360"/>
                  </a:lnTo>
                  <a:lnTo>
                    <a:pt x="253" y="361"/>
                  </a:lnTo>
                  <a:lnTo>
                    <a:pt x="252" y="363"/>
                  </a:lnTo>
                  <a:lnTo>
                    <a:pt x="252" y="365"/>
                  </a:lnTo>
                  <a:lnTo>
                    <a:pt x="251" y="366"/>
                  </a:lnTo>
                  <a:lnTo>
                    <a:pt x="250" y="367"/>
                  </a:lnTo>
                  <a:lnTo>
                    <a:pt x="249" y="369"/>
                  </a:lnTo>
                  <a:lnTo>
                    <a:pt x="247" y="370"/>
                  </a:lnTo>
                  <a:lnTo>
                    <a:pt x="246" y="371"/>
                  </a:lnTo>
                  <a:lnTo>
                    <a:pt x="245" y="371"/>
                  </a:lnTo>
                  <a:lnTo>
                    <a:pt x="245" y="373"/>
                  </a:lnTo>
                  <a:lnTo>
                    <a:pt x="244" y="374"/>
                  </a:lnTo>
                  <a:lnTo>
                    <a:pt x="242" y="376"/>
                  </a:lnTo>
                  <a:lnTo>
                    <a:pt x="241" y="376"/>
                  </a:lnTo>
                  <a:lnTo>
                    <a:pt x="239" y="378"/>
                  </a:lnTo>
                  <a:lnTo>
                    <a:pt x="239" y="378"/>
                  </a:lnTo>
                  <a:lnTo>
                    <a:pt x="238" y="379"/>
                  </a:lnTo>
                  <a:lnTo>
                    <a:pt x="236" y="381"/>
                  </a:lnTo>
                  <a:lnTo>
                    <a:pt x="235" y="382"/>
                  </a:lnTo>
                  <a:lnTo>
                    <a:pt x="233" y="383"/>
                  </a:lnTo>
                  <a:lnTo>
                    <a:pt x="233" y="384"/>
                  </a:lnTo>
                  <a:lnTo>
                    <a:pt x="231" y="384"/>
                  </a:lnTo>
                  <a:lnTo>
                    <a:pt x="230" y="385"/>
                  </a:lnTo>
                  <a:lnTo>
                    <a:pt x="228" y="386"/>
                  </a:lnTo>
                  <a:lnTo>
                    <a:pt x="227" y="387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3" y="390"/>
                  </a:lnTo>
                  <a:lnTo>
                    <a:pt x="221" y="390"/>
                  </a:lnTo>
                  <a:lnTo>
                    <a:pt x="220" y="391"/>
                  </a:lnTo>
                  <a:lnTo>
                    <a:pt x="219" y="392"/>
                  </a:lnTo>
                  <a:lnTo>
                    <a:pt x="218" y="393"/>
                  </a:lnTo>
                  <a:lnTo>
                    <a:pt x="216" y="394"/>
                  </a:lnTo>
                  <a:lnTo>
                    <a:pt x="215" y="395"/>
                  </a:lnTo>
                  <a:lnTo>
                    <a:pt x="214" y="395"/>
                  </a:lnTo>
                  <a:lnTo>
                    <a:pt x="213" y="396"/>
                  </a:lnTo>
                  <a:lnTo>
                    <a:pt x="212" y="397"/>
                  </a:lnTo>
                  <a:lnTo>
                    <a:pt x="211" y="397"/>
                  </a:lnTo>
                  <a:lnTo>
                    <a:pt x="209" y="397"/>
                  </a:lnTo>
                  <a:lnTo>
                    <a:pt x="208" y="397"/>
                  </a:lnTo>
                  <a:lnTo>
                    <a:pt x="207" y="397"/>
                  </a:lnTo>
                  <a:lnTo>
                    <a:pt x="206" y="397"/>
                  </a:lnTo>
                  <a:lnTo>
                    <a:pt x="205" y="397"/>
                  </a:lnTo>
                  <a:lnTo>
                    <a:pt x="204" y="397"/>
                  </a:lnTo>
                  <a:lnTo>
                    <a:pt x="202" y="397"/>
                  </a:lnTo>
                  <a:lnTo>
                    <a:pt x="201" y="397"/>
                  </a:lnTo>
                  <a:lnTo>
                    <a:pt x="200" y="397"/>
                  </a:lnTo>
                  <a:lnTo>
                    <a:pt x="199" y="396"/>
                  </a:lnTo>
                  <a:lnTo>
                    <a:pt x="198" y="396"/>
                  </a:lnTo>
                  <a:lnTo>
                    <a:pt x="197" y="395"/>
                  </a:lnTo>
                  <a:lnTo>
                    <a:pt x="197" y="394"/>
                  </a:lnTo>
                  <a:lnTo>
                    <a:pt x="196" y="394"/>
                  </a:lnTo>
                  <a:lnTo>
                    <a:pt x="196" y="392"/>
                  </a:lnTo>
                  <a:lnTo>
                    <a:pt x="196" y="391"/>
                  </a:lnTo>
                  <a:lnTo>
                    <a:pt x="195" y="391"/>
                  </a:lnTo>
                  <a:lnTo>
                    <a:pt x="195" y="390"/>
                  </a:lnTo>
                  <a:lnTo>
                    <a:pt x="195" y="390"/>
                  </a:lnTo>
                  <a:lnTo>
                    <a:pt x="196" y="389"/>
                  </a:lnTo>
                  <a:lnTo>
                    <a:pt x="196" y="388"/>
                  </a:lnTo>
                  <a:lnTo>
                    <a:pt x="197" y="387"/>
                  </a:lnTo>
                  <a:lnTo>
                    <a:pt x="198" y="385"/>
                  </a:lnTo>
                  <a:lnTo>
                    <a:pt x="199" y="385"/>
                  </a:lnTo>
                  <a:lnTo>
                    <a:pt x="200" y="384"/>
                  </a:lnTo>
                  <a:lnTo>
                    <a:pt x="200" y="384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2" y="381"/>
                  </a:lnTo>
                  <a:lnTo>
                    <a:pt x="203" y="380"/>
                  </a:lnTo>
                  <a:lnTo>
                    <a:pt x="204" y="378"/>
                  </a:lnTo>
                  <a:lnTo>
                    <a:pt x="205" y="378"/>
                  </a:lnTo>
                  <a:lnTo>
                    <a:pt x="206" y="377"/>
                  </a:lnTo>
                  <a:lnTo>
                    <a:pt x="207" y="376"/>
                  </a:lnTo>
                  <a:lnTo>
                    <a:pt x="207" y="375"/>
                  </a:lnTo>
                  <a:lnTo>
                    <a:pt x="207" y="374"/>
                  </a:lnTo>
                  <a:lnTo>
                    <a:pt x="208" y="373"/>
                  </a:lnTo>
                  <a:lnTo>
                    <a:pt x="209" y="372"/>
                  </a:lnTo>
                  <a:lnTo>
                    <a:pt x="209" y="371"/>
                  </a:lnTo>
                  <a:lnTo>
                    <a:pt x="210" y="370"/>
                  </a:lnTo>
                  <a:lnTo>
                    <a:pt x="210" y="368"/>
                  </a:lnTo>
                  <a:lnTo>
                    <a:pt x="211" y="366"/>
                  </a:lnTo>
                  <a:lnTo>
                    <a:pt x="211" y="365"/>
                  </a:lnTo>
                  <a:lnTo>
                    <a:pt x="211" y="365"/>
                  </a:lnTo>
                  <a:lnTo>
                    <a:pt x="211" y="364"/>
                  </a:lnTo>
                  <a:lnTo>
                    <a:pt x="211" y="362"/>
                  </a:lnTo>
                  <a:lnTo>
                    <a:pt x="211" y="360"/>
                  </a:lnTo>
                  <a:lnTo>
                    <a:pt x="211" y="359"/>
                  </a:lnTo>
                  <a:lnTo>
                    <a:pt x="210" y="358"/>
                  </a:lnTo>
                  <a:lnTo>
                    <a:pt x="210" y="357"/>
                  </a:lnTo>
                  <a:lnTo>
                    <a:pt x="209" y="356"/>
                  </a:lnTo>
                  <a:lnTo>
                    <a:pt x="208" y="354"/>
                  </a:lnTo>
                  <a:lnTo>
                    <a:pt x="207" y="353"/>
                  </a:lnTo>
                  <a:lnTo>
                    <a:pt x="207" y="352"/>
                  </a:lnTo>
                  <a:lnTo>
                    <a:pt x="207" y="352"/>
                  </a:lnTo>
                  <a:lnTo>
                    <a:pt x="206" y="352"/>
                  </a:lnTo>
                  <a:lnTo>
                    <a:pt x="205" y="351"/>
                  </a:lnTo>
                  <a:lnTo>
                    <a:pt x="204" y="350"/>
                  </a:lnTo>
                  <a:lnTo>
                    <a:pt x="203" y="350"/>
                  </a:lnTo>
                  <a:lnTo>
                    <a:pt x="203" y="349"/>
                  </a:lnTo>
                  <a:lnTo>
                    <a:pt x="202" y="349"/>
                  </a:lnTo>
                  <a:lnTo>
                    <a:pt x="201" y="348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6"/>
                  </a:lnTo>
                  <a:lnTo>
                    <a:pt x="201" y="346"/>
                  </a:lnTo>
                  <a:lnTo>
                    <a:pt x="200" y="345"/>
                  </a:lnTo>
                  <a:lnTo>
                    <a:pt x="200" y="344"/>
                  </a:lnTo>
                  <a:lnTo>
                    <a:pt x="199" y="344"/>
                  </a:lnTo>
                  <a:lnTo>
                    <a:pt x="199" y="343"/>
                  </a:lnTo>
                  <a:lnTo>
                    <a:pt x="199" y="342"/>
                  </a:lnTo>
                  <a:lnTo>
                    <a:pt x="199" y="340"/>
                  </a:lnTo>
                  <a:lnTo>
                    <a:pt x="199" y="339"/>
                  </a:lnTo>
                  <a:lnTo>
                    <a:pt x="199" y="339"/>
                  </a:lnTo>
                  <a:lnTo>
                    <a:pt x="199" y="338"/>
                  </a:lnTo>
                  <a:lnTo>
                    <a:pt x="199" y="337"/>
                  </a:lnTo>
                  <a:lnTo>
                    <a:pt x="199" y="336"/>
                  </a:lnTo>
                  <a:lnTo>
                    <a:pt x="199" y="335"/>
                  </a:lnTo>
                  <a:lnTo>
                    <a:pt x="199" y="334"/>
                  </a:lnTo>
                  <a:lnTo>
                    <a:pt x="199" y="333"/>
                  </a:lnTo>
                  <a:lnTo>
                    <a:pt x="199" y="332"/>
                  </a:lnTo>
                  <a:lnTo>
                    <a:pt x="199" y="331"/>
                  </a:lnTo>
                  <a:lnTo>
                    <a:pt x="199" y="330"/>
                  </a:lnTo>
                  <a:lnTo>
                    <a:pt x="198" y="329"/>
                  </a:lnTo>
                  <a:lnTo>
                    <a:pt x="198" y="328"/>
                  </a:lnTo>
                  <a:lnTo>
                    <a:pt x="198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196" y="327"/>
                  </a:lnTo>
                  <a:lnTo>
                    <a:pt x="195" y="327"/>
                  </a:lnTo>
                  <a:lnTo>
                    <a:pt x="194" y="327"/>
                  </a:lnTo>
                  <a:lnTo>
                    <a:pt x="194" y="327"/>
                  </a:lnTo>
                  <a:lnTo>
                    <a:pt x="194" y="328"/>
                  </a:lnTo>
                  <a:lnTo>
                    <a:pt x="195" y="329"/>
                  </a:lnTo>
                  <a:lnTo>
                    <a:pt x="195" y="330"/>
                  </a:lnTo>
                  <a:lnTo>
                    <a:pt x="195" y="331"/>
                  </a:lnTo>
                  <a:lnTo>
                    <a:pt x="194" y="330"/>
                  </a:lnTo>
                  <a:lnTo>
                    <a:pt x="194" y="329"/>
                  </a:lnTo>
                  <a:lnTo>
                    <a:pt x="193" y="329"/>
                  </a:lnTo>
                  <a:lnTo>
                    <a:pt x="193" y="330"/>
                  </a:lnTo>
                  <a:lnTo>
                    <a:pt x="194" y="331"/>
                  </a:lnTo>
                  <a:lnTo>
                    <a:pt x="194" y="332"/>
                  </a:lnTo>
                  <a:lnTo>
                    <a:pt x="194" y="333"/>
                  </a:lnTo>
                  <a:lnTo>
                    <a:pt x="193" y="333"/>
                  </a:lnTo>
                  <a:lnTo>
                    <a:pt x="193" y="334"/>
                  </a:lnTo>
                  <a:lnTo>
                    <a:pt x="192" y="335"/>
                  </a:lnTo>
                  <a:lnTo>
                    <a:pt x="193" y="335"/>
                  </a:lnTo>
                  <a:lnTo>
                    <a:pt x="194" y="335"/>
                  </a:lnTo>
                  <a:lnTo>
                    <a:pt x="194" y="336"/>
                  </a:lnTo>
                  <a:lnTo>
                    <a:pt x="194" y="337"/>
                  </a:lnTo>
                  <a:lnTo>
                    <a:pt x="193" y="336"/>
                  </a:lnTo>
                  <a:lnTo>
                    <a:pt x="192" y="337"/>
                  </a:lnTo>
                  <a:lnTo>
                    <a:pt x="192" y="338"/>
                  </a:lnTo>
                  <a:lnTo>
                    <a:pt x="192" y="339"/>
                  </a:lnTo>
                  <a:lnTo>
                    <a:pt x="191" y="339"/>
                  </a:lnTo>
                  <a:lnTo>
                    <a:pt x="191" y="340"/>
                  </a:lnTo>
                  <a:lnTo>
                    <a:pt x="192" y="341"/>
                  </a:lnTo>
                  <a:lnTo>
                    <a:pt x="191" y="341"/>
                  </a:lnTo>
                  <a:lnTo>
                    <a:pt x="190" y="342"/>
                  </a:lnTo>
                  <a:lnTo>
                    <a:pt x="189" y="342"/>
                  </a:lnTo>
                  <a:lnTo>
                    <a:pt x="189" y="343"/>
                  </a:lnTo>
                  <a:lnTo>
                    <a:pt x="189" y="344"/>
                  </a:lnTo>
                  <a:lnTo>
                    <a:pt x="188" y="345"/>
                  </a:lnTo>
                  <a:lnTo>
                    <a:pt x="188" y="345"/>
                  </a:lnTo>
                  <a:lnTo>
                    <a:pt x="188" y="346"/>
                  </a:lnTo>
                  <a:lnTo>
                    <a:pt x="188" y="346"/>
                  </a:lnTo>
                  <a:lnTo>
                    <a:pt x="187" y="347"/>
                  </a:lnTo>
                  <a:lnTo>
                    <a:pt x="186" y="346"/>
                  </a:lnTo>
                  <a:lnTo>
                    <a:pt x="185" y="346"/>
                  </a:lnTo>
                  <a:lnTo>
                    <a:pt x="185" y="347"/>
                  </a:lnTo>
                  <a:lnTo>
                    <a:pt x="184" y="347"/>
                  </a:lnTo>
                  <a:lnTo>
                    <a:pt x="184" y="348"/>
                  </a:lnTo>
                  <a:lnTo>
                    <a:pt x="184" y="349"/>
                  </a:lnTo>
                  <a:lnTo>
                    <a:pt x="185" y="349"/>
                  </a:lnTo>
                  <a:lnTo>
                    <a:pt x="184" y="350"/>
                  </a:lnTo>
                  <a:lnTo>
                    <a:pt x="183" y="350"/>
                  </a:lnTo>
                  <a:lnTo>
                    <a:pt x="182" y="351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3"/>
                  </a:lnTo>
                  <a:lnTo>
                    <a:pt x="181" y="353"/>
                  </a:lnTo>
                  <a:lnTo>
                    <a:pt x="181" y="354"/>
                  </a:lnTo>
                  <a:lnTo>
                    <a:pt x="180" y="354"/>
                  </a:lnTo>
                  <a:lnTo>
                    <a:pt x="180" y="355"/>
                  </a:lnTo>
                  <a:lnTo>
                    <a:pt x="180" y="356"/>
                  </a:lnTo>
                  <a:lnTo>
                    <a:pt x="181" y="357"/>
                  </a:lnTo>
                  <a:lnTo>
                    <a:pt x="180" y="357"/>
                  </a:lnTo>
                  <a:lnTo>
                    <a:pt x="179" y="357"/>
                  </a:lnTo>
                  <a:lnTo>
                    <a:pt x="178" y="357"/>
                  </a:lnTo>
                  <a:lnTo>
                    <a:pt x="178" y="356"/>
                  </a:lnTo>
                  <a:lnTo>
                    <a:pt x="177" y="356"/>
                  </a:lnTo>
                  <a:lnTo>
                    <a:pt x="176" y="356"/>
                  </a:lnTo>
                  <a:lnTo>
                    <a:pt x="175" y="357"/>
                  </a:lnTo>
                  <a:lnTo>
                    <a:pt x="175" y="356"/>
                  </a:lnTo>
                  <a:lnTo>
                    <a:pt x="174" y="356"/>
                  </a:lnTo>
                  <a:lnTo>
                    <a:pt x="174" y="357"/>
                  </a:lnTo>
                  <a:lnTo>
                    <a:pt x="173" y="356"/>
                  </a:lnTo>
                  <a:lnTo>
                    <a:pt x="172" y="356"/>
                  </a:lnTo>
                  <a:lnTo>
                    <a:pt x="172" y="357"/>
                  </a:lnTo>
                  <a:lnTo>
                    <a:pt x="171" y="358"/>
                  </a:lnTo>
                  <a:lnTo>
                    <a:pt x="170" y="358"/>
                  </a:lnTo>
                  <a:lnTo>
                    <a:pt x="169" y="358"/>
                  </a:lnTo>
                  <a:lnTo>
                    <a:pt x="169" y="358"/>
                  </a:lnTo>
                  <a:lnTo>
                    <a:pt x="168" y="358"/>
                  </a:lnTo>
                  <a:lnTo>
                    <a:pt x="168" y="359"/>
                  </a:lnTo>
                  <a:lnTo>
                    <a:pt x="167" y="359"/>
                  </a:lnTo>
                  <a:lnTo>
                    <a:pt x="166" y="358"/>
                  </a:lnTo>
                  <a:lnTo>
                    <a:pt x="165" y="358"/>
                  </a:lnTo>
                  <a:lnTo>
                    <a:pt x="165" y="358"/>
                  </a:lnTo>
                  <a:lnTo>
                    <a:pt x="164" y="358"/>
                  </a:lnTo>
                  <a:lnTo>
                    <a:pt x="162" y="358"/>
                  </a:lnTo>
                  <a:lnTo>
                    <a:pt x="162" y="358"/>
                  </a:lnTo>
                  <a:lnTo>
                    <a:pt x="161" y="358"/>
                  </a:lnTo>
                  <a:lnTo>
                    <a:pt x="160" y="358"/>
                  </a:lnTo>
                  <a:lnTo>
                    <a:pt x="158" y="358"/>
                  </a:lnTo>
                  <a:lnTo>
                    <a:pt x="157" y="358"/>
                  </a:lnTo>
                  <a:lnTo>
                    <a:pt x="156" y="358"/>
                  </a:lnTo>
                  <a:lnTo>
                    <a:pt x="156" y="357"/>
                  </a:lnTo>
                  <a:lnTo>
                    <a:pt x="156" y="358"/>
                  </a:lnTo>
                  <a:lnTo>
                    <a:pt x="155" y="358"/>
                  </a:lnTo>
                  <a:lnTo>
                    <a:pt x="154" y="358"/>
                  </a:lnTo>
                  <a:lnTo>
                    <a:pt x="153" y="358"/>
                  </a:lnTo>
                  <a:lnTo>
                    <a:pt x="152" y="358"/>
                  </a:lnTo>
                  <a:lnTo>
                    <a:pt x="151" y="358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49" y="358"/>
                  </a:lnTo>
                  <a:lnTo>
                    <a:pt x="148" y="358"/>
                  </a:lnTo>
                  <a:lnTo>
                    <a:pt x="147" y="358"/>
                  </a:lnTo>
                  <a:lnTo>
                    <a:pt x="147" y="357"/>
                  </a:lnTo>
                  <a:lnTo>
                    <a:pt x="146" y="358"/>
                  </a:lnTo>
                  <a:lnTo>
                    <a:pt x="146" y="358"/>
                  </a:lnTo>
                  <a:lnTo>
                    <a:pt x="145" y="358"/>
                  </a:lnTo>
                  <a:lnTo>
                    <a:pt x="144" y="358"/>
                  </a:lnTo>
                  <a:lnTo>
                    <a:pt x="143" y="359"/>
                  </a:lnTo>
                  <a:lnTo>
                    <a:pt x="143" y="359"/>
                  </a:lnTo>
                  <a:lnTo>
                    <a:pt x="143" y="360"/>
                  </a:lnTo>
                  <a:lnTo>
                    <a:pt x="143" y="361"/>
                  </a:lnTo>
                  <a:lnTo>
                    <a:pt x="142" y="360"/>
                  </a:lnTo>
                  <a:lnTo>
                    <a:pt x="141" y="360"/>
                  </a:lnTo>
                  <a:lnTo>
                    <a:pt x="140" y="360"/>
                  </a:lnTo>
                  <a:lnTo>
                    <a:pt x="139" y="360"/>
                  </a:lnTo>
                  <a:lnTo>
                    <a:pt x="138" y="360"/>
                  </a:lnTo>
                  <a:lnTo>
                    <a:pt x="137" y="360"/>
                  </a:lnTo>
                  <a:lnTo>
                    <a:pt x="137" y="360"/>
                  </a:lnTo>
                  <a:lnTo>
                    <a:pt x="136" y="360"/>
                  </a:lnTo>
                  <a:lnTo>
                    <a:pt x="135" y="360"/>
                  </a:lnTo>
                  <a:lnTo>
                    <a:pt x="135" y="359"/>
                  </a:lnTo>
                  <a:lnTo>
                    <a:pt x="134" y="358"/>
                  </a:lnTo>
                  <a:lnTo>
                    <a:pt x="133" y="358"/>
                  </a:lnTo>
                  <a:lnTo>
                    <a:pt x="133" y="358"/>
                  </a:lnTo>
                  <a:lnTo>
                    <a:pt x="133" y="357"/>
                  </a:lnTo>
                  <a:lnTo>
                    <a:pt x="132" y="357"/>
                  </a:lnTo>
                  <a:lnTo>
                    <a:pt x="132" y="356"/>
                  </a:lnTo>
                  <a:lnTo>
                    <a:pt x="131" y="357"/>
                  </a:lnTo>
                  <a:lnTo>
                    <a:pt x="131" y="357"/>
                  </a:lnTo>
                  <a:lnTo>
                    <a:pt x="130" y="356"/>
                  </a:lnTo>
                  <a:lnTo>
                    <a:pt x="130" y="355"/>
                  </a:lnTo>
                  <a:lnTo>
                    <a:pt x="129" y="355"/>
                  </a:lnTo>
                  <a:lnTo>
                    <a:pt x="130" y="354"/>
                  </a:lnTo>
                  <a:lnTo>
                    <a:pt x="131" y="355"/>
                  </a:lnTo>
                  <a:lnTo>
                    <a:pt x="131" y="354"/>
                  </a:lnTo>
                  <a:lnTo>
                    <a:pt x="130" y="353"/>
                  </a:lnTo>
                  <a:lnTo>
                    <a:pt x="130" y="352"/>
                  </a:lnTo>
                  <a:lnTo>
                    <a:pt x="129" y="352"/>
                  </a:lnTo>
                  <a:lnTo>
                    <a:pt x="128" y="352"/>
                  </a:lnTo>
                  <a:lnTo>
                    <a:pt x="127" y="352"/>
                  </a:lnTo>
                  <a:lnTo>
                    <a:pt x="126" y="352"/>
                  </a:lnTo>
                  <a:lnTo>
                    <a:pt x="126" y="353"/>
                  </a:lnTo>
                  <a:lnTo>
                    <a:pt x="125" y="353"/>
                  </a:lnTo>
                  <a:lnTo>
                    <a:pt x="125" y="354"/>
                  </a:lnTo>
                  <a:lnTo>
                    <a:pt x="124" y="355"/>
                  </a:lnTo>
                  <a:lnTo>
                    <a:pt x="124" y="355"/>
                  </a:lnTo>
                  <a:lnTo>
                    <a:pt x="124" y="356"/>
                  </a:lnTo>
                  <a:lnTo>
                    <a:pt x="123" y="356"/>
                  </a:lnTo>
                  <a:lnTo>
                    <a:pt x="122" y="356"/>
                  </a:lnTo>
                  <a:lnTo>
                    <a:pt x="122" y="357"/>
                  </a:lnTo>
                  <a:lnTo>
                    <a:pt x="121" y="357"/>
                  </a:lnTo>
                  <a:lnTo>
                    <a:pt x="120" y="357"/>
                  </a:lnTo>
                  <a:lnTo>
                    <a:pt x="120" y="358"/>
                  </a:lnTo>
                  <a:lnTo>
                    <a:pt x="119" y="358"/>
                  </a:lnTo>
                  <a:lnTo>
                    <a:pt x="118" y="359"/>
                  </a:lnTo>
                  <a:lnTo>
                    <a:pt x="116" y="360"/>
                  </a:lnTo>
                  <a:lnTo>
                    <a:pt x="115" y="360"/>
                  </a:lnTo>
                  <a:lnTo>
                    <a:pt x="114" y="359"/>
                  </a:lnTo>
                  <a:lnTo>
                    <a:pt x="113" y="359"/>
                  </a:lnTo>
                  <a:lnTo>
                    <a:pt x="111" y="359"/>
                  </a:lnTo>
                  <a:lnTo>
                    <a:pt x="111" y="360"/>
                  </a:lnTo>
                  <a:lnTo>
                    <a:pt x="109" y="360"/>
                  </a:lnTo>
                  <a:lnTo>
                    <a:pt x="108" y="361"/>
                  </a:lnTo>
                  <a:lnTo>
                    <a:pt x="107" y="362"/>
                  </a:lnTo>
                  <a:lnTo>
                    <a:pt x="105" y="362"/>
                  </a:lnTo>
                  <a:lnTo>
                    <a:pt x="105" y="364"/>
                  </a:lnTo>
                  <a:lnTo>
                    <a:pt x="105" y="365"/>
                  </a:lnTo>
                  <a:lnTo>
                    <a:pt x="105" y="366"/>
                  </a:lnTo>
                  <a:lnTo>
                    <a:pt x="105" y="367"/>
                  </a:lnTo>
                  <a:lnTo>
                    <a:pt x="104" y="369"/>
                  </a:lnTo>
                  <a:lnTo>
                    <a:pt x="102" y="371"/>
                  </a:lnTo>
                  <a:lnTo>
                    <a:pt x="100" y="371"/>
                  </a:lnTo>
                  <a:lnTo>
                    <a:pt x="99" y="373"/>
                  </a:lnTo>
                  <a:lnTo>
                    <a:pt x="97" y="375"/>
                  </a:lnTo>
                  <a:lnTo>
                    <a:pt x="96" y="376"/>
                  </a:lnTo>
                  <a:lnTo>
                    <a:pt x="95" y="377"/>
                  </a:lnTo>
                  <a:lnTo>
                    <a:pt x="94" y="377"/>
                  </a:lnTo>
                  <a:lnTo>
                    <a:pt x="93" y="377"/>
                  </a:lnTo>
                  <a:lnTo>
                    <a:pt x="92" y="378"/>
                  </a:lnTo>
                  <a:lnTo>
                    <a:pt x="91" y="378"/>
                  </a:lnTo>
                  <a:lnTo>
                    <a:pt x="90" y="379"/>
                  </a:lnTo>
                  <a:lnTo>
                    <a:pt x="89" y="380"/>
                  </a:lnTo>
                  <a:lnTo>
                    <a:pt x="88" y="380"/>
                  </a:lnTo>
                  <a:lnTo>
                    <a:pt x="87" y="381"/>
                  </a:lnTo>
                  <a:lnTo>
                    <a:pt x="86" y="381"/>
                  </a:lnTo>
                  <a:lnTo>
                    <a:pt x="86" y="382"/>
                  </a:lnTo>
                  <a:lnTo>
                    <a:pt x="85" y="383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2" y="384"/>
                  </a:lnTo>
                  <a:lnTo>
                    <a:pt x="81" y="384"/>
                  </a:lnTo>
                  <a:lnTo>
                    <a:pt x="81" y="385"/>
                  </a:lnTo>
                  <a:lnTo>
                    <a:pt x="80" y="385"/>
                  </a:lnTo>
                  <a:lnTo>
                    <a:pt x="80" y="386"/>
                  </a:lnTo>
                  <a:lnTo>
                    <a:pt x="80" y="386"/>
                  </a:lnTo>
                  <a:lnTo>
                    <a:pt x="79" y="386"/>
                  </a:lnTo>
                  <a:lnTo>
                    <a:pt x="77" y="386"/>
                  </a:lnTo>
                  <a:lnTo>
                    <a:pt x="76" y="385"/>
                  </a:lnTo>
                  <a:lnTo>
                    <a:pt x="74" y="384"/>
                  </a:lnTo>
                  <a:lnTo>
                    <a:pt x="74" y="384"/>
                  </a:lnTo>
                  <a:lnTo>
                    <a:pt x="74" y="383"/>
                  </a:lnTo>
                  <a:lnTo>
                    <a:pt x="73" y="383"/>
                  </a:lnTo>
                  <a:lnTo>
                    <a:pt x="73" y="382"/>
                  </a:lnTo>
                  <a:lnTo>
                    <a:pt x="72" y="382"/>
                  </a:lnTo>
                  <a:lnTo>
                    <a:pt x="71" y="381"/>
                  </a:lnTo>
                  <a:lnTo>
                    <a:pt x="70" y="380"/>
                  </a:lnTo>
                  <a:lnTo>
                    <a:pt x="69" y="379"/>
                  </a:lnTo>
                  <a:lnTo>
                    <a:pt x="68" y="378"/>
                  </a:lnTo>
                  <a:lnTo>
                    <a:pt x="69" y="378"/>
                  </a:lnTo>
                  <a:lnTo>
                    <a:pt x="69" y="377"/>
                  </a:lnTo>
                  <a:lnTo>
                    <a:pt x="68" y="377"/>
                  </a:lnTo>
                  <a:lnTo>
                    <a:pt x="67" y="376"/>
                  </a:lnTo>
                  <a:lnTo>
                    <a:pt x="67" y="376"/>
                  </a:lnTo>
                  <a:lnTo>
                    <a:pt x="66" y="376"/>
                  </a:lnTo>
                  <a:lnTo>
                    <a:pt x="65" y="376"/>
                  </a:lnTo>
                  <a:lnTo>
                    <a:pt x="64" y="376"/>
                  </a:lnTo>
                  <a:lnTo>
                    <a:pt x="63" y="376"/>
                  </a:lnTo>
                  <a:lnTo>
                    <a:pt x="62" y="376"/>
                  </a:lnTo>
                  <a:lnTo>
                    <a:pt x="61" y="375"/>
                  </a:lnTo>
                  <a:lnTo>
                    <a:pt x="61" y="375"/>
                  </a:lnTo>
                  <a:lnTo>
                    <a:pt x="61" y="374"/>
                  </a:lnTo>
                  <a:lnTo>
                    <a:pt x="60" y="374"/>
                  </a:lnTo>
                  <a:lnTo>
                    <a:pt x="60" y="373"/>
                  </a:lnTo>
                  <a:lnTo>
                    <a:pt x="60" y="372"/>
                  </a:lnTo>
                  <a:lnTo>
                    <a:pt x="59" y="371"/>
                  </a:lnTo>
                  <a:lnTo>
                    <a:pt x="60" y="371"/>
                  </a:lnTo>
                  <a:lnTo>
                    <a:pt x="60" y="370"/>
                  </a:lnTo>
                  <a:lnTo>
                    <a:pt x="60" y="369"/>
                  </a:lnTo>
                  <a:lnTo>
                    <a:pt x="59" y="368"/>
                  </a:lnTo>
                  <a:lnTo>
                    <a:pt x="59" y="367"/>
                  </a:lnTo>
                  <a:lnTo>
                    <a:pt x="59" y="366"/>
                  </a:lnTo>
                  <a:lnTo>
                    <a:pt x="59" y="365"/>
                  </a:lnTo>
                  <a:lnTo>
                    <a:pt x="59" y="365"/>
                  </a:lnTo>
                  <a:lnTo>
                    <a:pt x="60" y="364"/>
                  </a:lnTo>
                  <a:lnTo>
                    <a:pt x="61" y="363"/>
                  </a:lnTo>
                  <a:lnTo>
                    <a:pt x="61" y="362"/>
                  </a:lnTo>
                  <a:lnTo>
                    <a:pt x="61" y="362"/>
                  </a:lnTo>
                  <a:lnTo>
                    <a:pt x="62" y="362"/>
                  </a:lnTo>
                  <a:lnTo>
                    <a:pt x="63" y="362"/>
                  </a:lnTo>
                  <a:lnTo>
                    <a:pt x="63" y="363"/>
                  </a:lnTo>
                  <a:lnTo>
                    <a:pt x="64" y="363"/>
                  </a:lnTo>
                  <a:lnTo>
                    <a:pt x="65" y="362"/>
                  </a:lnTo>
                  <a:lnTo>
                    <a:pt x="66" y="362"/>
                  </a:lnTo>
                  <a:lnTo>
                    <a:pt x="66" y="361"/>
                  </a:lnTo>
                  <a:lnTo>
                    <a:pt x="67" y="361"/>
                  </a:lnTo>
                  <a:lnTo>
                    <a:pt x="67" y="360"/>
                  </a:lnTo>
                  <a:lnTo>
                    <a:pt x="67" y="360"/>
                  </a:lnTo>
                  <a:lnTo>
                    <a:pt x="67" y="359"/>
                  </a:lnTo>
                  <a:lnTo>
                    <a:pt x="68" y="359"/>
                  </a:lnTo>
                  <a:lnTo>
                    <a:pt x="69" y="358"/>
                  </a:lnTo>
                  <a:lnTo>
                    <a:pt x="70" y="358"/>
                  </a:lnTo>
                  <a:lnTo>
                    <a:pt x="71" y="358"/>
                  </a:lnTo>
                  <a:lnTo>
                    <a:pt x="72" y="357"/>
                  </a:lnTo>
                  <a:lnTo>
                    <a:pt x="73" y="357"/>
                  </a:lnTo>
                  <a:lnTo>
                    <a:pt x="73" y="356"/>
                  </a:lnTo>
                  <a:lnTo>
                    <a:pt x="73" y="355"/>
                  </a:lnTo>
                  <a:lnTo>
                    <a:pt x="74" y="355"/>
                  </a:lnTo>
                  <a:lnTo>
                    <a:pt x="74" y="354"/>
                  </a:lnTo>
                  <a:lnTo>
                    <a:pt x="75" y="354"/>
                  </a:lnTo>
                  <a:lnTo>
                    <a:pt x="76" y="353"/>
                  </a:lnTo>
                  <a:lnTo>
                    <a:pt x="76" y="352"/>
                  </a:lnTo>
                  <a:lnTo>
                    <a:pt x="76" y="352"/>
                  </a:lnTo>
                  <a:lnTo>
                    <a:pt x="77" y="352"/>
                  </a:lnTo>
                  <a:lnTo>
                    <a:pt x="78" y="351"/>
                  </a:lnTo>
                  <a:lnTo>
                    <a:pt x="78" y="352"/>
                  </a:lnTo>
                  <a:lnTo>
                    <a:pt x="78" y="351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0" y="350"/>
                  </a:lnTo>
                  <a:lnTo>
                    <a:pt x="80" y="350"/>
                  </a:lnTo>
                  <a:lnTo>
                    <a:pt x="80" y="349"/>
                  </a:lnTo>
                  <a:lnTo>
                    <a:pt x="80" y="348"/>
                  </a:lnTo>
                  <a:lnTo>
                    <a:pt x="80" y="347"/>
                  </a:lnTo>
                  <a:lnTo>
                    <a:pt x="80" y="347"/>
                  </a:lnTo>
                  <a:lnTo>
                    <a:pt x="81" y="346"/>
                  </a:lnTo>
                  <a:lnTo>
                    <a:pt x="81" y="346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3" y="345"/>
                  </a:lnTo>
                  <a:lnTo>
                    <a:pt x="83" y="344"/>
                  </a:lnTo>
                  <a:lnTo>
                    <a:pt x="83" y="343"/>
                  </a:lnTo>
                  <a:lnTo>
                    <a:pt x="84" y="343"/>
                  </a:lnTo>
                  <a:lnTo>
                    <a:pt x="84" y="342"/>
                  </a:lnTo>
                  <a:lnTo>
                    <a:pt x="85" y="341"/>
                  </a:lnTo>
                  <a:lnTo>
                    <a:pt x="86" y="341"/>
                  </a:lnTo>
                  <a:lnTo>
                    <a:pt x="86" y="340"/>
                  </a:lnTo>
                  <a:lnTo>
                    <a:pt x="86" y="339"/>
                  </a:lnTo>
                  <a:lnTo>
                    <a:pt x="86" y="339"/>
                  </a:lnTo>
                  <a:lnTo>
                    <a:pt x="86" y="338"/>
                  </a:lnTo>
                  <a:lnTo>
                    <a:pt x="86" y="337"/>
                  </a:lnTo>
                  <a:lnTo>
                    <a:pt x="87" y="336"/>
                  </a:lnTo>
                  <a:lnTo>
                    <a:pt x="88" y="335"/>
                  </a:lnTo>
                  <a:lnTo>
                    <a:pt x="89" y="334"/>
                  </a:lnTo>
                  <a:lnTo>
                    <a:pt x="90" y="334"/>
                  </a:lnTo>
                  <a:lnTo>
                    <a:pt x="90" y="333"/>
                  </a:lnTo>
                  <a:lnTo>
                    <a:pt x="90" y="333"/>
                  </a:lnTo>
                  <a:lnTo>
                    <a:pt x="91" y="332"/>
                  </a:lnTo>
                  <a:lnTo>
                    <a:pt x="92" y="332"/>
                  </a:lnTo>
                  <a:lnTo>
                    <a:pt x="92" y="332"/>
                  </a:lnTo>
                  <a:lnTo>
                    <a:pt x="92" y="331"/>
                  </a:lnTo>
                  <a:lnTo>
                    <a:pt x="92" y="330"/>
                  </a:lnTo>
                  <a:lnTo>
                    <a:pt x="92" y="329"/>
                  </a:lnTo>
                  <a:lnTo>
                    <a:pt x="93" y="328"/>
                  </a:lnTo>
                  <a:lnTo>
                    <a:pt x="92" y="327"/>
                  </a:lnTo>
                  <a:lnTo>
                    <a:pt x="93" y="327"/>
                  </a:lnTo>
                  <a:lnTo>
                    <a:pt x="93" y="326"/>
                  </a:lnTo>
                  <a:lnTo>
                    <a:pt x="92" y="325"/>
                  </a:lnTo>
                  <a:lnTo>
                    <a:pt x="92" y="325"/>
                  </a:lnTo>
                  <a:lnTo>
                    <a:pt x="91" y="324"/>
                  </a:lnTo>
                  <a:lnTo>
                    <a:pt x="91" y="323"/>
                  </a:lnTo>
                  <a:lnTo>
                    <a:pt x="91" y="322"/>
                  </a:lnTo>
                  <a:lnTo>
                    <a:pt x="91" y="321"/>
                  </a:lnTo>
                  <a:lnTo>
                    <a:pt x="92" y="320"/>
                  </a:lnTo>
                  <a:lnTo>
                    <a:pt x="92" y="320"/>
                  </a:lnTo>
                  <a:lnTo>
                    <a:pt x="92" y="320"/>
                  </a:lnTo>
                  <a:lnTo>
                    <a:pt x="92" y="319"/>
                  </a:lnTo>
                  <a:lnTo>
                    <a:pt x="93" y="319"/>
                  </a:lnTo>
                  <a:lnTo>
                    <a:pt x="93" y="318"/>
                  </a:lnTo>
                  <a:lnTo>
                    <a:pt x="93" y="317"/>
                  </a:lnTo>
                  <a:lnTo>
                    <a:pt x="94" y="316"/>
                  </a:lnTo>
                  <a:lnTo>
                    <a:pt x="94" y="315"/>
                  </a:lnTo>
                  <a:lnTo>
                    <a:pt x="94" y="314"/>
                  </a:lnTo>
                  <a:lnTo>
                    <a:pt x="94" y="314"/>
                  </a:lnTo>
                  <a:lnTo>
                    <a:pt x="95" y="313"/>
                  </a:lnTo>
                  <a:lnTo>
                    <a:pt x="95" y="312"/>
                  </a:lnTo>
                  <a:lnTo>
                    <a:pt x="96" y="312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9" y="310"/>
                  </a:lnTo>
                  <a:lnTo>
                    <a:pt x="99" y="310"/>
                  </a:lnTo>
                  <a:lnTo>
                    <a:pt x="100" y="309"/>
                  </a:lnTo>
                  <a:lnTo>
                    <a:pt x="101" y="308"/>
                  </a:lnTo>
                  <a:lnTo>
                    <a:pt x="101" y="308"/>
                  </a:lnTo>
                  <a:lnTo>
                    <a:pt x="102" y="308"/>
                  </a:lnTo>
                  <a:lnTo>
                    <a:pt x="102" y="308"/>
                  </a:lnTo>
                  <a:lnTo>
                    <a:pt x="103" y="308"/>
                  </a:lnTo>
                  <a:lnTo>
                    <a:pt x="103" y="307"/>
                  </a:lnTo>
                  <a:lnTo>
                    <a:pt x="103" y="306"/>
                  </a:lnTo>
                  <a:lnTo>
                    <a:pt x="104" y="305"/>
                  </a:lnTo>
                  <a:lnTo>
                    <a:pt x="104" y="304"/>
                  </a:lnTo>
                  <a:lnTo>
                    <a:pt x="105" y="303"/>
                  </a:lnTo>
                  <a:lnTo>
                    <a:pt x="104" y="303"/>
                  </a:lnTo>
                  <a:lnTo>
                    <a:pt x="104" y="302"/>
                  </a:lnTo>
                  <a:lnTo>
                    <a:pt x="104" y="301"/>
                  </a:lnTo>
                  <a:lnTo>
                    <a:pt x="104" y="301"/>
                  </a:lnTo>
                  <a:lnTo>
                    <a:pt x="104" y="300"/>
                  </a:lnTo>
                  <a:lnTo>
                    <a:pt x="104" y="299"/>
                  </a:lnTo>
                  <a:lnTo>
                    <a:pt x="104" y="298"/>
                  </a:lnTo>
                  <a:lnTo>
                    <a:pt x="103" y="297"/>
                  </a:lnTo>
                  <a:lnTo>
                    <a:pt x="103" y="296"/>
                  </a:lnTo>
                  <a:lnTo>
                    <a:pt x="103" y="295"/>
                  </a:lnTo>
                  <a:lnTo>
                    <a:pt x="102" y="295"/>
                  </a:lnTo>
                  <a:lnTo>
                    <a:pt x="102" y="295"/>
                  </a:lnTo>
                  <a:lnTo>
                    <a:pt x="101" y="294"/>
                  </a:lnTo>
                  <a:lnTo>
                    <a:pt x="101" y="293"/>
                  </a:lnTo>
                  <a:lnTo>
                    <a:pt x="100" y="292"/>
                  </a:lnTo>
                  <a:lnTo>
                    <a:pt x="100" y="291"/>
                  </a:lnTo>
                  <a:lnTo>
                    <a:pt x="99" y="290"/>
                  </a:lnTo>
                  <a:lnTo>
                    <a:pt x="99" y="289"/>
                  </a:lnTo>
                  <a:lnTo>
                    <a:pt x="99" y="289"/>
                  </a:lnTo>
                  <a:lnTo>
                    <a:pt x="99" y="288"/>
                  </a:lnTo>
                  <a:lnTo>
                    <a:pt x="100" y="287"/>
                  </a:lnTo>
                  <a:lnTo>
                    <a:pt x="99" y="286"/>
                  </a:lnTo>
                  <a:lnTo>
                    <a:pt x="99" y="285"/>
                  </a:lnTo>
                  <a:lnTo>
                    <a:pt x="99" y="284"/>
                  </a:lnTo>
                  <a:lnTo>
                    <a:pt x="99" y="283"/>
                  </a:lnTo>
                  <a:lnTo>
                    <a:pt x="99" y="282"/>
                  </a:lnTo>
                  <a:lnTo>
                    <a:pt x="99" y="282"/>
                  </a:lnTo>
                  <a:lnTo>
                    <a:pt x="99" y="282"/>
                  </a:lnTo>
                  <a:lnTo>
                    <a:pt x="99" y="281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99" y="278"/>
                  </a:lnTo>
                  <a:lnTo>
                    <a:pt x="98" y="277"/>
                  </a:lnTo>
                  <a:lnTo>
                    <a:pt x="99" y="276"/>
                  </a:lnTo>
                  <a:lnTo>
                    <a:pt x="99" y="276"/>
                  </a:lnTo>
                  <a:lnTo>
                    <a:pt x="99" y="275"/>
                  </a:lnTo>
                  <a:lnTo>
                    <a:pt x="98" y="274"/>
                  </a:lnTo>
                  <a:lnTo>
                    <a:pt x="98" y="273"/>
                  </a:lnTo>
                  <a:lnTo>
                    <a:pt x="98" y="272"/>
                  </a:lnTo>
                  <a:lnTo>
                    <a:pt x="98" y="271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9" y="270"/>
                  </a:lnTo>
                  <a:lnTo>
                    <a:pt x="98" y="269"/>
                  </a:lnTo>
                  <a:lnTo>
                    <a:pt x="97" y="268"/>
                  </a:lnTo>
                  <a:lnTo>
                    <a:pt x="98" y="268"/>
                  </a:lnTo>
                  <a:lnTo>
                    <a:pt x="99" y="268"/>
                  </a:lnTo>
                  <a:lnTo>
                    <a:pt x="99" y="267"/>
                  </a:lnTo>
                  <a:lnTo>
                    <a:pt x="99" y="266"/>
                  </a:lnTo>
                  <a:lnTo>
                    <a:pt x="99" y="265"/>
                  </a:lnTo>
                  <a:lnTo>
                    <a:pt x="99" y="264"/>
                  </a:lnTo>
                  <a:lnTo>
                    <a:pt x="98" y="264"/>
                  </a:lnTo>
                  <a:lnTo>
                    <a:pt x="98" y="265"/>
                  </a:lnTo>
                  <a:lnTo>
                    <a:pt x="98" y="266"/>
                  </a:lnTo>
                  <a:lnTo>
                    <a:pt x="97" y="266"/>
                  </a:lnTo>
                  <a:lnTo>
                    <a:pt x="96" y="266"/>
                  </a:lnTo>
                  <a:lnTo>
                    <a:pt x="96" y="267"/>
                  </a:lnTo>
                  <a:lnTo>
                    <a:pt x="95" y="267"/>
                  </a:lnTo>
                  <a:lnTo>
                    <a:pt x="94" y="267"/>
                  </a:lnTo>
                  <a:lnTo>
                    <a:pt x="94" y="268"/>
                  </a:lnTo>
                  <a:lnTo>
                    <a:pt x="93" y="268"/>
                  </a:lnTo>
                  <a:lnTo>
                    <a:pt x="93" y="269"/>
                  </a:lnTo>
                  <a:lnTo>
                    <a:pt x="93" y="270"/>
                  </a:lnTo>
                  <a:lnTo>
                    <a:pt x="92" y="270"/>
                  </a:lnTo>
                  <a:lnTo>
                    <a:pt x="92" y="270"/>
                  </a:lnTo>
                  <a:lnTo>
                    <a:pt x="92" y="271"/>
                  </a:lnTo>
                  <a:lnTo>
                    <a:pt x="92" y="272"/>
                  </a:lnTo>
                  <a:lnTo>
                    <a:pt x="92" y="273"/>
                  </a:lnTo>
                  <a:lnTo>
                    <a:pt x="91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7" y="276"/>
                  </a:lnTo>
                  <a:lnTo>
                    <a:pt x="86" y="277"/>
                  </a:lnTo>
                  <a:lnTo>
                    <a:pt x="86" y="278"/>
                  </a:lnTo>
                  <a:lnTo>
                    <a:pt x="85" y="279"/>
                  </a:lnTo>
                  <a:lnTo>
                    <a:pt x="84" y="279"/>
                  </a:lnTo>
                  <a:lnTo>
                    <a:pt x="84" y="280"/>
                  </a:lnTo>
                  <a:lnTo>
                    <a:pt x="83" y="281"/>
                  </a:lnTo>
                  <a:lnTo>
                    <a:pt x="83" y="282"/>
                  </a:lnTo>
                  <a:lnTo>
                    <a:pt x="82" y="282"/>
                  </a:lnTo>
                  <a:lnTo>
                    <a:pt x="81" y="281"/>
                  </a:lnTo>
                  <a:lnTo>
                    <a:pt x="81" y="282"/>
                  </a:lnTo>
                  <a:lnTo>
                    <a:pt x="81" y="282"/>
                  </a:lnTo>
                  <a:lnTo>
                    <a:pt x="80" y="282"/>
                  </a:lnTo>
                  <a:lnTo>
                    <a:pt x="80" y="283"/>
                  </a:lnTo>
                  <a:lnTo>
                    <a:pt x="80" y="284"/>
                  </a:lnTo>
                  <a:lnTo>
                    <a:pt x="79" y="284"/>
                  </a:lnTo>
                  <a:lnTo>
                    <a:pt x="78" y="284"/>
                  </a:lnTo>
                  <a:lnTo>
                    <a:pt x="78" y="285"/>
                  </a:lnTo>
                  <a:lnTo>
                    <a:pt x="77" y="285"/>
                  </a:lnTo>
                  <a:lnTo>
                    <a:pt x="76" y="285"/>
                  </a:lnTo>
                  <a:lnTo>
                    <a:pt x="75" y="286"/>
                  </a:lnTo>
                  <a:lnTo>
                    <a:pt x="74" y="287"/>
                  </a:lnTo>
                  <a:lnTo>
                    <a:pt x="74" y="288"/>
                  </a:lnTo>
                  <a:lnTo>
                    <a:pt x="73" y="288"/>
                  </a:lnTo>
                  <a:lnTo>
                    <a:pt x="73" y="289"/>
                  </a:lnTo>
                  <a:lnTo>
                    <a:pt x="73" y="289"/>
                  </a:lnTo>
                  <a:lnTo>
                    <a:pt x="73" y="290"/>
                  </a:lnTo>
                  <a:lnTo>
                    <a:pt x="73" y="290"/>
                  </a:lnTo>
                  <a:lnTo>
                    <a:pt x="72" y="291"/>
                  </a:lnTo>
                  <a:lnTo>
                    <a:pt x="71" y="291"/>
                  </a:lnTo>
                  <a:lnTo>
                    <a:pt x="70" y="291"/>
                  </a:lnTo>
                  <a:lnTo>
                    <a:pt x="69" y="291"/>
                  </a:lnTo>
                  <a:lnTo>
                    <a:pt x="68" y="291"/>
                  </a:lnTo>
                  <a:lnTo>
                    <a:pt x="67" y="291"/>
                  </a:lnTo>
                  <a:lnTo>
                    <a:pt x="67" y="291"/>
                  </a:lnTo>
                  <a:lnTo>
                    <a:pt x="66" y="291"/>
                  </a:lnTo>
                  <a:lnTo>
                    <a:pt x="66" y="292"/>
                  </a:lnTo>
                  <a:lnTo>
                    <a:pt x="65" y="292"/>
                  </a:lnTo>
                  <a:lnTo>
                    <a:pt x="63" y="280"/>
                  </a:lnTo>
                  <a:lnTo>
                    <a:pt x="41" y="263"/>
                  </a:lnTo>
                  <a:lnTo>
                    <a:pt x="6" y="236"/>
                  </a:lnTo>
                  <a:lnTo>
                    <a:pt x="6" y="233"/>
                  </a:lnTo>
                  <a:lnTo>
                    <a:pt x="4" y="226"/>
                  </a:lnTo>
                  <a:lnTo>
                    <a:pt x="4" y="225"/>
                  </a:lnTo>
                  <a:lnTo>
                    <a:pt x="4" y="225"/>
                  </a:lnTo>
                  <a:lnTo>
                    <a:pt x="5" y="224"/>
                  </a:lnTo>
                  <a:lnTo>
                    <a:pt x="5" y="223"/>
                  </a:lnTo>
                  <a:lnTo>
                    <a:pt x="4" y="222"/>
                  </a:lnTo>
                  <a:lnTo>
                    <a:pt x="4" y="221"/>
                  </a:lnTo>
                  <a:lnTo>
                    <a:pt x="4" y="220"/>
                  </a:lnTo>
                  <a:lnTo>
                    <a:pt x="5" y="219"/>
                  </a:lnTo>
                  <a:lnTo>
                    <a:pt x="5" y="219"/>
                  </a:lnTo>
                  <a:lnTo>
                    <a:pt x="5" y="218"/>
                  </a:lnTo>
                  <a:lnTo>
                    <a:pt x="6" y="218"/>
                  </a:lnTo>
                  <a:lnTo>
                    <a:pt x="6" y="217"/>
                  </a:lnTo>
                  <a:lnTo>
                    <a:pt x="5" y="216"/>
                  </a:lnTo>
                  <a:lnTo>
                    <a:pt x="4" y="215"/>
                  </a:lnTo>
                  <a:lnTo>
                    <a:pt x="4" y="214"/>
                  </a:lnTo>
                  <a:lnTo>
                    <a:pt x="5" y="214"/>
                  </a:lnTo>
                  <a:lnTo>
                    <a:pt x="6" y="213"/>
                  </a:lnTo>
                  <a:lnTo>
                    <a:pt x="5" y="212"/>
                  </a:lnTo>
                  <a:lnTo>
                    <a:pt x="4" y="212"/>
                  </a:lnTo>
                  <a:lnTo>
                    <a:pt x="4" y="212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2" y="212"/>
                  </a:lnTo>
                  <a:lnTo>
                    <a:pt x="1" y="212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2" y="208"/>
                  </a:lnTo>
                  <a:lnTo>
                    <a:pt x="3" y="207"/>
                  </a:lnTo>
                  <a:lnTo>
                    <a:pt x="3" y="207"/>
                  </a:lnTo>
                  <a:lnTo>
                    <a:pt x="3" y="206"/>
                  </a:lnTo>
                  <a:lnTo>
                    <a:pt x="4" y="206"/>
                  </a:lnTo>
                  <a:lnTo>
                    <a:pt x="4" y="205"/>
                  </a:lnTo>
                  <a:lnTo>
                    <a:pt x="4" y="204"/>
                  </a:lnTo>
                  <a:lnTo>
                    <a:pt x="5" y="204"/>
                  </a:lnTo>
                  <a:lnTo>
                    <a:pt x="6" y="203"/>
                  </a:lnTo>
                  <a:lnTo>
                    <a:pt x="6" y="202"/>
                  </a:lnTo>
                  <a:lnTo>
                    <a:pt x="6" y="201"/>
                  </a:lnTo>
                  <a:lnTo>
                    <a:pt x="6" y="200"/>
                  </a:lnTo>
                  <a:lnTo>
                    <a:pt x="5" y="200"/>
                  </a:lnTo>
                  <a:lnTo>
                    <a:pt x="5" y="200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5" y="197"/>
                  </a:lnTo>
                  <a:lnTo>
                    <a:pt x="5" y="196"/>
                  </a:lnTo>
                  <a:lnTo>
                    <a:pt x="5" y="195"/>
                  </a:lnTo>
                  <a:lnTo>
                    <a:pt x="5" y="194"/>
                  </a:lnTo>
                  <a:lnTo>
                    <a:pt x="4" y="193"/>
                  </a:lnTo>
                  <a:lnTo>
                    <a:pt x="4" y="193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3" y="191"/>
                  </a:lnTo>
                  <a:lnTo>
                    <a:pt x="3" y="190"/>
                  </a:lnTo>
                  <a:lnTo>
                    <a:pt x="2" y="189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7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2" y="185"/>
                  </a:lnTo>
                  <a:lnTo>
                    <a:pt x="3" y="182"/>
                  </a:lnTo>
                  <a:lnTo>
                    <a:pt x="4" y="178"/>
                  </a:lnTo>
                  <a:lnTo>
                    <a:pt x="52" y="188"/>
                  </a:lnTo>
                  <a:lnTo>
                    <a:pt x="53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5" y="187"/>
                  </a:lnTo>
                  <a:lnTo>
                    <a:pt x="55" y="187"/>
                  </a:lnTo>
                  <a:lnTo>
                    <a:pt x="56" y="187"/>
                  </a:lnTo>
                  <a:lnTo>
                    <a:pt x="56" y="188"/>
                  </a:lnTo>
                  <a:lnTo>
                    <a:pt x="56" y="189"/>
                  </a:lnTo>
                  <a:lnTo>
                    <a:pt x="56" y="190"/>
                  </a:lnTo>
                  <a:lnTo>
                    <a:pt x="56" y="191"/>
                  </a:lnTo>
                  <a:lnTo>
                    <a:pt x="56" y="192"/>
                  </a:lnTo>
                  <a:lnTo>
                    <a:pt x="55" y="193"/>
                  </a:lnTo>
                  <a:lnTo>
                    <a:pt x="55" y="193"/>
                  </a:lnTo>
                  <a:lnTo>
                    <a:pt x="55" y="195"/>
                  </a:lnTo>
                  <a:lnTo>
                    <a:pt x="55" y="196"/>
                  </a:lnTo>
                  <a:lnTo>
                    <a:pt x="55" y="197"/>
                  </a:lnTo>
                  <a:lnTo>
                    <a:pt x="56" y="197"/>
                  </a:lnTo>
                  <a:lnTo>
                    <a:pt x="56" y="198"/>
                  </a:lnTo>
                  <a:lnTo>
                    <a:pt x="56" y="199"/>
                  </a:lnTo>
                  <a:lnTo>
                    <a:pt x="56" y="200"/>
                  </a:lnTo>
                  <a:lnTo>
                    <a:pt x="56" y="200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2"/>
                  </a:lnTo>
                  <a:lnTo>
                    <a:pt x="56" y="202"/>
                  </a:lnTo>
                  <a:lnTo>
                    <a:pt x="56" y="203"/>
                  </a:lnTo>
                  <a:lnTo>
                    <a:pt x="57" y="203"/>
                  </a:lnTo>
                  <a:lnTo>
                    <a:pt x="57" y="204"/>
                  </a:lnTo>
                  <a:lnTo>
                    <a:pt x="57" y="205"/>
                  </a:lnTo>
                  <a:lnTo>
                    <a:pt x="56" y="206"/>
                  </a:lnTo>
                  <a:lnTo>
                    <a:pt x="56" y="206"/>
                  </a:lnTo>
                  <a:lnTo>
                    <a:pt x="56" y="207"/>
                  </a:lnTo>
                  <a:lnTo>
                    <a:pt x="55" y="208"/>
                  </a:lnTo>
                  <a:lnTo>
                    <a:pt x="56" y="208"/>
                  </a:lnTo>
                  <a:lnTo>
                    <a:pt x="56" y="209"/>
                  </a:lnTo>
                  <a:lnTo>
                    <a:pt x="57" y="209"/>
                  </a:lnTo>
                  <a:lnTo>
                    <a:pt x="57" y="210"/>
                  </a:lnTo>
                  <a:lnTo>
                    <a:pt x="58" y="209"/>
                  </a:lnTo>
                  <a:lnTo>
                    <a:pt x="59" y="209"/>
                  </a:lnTo>
                  <a:lnTo>
                    <a:pt x="60" y="209"/>
                  </a:lnTo>
                  <a:lnTo>
                    <a:pt x="60" y="208"/>
                  </a:lnTo>
                  <a:lnTo>
                    <a:pt x="60" y="207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3"/>
                  </a:lnTo>
                  <a:lnTo>
                    <a:pt x="60" y="202"/>
                  </a:lnTo>
                  <a:lnTo>
                    <a:pt x="61" y="201"/>
                  </a:lnTo>
                  <a:lnTo>
                    <a:pt x="61" y="200"/>
                  </a:lnTo>
                  <a:lnTo>
                    <a:pt x="61" y="199"/>
                  </a:lnTo>
                  <a:lnTo>
                    <a:pt x="61" y="197"/>
                  </a:lnTo>
                  <a:lnTo>
                    <a:pt x="61" y="195"/>
                  </a:lnTo>
                  <a:lnTo>
                    <a:pt x="61" y="193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1" y="188"/>
                  </a:lnTo>
                  <a:lnTo>
                    <a:pt x="61" y="187"/>
                  </a:lnTo>
                  <a:lnTo>
                    <a:pt x="61" y="187"/>
                  </a:lnTo>
                  <a:lnTo>
                    <a:pt x="61" y="186"/>
                  </a:lnTo>
                  <a:lnTo>
                    <a:pt x="61" y="185"/>
                  </a:lnTo>
                  <a:lnTo>
                    <a:pt x="61" y="184"/>
                  </a:lnTo>
                  <a:lnTo>
                    <a:pt x="61" y="183"/>
                  </a:lnTo>
                  <a:lnTo>
                    <a:pt x="62" y="182"/>
                  </a:lnTo>
                  <a:lnTo>
                    <a:pt x="63" y="182"/>
                  </a:lnTo>
                  <a:lnTo>
                    <a:pt x="64" y="181"/>
                  </a:lnTo>
                  <a:lnTo>
                    <a:pt x="65" y="181"/>
                  </a:lnTo>
                  <a:lnTo>
                    <a:pt x="66" y="180"/>
                  </a:lnTo>
                  <a:lnTo>
                    <a:pt x="66" y="179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6"/>
                  </a:lnTo>
                  <a:lnTo>
                    <a:pt x="67" y="17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67" y="173"/>
                  </a:lnTo>
                  <a:lnTo>
                    <a:pt x="68" y="171"/>
                  </a:lnTo>
                  <a:lnTo>
                    <a:pt x="67" y="170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7"/>
                  </a:lnTo>
                  <a:lnTo>
                    <a:pt x="110" y="127"/>
                  </a:lnTo>
                  <a:lnTo>
                    <a:pt x="115" y="122"/>
                  </a:lnTo>
                  <a:lnTo>
                    <a:pt x="115" y="120"/>
                  </a:lnTo>
                  <a:lnTo>
                    <a:pt x="137" y="96"/>
                  </a:lnTo>
                  <a:lnTo>
                    <a:pt x="146" y="96"/>
                  </a:lnTo>
                  <a:lnTo>
                    <a:pt x="147" y="96"/>
                  </a:lnTo>
                  <a:lnTo>
                    <a:pt x="148" y="96"/>
                  </a:lnTo>
                  <a:lnTo>
                    <a:pt x="148" y="95"/>
                  </a:lnTo>
                  <a:lnTo>
                    <a:pt x="149" y="94"/>
                  </a:lnTo>
                  <a:lnTo>
                    <a:pt x="150" y="93"/>
                  </a:lnTo>
                  <a:lnTo>
                    <a:pt x="150" y="94"/>
                  </a:lnTo>
                  <a:lnTo>
                    <a:pt x="151" y="94"/>
                  </a:lnTo>
                  <a:lnTo>
                    <a:pt x="151" y="95"/>
                  </a:lnTo>
                  <a:lnTo>
                    <a:pt x="151" y="96"/>
                  </a:lnTo>
                  <a:lnTo>
                    <a:pt x="151" y="97"/>
                  </a:lnTo>
                  <a:lnTo>
                    <a:pt x="152" y="97"/>
                  </a:lnTo>
                  <a:lnTo>
                    <a:pt x="153" y="97"/>
                  </a:lnTo>
                  <a:lnTo>
                    <a:pt x="154" y="97"/>
                  </a:lnTo>
                  <a:lnTo>
                    <a:pt x="155" y="98"/>
                  </a:lnTo>
                  <a:lnTo>
                    <a:pt x="156" y="98"/>
                  </a:lnTo>
                  <a:lnTo>
                    <a:pt x="156" y="97"/>
                  </a:lnTo>
                  <a:lnTo>
                    <a:pt x="157" y="97"/>
                  </a:lnTo>
                  <a:lnTo>
                    <a:pt x="157" y="96"/>
                  </a:lnTo>
                  <a:lnTo>
                    <a:pt x="157" y="95"/>
                  </a:lnTo>
                  <a:lnTo>
                    <a:pt x="158" y="95"/>
                  </a:lnTo>
                  <a:lnTo>
                    <a:pt x="159" y="95"/>
                  </a:lnTo>
                  <a:lnTo>
                    <a:pt x="159" y="94"/>
                  </a:lnTo>
                  <a:lnTo>
                    <a:pt x="160" y="93"/>
                  </a:lnTo>
                  <a:lnTo>
                    <a:pt x="161" y="93"/>
                  </a:lnTo>
                  <a:lnTo>
                    <a:pt x="162" y="93"/>
                  </a:lnTo>
                  <a:lnTo>
                    <a:pt x="162" y="92"/>
                  </a:lnTo>
                  <a:lnTo>
                    <a:pt x="163" y="93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6"/>
                  </a:lnTo>
                  <a:lnTo>
                    <a:pt x="167" y="95"/>
                  </a:lnTo>
                  <a:lnTo>
                    <a:pt x="168" y="94"/>
                  </a:lnTo>
                  <a:lnTo>
                    <a:pt x="168" y="93"/>
                  </a:lnTo>
                  <a:lnTo>
                    <a:pt x="168" y="92"/>
                  </a:lnTo>
                  <a:lnTo>
                    <a:pt x="169" y="92"/>
                  </a:lnTo>
                  <a:lnTo>
                    <a:pt x="169" y="92"/>
                  </a:lnTo>
                  <a:lnTo>
                    <a:pt x="170" y="91"/>
                  </a:lnTo>
                  <a:lnTo>
                    <a:pt x="171" y="90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0" y="87"/>
                  </a:lnTo>
                  <a:lnTo>
                    <a:pt x="171" y="86"/>
                  </a:lnTo>
                  <a:lnTo>
                    <a:pt x="170" y="86"/>
                  </a:lnTo>
                  <a:lnTo>
                    <a:pt x="170" y="85"/>
                  </a:lnTo>
                  <a:lnTo>
                    <a:pt x="170" y="84"/>
                  </a:lnTo>
                  <a:lnTo>
                    <a:pt x="169" y="84"/>
                  </a:lnTo>
                  <a:lnTo>
                    <a:pt x="169" y="83"/>
                  </a:lnTo>
                  <a:lnTo>
                    <a:pt x="169" y="83"/>
                  </a:lnTo>
                  <a:lnTo>
                    <a:pt x="169" y="82"/>
                  </a:lnTo>
                  <a:lnTo>
                    <a:pt x="169" y="81"/>
                  </a:lnTo>
                  <a:lnTo>
                    <a:pt x="169" y="80"/>
                  </a:lnTo>
                  <a:lnTo>
                    <a:pt x="169" y="79"/>
                  </a:lnTo>
                  <a:lnTo>
                    <a:pt x="169" y="79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69" y="77"/>
                  </a:lnTo>
                  <a:lnTo>
                    <a:pt x="169" y="76"/>
                  </a:lnTo>
                  <a:lnTo>
                    <a:pt x="169" y="75"/>
                  </a:lnTo>
                  <a:lnTo>
                    <a:pt x="169" y="74"/>
                  </a:lnTo>
                  <a:lnTo>
                    <a:pt x="169" y="73"/>
                  </a:lnTo>
                  <a:lnTo>
                    <a:pt x="170" y="73"/>
                  </a:lnTo>
                  <a:lnTo>
                    <a:pt x="170" y="73"/>
                  </a:lnTo>
                  <a:lnTo>
                    <a:pt x="171" y="73"/>
                  </a:lnTo>
                  <a:lnTo>
                    <a:pt x="178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8" y="60"/>
                  </a:lnTo>
                  <a:lnTo>
                    <a:pt x="179" y="60"/>
                  </a:lnTo>
                  <a:lnTo>
                    <a:pt x="180" y="59"/>
                  </a:lnTo>
                  <a:lnTo>
                    <a:pt x="180" y="58"/>
                  </a:lnTo>
                  <a:lnTo>
                    <a:pt x="181" y="57"/>
                  </a:lnTo>
                  <a:lnTo>
                    <a:pt x="182" y="57"/>
                  </a:lnTo>
                  <a:lnTo>
                    <a:pt x="182" y="57"/>
                  </a:lnTo>
                  <a:lnTo>
                    <a:pt x="183" y="57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6" y="57"/>
                  </a:lnTo>
                  <a:lnTo>
                    <a:pt x="187" y="57"/>
                  </a:lnTo>
                  <a:lnTo>
                    <a:pt x="188" y="57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90" y="54"/>
                  </a:lnTo>
                  <a:lnTo>
                    <a:pt x="191" y="54"/>
                  </a:lnTo>
                  <a:lnTo>
                    <a:pt x="192" y="54"/>
                  </a:lnTo>
                  <a:lnTo>
                    <a:pt x="193" y="54"/>
                  </a:lnTo>
                  <a:lnTo>
                    <a:pt x="194" y="54"/>
                  </a:lnTo>
                  <a:lnTo>
                    <a:pt x="194" y="53"/>
                  </a:lnTo>
                  <a:lnTo>
                    <a:pt x="195" y="53"/>
                  </a:lnTo>
                  <a:lnTo>
                    <a:pt x="196" y="53"/>
                  </a:lnTo>
                  <a:lnTo>
                    <a:pt x="197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4" y="53"/>
                  </a:lnTo>
                  <a:lnTo>
                    <a:pt x="207" y="52"/>
                  </a:lnTo>
                  <a:lnTo>
                    <a:pt x="209" y="53"/>
                  </a:lnTo>
                  <a:lnTo>
                    <a:pt x="215" y="54"/>
                  </a:lnTo>
                  <a:lnTo>
                    <a:pt x="219" y="54"/>
                  </a:lnTo>
                  <a:lnTo>
                    <a:pt x="222" y="55"/>
                  </a:lnTo>
                  <a:lnTo>
                    <a:pt x="225" y="56"/>
                  </a:lnTo>
                  <a:lnTo>
                    <a:pt x="230" y="58"/>
                  </a:lnTo>
                  <a:lnTo>
                    <a:pt x="233" y="59"/>
                  </a:lnTo>
                  <a:lnTo>
                    <a:pt x="239" y="60"/>
                  </a:lnTo>
                  <a:lnTo>
                    <a:pt x="242" y="60"/>
                  </a:lnTo>
                  <a:lnTo>
                    <a:pt x="243" y="60"/>
                  </a:lnTo>
                  <a:lnTo>
                    <a:pt x="244" y="60"/>
                  </a:lnTo>
                  <a:lnTo>
                    <a:pt x="245" y="59"/>
                  </a:lnTo>
                  <a:lnTo>
                    <a:pt x="245" y="58"/>
                  </a:lnTo>
                  <a:lnTo>
                    <a:pt x="245" y="57"/>
                  </a:lnTo>
                  <a:lnTo>
                    <a:pt x="247" y="54"/>
                  </a:lnTo>
                  <a:lnTo>
                    <a:pt x="251" y="47"/>
                  </a:lnTo>
                  <a:lnTo>
                    <a:pt x="255" y="38"/>
                  </a:lnTo>
                  <a:lnTo>
                    <a:pt x="259" y="32"/>
                  </a:lnTo>
                  <a:lnTo>
                    <a:pt x="264" y="23"/>
                  </a:lnTo>
                  <a:lnTo>
                    <a:pt x="264" y="22"/>
                  </a:lnTo>
                  <a:lnTo>
                    <a:pt x="265" y="21"/>
                  </a:lnTo>
                  <a:lnTo>
                    <a:pt x="266" y="21"/>
                  </a:lnTo>
                  <a:lnTo>
                    <a:pt x="266" y="20"/>
                  </a:lnTo>
                  <a:lnTo>
                    <a:pt x="267" y="19"/>
                  </a:lnTo>
                  <a:lnTo>
                    <a:pt x="269" y="17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1" y="16"/>
                  </a:lnTo>
                  <a:lnTo>
                    <a:pt x="272" y="15"/>
                  </a:lnTo>
                  <a:lnTo>
                    <a:pt x="273" y="14"/>
                  </a:lnTo>
                  <a:lnTo>
                    <a:pt x="274" y="13"/>
                  </a:lnTo>
                  <a:lnTo>
                    <a:pt x="275" y="13"/>
                  </a:lnTo>
                  <a:lnTo>
                    <a:pt x="276" y="12"/>
                  </a:lnTo>
                  <a:lnTo>
                    <a:pt x="277" y="12"/>
                  </a:lnTo>
                  <a:lnTo>
                    <a:pt x="277" y="11"/>
                  </a:lnTo>
                  <a:lnTo>
                    <a:pt x="277" y="11"/>
                  </a:lnTo>
                  <a:lnTo>
                    <a:pt x="277" y="10"/>
                  </a:lnTo>
                  <a:lnTo>
                    <a:pt x="279" y="9"/>
                  </a:lnTo>
                  <a:lnTo>
                    <a:pt x="279" y="8"/>
                  </a:lnTo>
                  <a:lnTo>
                    <a:pt x="280" y="7"/>
                  </a:lnTo>
                  <a:lnTo>
                    <a:pt x="280" y="6"/>
                  </a:lnTo>
                  <a:lnTo>
                    <a:pt x="281" y="6"/>
                  </a:lnTo>
                  <a:lnTo>
                    <a:pt x="282" y="5"/>
                  </a:lnTo>
                  <a:lnTo>
                    <a:pt x="281" y="5"/>
                  </a:lnTo>
                  <a:lnTo>
                    <a:pt x="280" y="4"/>
                  </a:lnTo>
                  <a:lnTo>
                    <a:pt x="279" y="4"/>
                  </a:lnTo>
                  <a:lnTo>
                    <a:pt x="278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3"/>
                  </a:lnTo>
                  <a:lnTo>
                    <a:pt x="276" y="3"/>
                  </a:lnTo>
                  <a:lnTo>
                    <a:pt x="275" y="3"/>
                  </a:lnTo>
                  <a:lnTo>
                    <a:pt x="274" y="2"/>
                  </a:lnTo>
                  <a:lnTo>
                    <a:pt x="274" y="1"/>
                  </a:lnTo>
                  <a:lnTo>
                    <a:pt x="273" y="1"/>
                  </a:lnTo>
                  <a:lnTo>
                    <a:pt x="272" y="1"/>
                  </a:lnTo>
                  <a:lnTo>
                    <a:pt x="271" y="1"/>
                  </a:lnTo>
                  <a:lnTo>
                    <a:pt x="271" y="1"/>
                  </a:lnTo>
                  <a:lnTo>
                    <a:pt x="270" y="1"/>
                  </a:lnTo>
                  <a:lnTo>
                    <a:pt x="269" y="2"/>
                  </a:lnTo>
                  <a:lnTo>
                    <a:pt x="268" y="2"/>
                  </a:lnTo>
                  <a:lnTo>
                    <a:pt x="268" y="1"/>
                  </a:lnTo>
                  <a:lnTo>
                    <a:pt x="267" y="1"/>
                  </a:lnTo>
                  <a:lnTo>
                    <a:pt x="266" y="0"/>
                  </a:lnTo>
                  <a:lnTo>
                    <a:pt x="266" y="1"/>
                  </a:lnTo>
                  <a:lnTo>
                    <a:pt x="265" y="1"/>
                  </a:lnTo>
                  <a:lnTo>
                    <a:pt x="264" y="1"/>
                  </a:lnTo>
                  <a:lnTo>
                    <a:pt x="264" y="2"/>
                  </a:lnTo>
                  <a:lnTo>
                    <a:pt x="264" y="2"/>
                  </a:lnTo>
                  <a:lnTo>
                    <a:pt x="263" y="1"/>
                  </a:lnTo>
                  <a:lnTo>
                    <a:pt x="262" y="1"/>
                  </a:lnTo>
                  <a:lnTo>
                    <a:pt x="261" y="1"/>
                  </a:lnTo>
                  <a:lnTo>
                    <a:pt x="260" y="1"/>
                  </a:lnTo>
                  <a:lnTo>
                    <a:pt x="259" y="1"/>
                  </a:lnTo>
                  <a:lnTo>
                    <a:pt x="258" y="0"/>
                  </a:lnTo>
                  <a:lnTo>
                    <a:pt x="258" y="1"/>
                  </a:lnTo>
                  <a:lnTo>
                    <a:pt x="258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7" y="3"/>
                  </a:lnTo>
                  <a:lnTo>
                    <a:pt x="256" y="3"/>
                  </a:lnTo>
                  <a:lnTo>
                    <a:pt x="255" y="3"/>
                  </a:lnTo>
                  <a:lnTo>
                    <a:pt x="254" y="3"/>
                  </a:lnTo>
                  <a:lnTo>
                    <a:pt x="253" y="3"/>
                  </a:lnTo>
                  <a:lnTo>
                    <a:pt x="252" y="3"/>
                  </a:lnTo>
                  <a:lnTo>
                    <a:pt x="252" y="3"/>
                  </a:lnTo>
                  <a:lnTo>
                    <a:pt x="251" y="3"/>
                  </a:lnTo>
                  <a:lnTo>
                    <a:pt x="25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146" y="2341"/>
              <a:ext cx="406" cy="314"/>
            </a:xfrm>
            <a:custGeom>
              <a:avLst/>
              <a:gdLst/>
              <a:ahLst/>
              <a:cxnLst>
                <a:cxn ang="0">
                  <a:pos x="53" y="307"/>
                </a:cxn>
                <a:cxn ang="0">
                  <a:pos x="49" y="303"/>
                </a:cxn>
                <a:cxn ang="0">
                  <a:pos x="41" y="301"/>
                </a:cxn>
                <a:cxn ang="0">
                  <a:pos x="33" y="296"/>
                </a:cxn>
                <a:cxn ang="0">
                  <a:pos x="25" y="292"/>
                </a:cxn>
                <a:cxn ang="0">
                  <a:pos x="17" y="289"/>
                </a:cxn>
                <a:cxn ang="0">
                  <a:pos x="8" y="289"/>
                </a:cxn>
                <a:cxn ang="0">
                  <a:pos x="5" y="282"/>
                </a:cxn>
                <a:cxn ang="0">
                  <a:pos x="3" y="275"/>
                </a:cxn>
                <a:cxn ang="0">
                  <a:pos x="1" y="269"/>
                </a:cxn>
                <a:cxn ang="0">
                  <a:pos x="8" y="260"/>
                </a:cxn>
                <a:cxn ang="0">
                  <a:pos x="6" y="248"/>
                </a:cxn>
                <a:cxn ang="0">
                  <a:pos x="5" y="239"/>
                </a:cxn>
                <a:cxn ang="0">
                  <a:pos x="5" y="231"/>
                </a:cxn>
                <a:cxn ang="0">
                  <a:pos x="11" y="223"/>
                </a:cxn>
                <a:cxn ang="0">
                  <a:pos x="14" y="215"/>
                </a:cxn>
                <a:cxn ang="0">
                  <a:pos x="21" y="206"/>
                </a:cxn>
                <a:cxn ang="0">
                  <a:pos x="30" y="203"/>
                </a:cxn>
                <a:cxn ang="0">
                  <a:pos x="29" y="194"/>
                </a:cxn>
                <a:cxn ang="0">
                  <a:pos x="29" y="186"/>
                </a:cxn>
                <a:cxn ang="0">
                  <a:pos x="28" y="177"/>
                </a:cxn>
                <a:cxn ang="0">
                  <a:pos x="29" y="168"/>
                </a:cxn>
                <a:cxn ang="0">
                  <a:pos x="26" y="160"/>
                </a:cxn>
                <a:cxn ang="0">
                  <a:pos x="31" y="154"/>
                </a:cxn>
                <a:cxn ang="0">
                  <a:pos x="39" y="142"/>
                </a:cxn>
                <a:cxn ang="0">
                  <a:pos x="51" y="108"/>
                </a:cxn>
                <a:cxn ang="0">
                  <a:pos x="64" y="92"/>
                </a:cxn>
                <a:cxn ang="0">
                  <a:pos x="116" y="35"/>
                </a:cxn>
                <a:cxn ang="0">
                  <a:pos x="156" y="13"/>
                </a:cxn>
                <a:cxn ang="0">
                  <a:pos x="173" y="4"/>
                </a:cxn>
                <a:cxn ang="0">
                  <a:pos x="194" y="9"/>
                </a:cxn>
                <a:cxn ang="0">
                  <a:pos x="211" y="10"/>
                </a:cxn>
                <a:cxn ang="0">
                  <a:pos x="221" y="16"/>
                </a:cxn>
                <a:cxn ang="0">
                  <a:pos x="263" y="9"/>
                </a:cxn>
                <a:cxn ang="0">
                  <a:pos x="282" y="10"/>
                </a:cxn>
                <a:cxn ang="0">
                  <a:pos x="287" y="12"/>
                </a:cxn>
                <a:cxn ang="0">
                  <a:pos x="295" y="15"/>
                </a:cxn>
                <a:cxn ang="0">
                  <a:pos x="298" y="20"/>
                </a:cxn>
                <a:cxn ang="0">
                  <a:pos x="306" y="22"/>
                </a:cxn>
                <a:cxn ang="0">
                  <a:pos x="313" y="22"/>
                </a:cxn>
                <a:cxn ang="0">
                  <a:pos x="319" y="29"/>
                </a:cxn>
                <a:cxn ang="0">
                  <a:pos x="326" y="32"/>
                </a:cxn>
                <a:cxn ang="0">
                  <a:pos x="332" y="36"/>
                </a:cxn>
                <a:cxn ang="0">
                  <a:pos x="340" y="37"/>
                </a:cxn>
                <a:cxn ang="0">
                  <a:pos x="346" y="35"/>
                </a:cxn>
                <a:cxn ang="0">
                  <a:pos x="355" y="35"/>
                </a:cxn>
                <a:cxn ang="0">
                  <a:pos x="358" y="35"/>
                </a:cxn>
                <a:cxn ang="0">
                  <a:pos x="362" y="30"/>
                </a:cxn>
                <a:cxn ang="0">
                  <a:pos x="368" y="28"/>
                </a:cxn>
                <a:cxn ang="0">
                  <a:pos x="375" y="27"/>
                </a:cxn>
                <a:cxn ang="0">
                  <a:pos x="381" y="23"/>
                </a:cxn>
                <a:cxn ang="0">
                  <a:pos x="389" y="26"/>
                </a:cxn>
                <a:cxn ang="0">
                  <a:pos x="395" y="29"/>
                </a:cxn>
                <a:cxn ang="0">
                  <a:pos x="392" y="37"/>
                </a:cxn>
                <a:cxn ang="0">
                  <a:pos x="393" y="46"/>
                </a:cxn>
                <a:cxn ang="0">
                  <a:pos x="398" y="54"/>
                </a:cxn>
                <a:cxn ang="0">
                  <a:pos x="404" y="61"/>
                </a:cxn>
                <a:cxn ang="0">
                  <a:pos x="406" y="68"/>
                </a:cxn>
                <a:cxn ang="0">
                  <a:pos x="404" y="76"/>
                </a:cxn>
                <a:cxn ang="0">
                  <a:pos x="402" y="84"/>
                </a:cxn>
                <a:cxn ang="0">
                  <a:pos x="403" y="92"/>
                </a:cxn>
                <a:cxn ang="0">
                  <a:pos x="404" y="99"/>
                </a:cxn>
              </a:cxnLst>
              <a:rect l="0" t="0" r="r" b="b"/>
              <a:pathLst>
                <a:path w="406" h="314">
                  <a:moveTo>
                    <a:pt x="54" y="314"/>
                  </a:moveTo>
                  <a:lnTo>
                    <a:pt x="53" y="313"/>
                  </a:lnTo>
                  <a:lnTo>
                    <a:pt x="52" y="313"/>
                  </a:lnTo>
                  <a:lnTo>
                    <a:pt x="51" y="313"/>
                  </a:lnTo>
                  <a:lnTo>
                    <a:pt x="51" y="312"/>
                  </a:lnTo>
                  <a:lnTo>
                    <a:pt x="52" y="310"/>
                  </a:lnTo>
                  <a:lnTo>
                    <a:pt x="52" y="309"/>
                  </a:lnTo>
                  <a:lnTo>
                    <a:pt x="53" y="308"/>
                  </a:lnTo>
                  <a:lnTo>
                    <a:pt x="53" y="308"/>
                  </a:lnTo>
                  <a:lnTo>
                    <a:pt x="53" y="307"/>
                  </a:lnTo>
                  <a:lnTo>
                    <a:pt x="53" y="306"/>
                  </a:lnTo>
                  <a:lnTo>
                    <a:pt x="54" y="305"/>
                  </a:lnTo>
                  <a:lnTo>
                    <a:pt x="54" y="304"/>
                  </a:lnTo>
                  <a:lnTo>
                    <a:pt x="54" y="303"/>
                  </a:lnTo>
                  <a:lnTo>
                    <a:pt x="54" y="302"/>
                  </a:lnTo>
                  <a:lnTo>
                    <a:pt x="53" y="302"/>
                  </a:lnTo>
                  <a:lnTo>
                    <a:pt x="52" y="302"/>
                  </a:lnTo>
                  <a:lnTo>
                    <a:pt x="51" y="303"/>
                  </a:lnTo>
                  <a:lnTo>
                    <a:pt x="50" y="303"/>
                  </a:lnTo>
                  <a:lnTo>
                    <a:pt x="49" y="303"/>
                  </a:lnTo>
                  <a:lnTo>
                    <a:pt x="49" y="302"/>
                  </a:lnTo>
                  <a:lnTo>
                    <a:pt x="49" y="302"/>
                  </a:lnTo>
                  <a:lnTo>
                    <a:pt x="48" y="301"/>
                  </a:lnTo>
                  <a:lnTo>
                    <a:pt x="46" y="301"/>
                  </a:lnTo>
                  <a:lnTo>
                    <a:pt x="45" y="301"/>
                  </a:lnTo>
                  <a:lnTo>
                    <a:pt x="44" y="301"/>
                  </a:lnTo>
                  <a:lnTo>
                    <a:pt x="43" y="301"/>
                  </a:lnTo>
                  <a:lnTo>
                    <a:pt x="43" y="301"/>
                  </a:lnTo>
                  <a:lnTo>
                    <a:pt x="42" y="301"/>
                  </a:lnTo>
                  <a:lnTo>
                    <a:pt x="41" y="301"/>
                  </a:lnTo>
                  <a:lnTo>
                    <a:pt x="38" y="301"/>
                  </a:lnTo>
                  <a:lnTo>
                    <a:pt x="37" y="301"/>
                  </a:lnTo>
                  <a:lnTo>
                    <a:pt x="37" y="301"/>
                  </a:lnTo>
                  <a:lnTo>
                    <a:pt x="36" y="300"/>
                  </a:lnTo>
                  <a:lnTo>
                    <a:pt x="35" y="300"/>
                  </a:lnTo>
                  <a:lnTo>
                    <a:pt x="35" y="299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3" y="297"/>
                  </a:lnTo>
                  <a:lnTo>
                    <a:pt x="33" y="296"/>
                  </a:lnTo>
                  <a:lnTo>
                    <a:pt x="33" y="295"/>
                  </a:lnTo>
                  <a:lnTo>
                    <a:pt x="32" y="295"/>
                  </a:lnTo>
                  <a:lnTo>
                    <a:pt x="31" y="294"/>
                  </a:lnTo>
                  <a:lnTo>
                    <a:pt x="30" y="294"/>
                  </a:lnTo>
                  <a:lnTo>
                    <a:pt x="30" y="293"/>
                  </a:lnTo>
                  <a:lnTo>
                    <a:pt x="30" y="293"/>
                  </a:lnTo>
                  <a:lnTo>
                    <a:pt x="29" y="292"/>
                  </a:lnTo>
                  <a:lnTo>
                    <a:pt x="27" y="291"/>
                  </a:lnTo>
                  <a:lnTo>
                    <a:pt x="26" y="291"/>
                  </a:lnTo>
                  <a:lnTo>
                    <a:pt x="25" y="292"/>
                  </a:lnTo>
                  <a:lnTo>
                    <a:pt x="24" y="292"/>
                  </a:lnTo>
                  <a:lnTo>
                    <a:pt x="24" y="293"/>
                  </a:lnTo>
                  <a:lnTo>
                    <a:pt x="23" y="293"/>
                  </a:lnTo>
                  <a:lnTo>
                    <a:pt x="21" y="293"/>
                  </a:lnTo>
                  <a:lnTo>
                    <a:pt x="20" y="292"/>
                  </a:lnTo>
                  <a:lnTo>
                    <a:pt x="19" y="291"/>
                  </a:lnTo>
                  <a:lnTo>
                    <a:pt x="19" y="290"/>
                  </a:lnTo>
                  <a:lnTo>
                    <a:pt x="18" y="290"/>
                  </a:lnTo>
                  <a:lnTo>
                    <a:pt x="18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6" y="289"/>
                  </a:lnTo>
                  <a:lnTo>
                    <a:pt x="15" y="289"/>
                  </a:lnTo>
                  <a:lnTo>
                    <a:pt x="14" y="289"/>
                  </a:lnTo>
                  <a:lnTo>
                    <a:pt x="13" y="289"/>
                  </a:lnTo>
                  <a:lnTo>
                    <a:pt x="12" y="289"/>
                  </a:lnTo>
                  <a:lnTo>
                    <a:pt x="11" y="289"/>
                  </a:lnTo>
                  <a:lnTo>
                    <a:pt x="11" y="290"/>
                  </a:lnTo>
                  <a:lnTo>
                    <a:pt x="9" y="290"/>
                  </a:lnTo>
                  <a:lnTo>
                    <a:pt x="8" y="289"/>
                  </a:lnTo>
                  <a:lnTo>
                    <a:pt x="8" y="289"/>
                  </a:lnTo>
                  <a:lnTo>
                    <a:pt x="8" y="288"/>
                  </a:lnTo>
                  <a:lnTo>
                    <a:pt x="7" y="287"/>
                  </a:lnTo>
                  <a:lnTo>
                    <a:pt x="7" y="286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6" y="282"/>
                  </a:lnTo>
                  <a:lnTo>
                    <a:pt x="5" y="282"/>
                  </a:lnTo>
                  <a:lnTo>
                    <a:pt x="5" y="282"/>
                  </a:lnTo>
                  <a:lnTo>
                    <a:pt x="5" y="282"/>
                  </a:lnTo>
                  <a:lnTo>
                    <a:pt x="5" y="281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5" y="276"/>
                  </a:lnTo>
                  <a:lnTo>
                    <a:pt x="4" y="276"/>
                  </a:lnTo>
                  <a:lnTo>
                    <a:pt x="3" y="276"/>
                  </a:lnTo>
                  <a:lnTo>
                    <a:pt x="3" y="275"/>
                  </a:lnTo>
                  <a:lnTo>
                    <a:pt x="2" y="274"/>
                  </a:lnTo>
                  <a:lnTo>
                    <a:pt x="1" y="274"/>
                  </a:lnTo>
                  <a:lnTo>
                    <a:pt x="0" y="274"/>
                  </a:lnTo>
                  <a:lnTo>
                    <a:pt x="0" y="273"/>
                  </a:lnTo>
                  <a:lnTo>
                    <a:pt x="0" y="272"/>
                  </a:lnTo>
                  <a:lnTo>
                    <a:pt x="1" y="272"/>
                  </a:lnTo>
                  <a:lnTo>
                    <a:pt x="1" y="271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1" y="269"/>
                  </a:lnTo>
                  <a:lnTo>
                    <a:pt x="1" y="268"/>
                  </a:lnTo>
                  <a:lnTo>
                    <a:pt x="1" y="267"/>
                  </a:lnTo>
                  <a:lnTo>
                    <a:pt x="1" y="266"/>
                  </a:lnTo>
                  <a:lnTo>
                    <a:pt x="2" y="265"/>
                  </a:lnTo>
                  <a:lnTo>
                    <a:pt x="4" y="264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6" y="262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9" y="258"/>
                  </a:lnTo>
                  <a:lnTo>
                    <a:pt x="9" y="257"/>
                  </a:lnTo>
                  <a:lnTo>
                    <a:pt x="9" y="257"/>
                  </a:lnTo>
                  <a:lnTo>
                    <a:pt x="8" y="256"/>
                  </a:lnTo>
                  <a:lnTo>
                    <a:pt x="8" y="255"/>
                  </a:lnTo>
                  <a:lnTo>
                    <a:pt x="8" y="253"/>
                  </a:lnTo>
                  <a:lnTo>
                    <a:pt x="7" y="251"/>
                  </a:lnTo>
                  <a:lnTo>
                    <a:pt x="7" y="249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6" y="245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5" y="243"/>
                  </a:lnTo>
                  <a:lnTo>
                    <a:pt x="5" y="242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5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5" y="238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5"/>
                  </a:lnTo>
                  <a:lnTo>
                    <a:pt x="5" y="234"/>
                  </a:lnTo>
                  <a:lnTo>
                    <a:pt x="5" y="233"/>
                  </a:lnTo>
                  <a:lnTo>
                    <a:pt x="5" y="232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6" y="230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8" y="227"/>
                  </a:lnTo>
                  <a:lnTo>
                    <a:pt x="8" y="226"/>
                  </a:lnTo>
                  <a:lnTo>
                    <a:pt x="9" y="225"/>
                  </a:lnTo>
                  <a:lnTo>
                    <a:pt x="9" y="225"/>
                  </a:lnTo>
                  <a:lnTo>
                    <a:pt x="10" y="225"/>
                  </a:lnTo>
                  <a:lnTo>
                    <a:pt x="10" y="224"/>
                  </a:lnTo>
                  <a:lnTo>
                    <a:pt x="11" y="223"/>
                  </a:lnTo>
                  <a:lnTo>
                    <a:pt x="11" y="222"/>
                  </a:lnTo>
                  <a:lnTo>
                    <a:pt x="11" y="221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1" y="219"/>
                  </a:lnTo>
                  <a:lnTo>
                    <a:pt x="11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3" y="216"/>
                  </a:lnTo>
                  <a:lnTo>
                    <a:pt x="14" y="215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2"/>
                  </a:lnTo>
                  <a:lnTo>
                    <a:pt x="16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7" y="208"/>
                  </a:lnTo>
                  <a:lnTo>
                    <a:pt x="18" y="207"/>
                  </a:lnTo>
                  <a:lnTo>
                    <a:pt x="20" y="206"/>
                  </a:lnTo>
                  <a:lnTo>
                    <a:pt x="21" y="206"/>
                  </a:lnTo>
                  <a:lnTo>
                    <a:pt x="22" y="206"/>
                  </a:lnTo>
                  <a:lnTo>
                    <a:pt x="23" y="206"/>
                  </a:lnTo>
                  <a:lnTo>
                    <a:pt x="24" y="206"/>
                  </a:lnTo>
                  <a:lnTo>
                    <a:pt x="24" y="205"/>
                  </a:lnTo>
                  <a:lnTo>
                    <a:pt x="25" y="205"/>
                  </a:lnTo>
                  <a:lnTo>
                    <a:pt x="26" y="204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9" y="203"/>
                  </a:lnTo>
                  <a:lnTo>
                    <a:pt x="30" y="203"/>
                  </a:lnTo>
                  <a:lnTo>
                    <a:pt x="30" y="202"/>
                  </a:lnTo>
                  <a:lnTo>
                    <a:pt x="30" y="201"/>
                  </a:lnTo>
                  <a:lnTo>
                    <a:pt x="29" y="200"/>
                  </a:lnTo>
                  <a:lnTo>
                    <a:pt x="29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9" y="195"/>
                  </a:lnTo>
                  <a:lnTo>
                    <a:pt x="29" y="194"/>
                  </a:lnTo>
                  <a:lnTo>
                    <a:pt x="29" y="193"/>
                  </a:lnTo>
                  <a:lnTo>
                    <a:pt x="29" y="193"/>
                  </a:lnTo>
                  <a:lnTo>
                    <a:pt x="28" y="192"/>
                  </a:lnTo>
                  <a:lnTo>
                    <a:pt x="28" y="191"/>
                  </a:lnTo>
                  <a:lnTo>
                    <a:pt x="27" y="190"/>
                  </a:lnTo>
                  <a:lnTo>
                    <a:pt x="27" y="189"/>
                  </a:lnTo>
                  <a:lnTo>
                    <a:pt x="27" y="188"/>
                  </a:lnTo>
                  <a:lnTo>
                    <a:pt x="28" y="187"/>
                  </a:lnTo>
                  <a:lnTo>
                    <a:pt x="28" y="187"/>
                  </a:lnTo>
                  <a:lnTo>
                    <a:pt x="29" y="186"/>
                  </a:lnTo>
                  <a:lnTo>
                    <a:pt x="29" y="185"/>
                  </a:lnTo>
                  <a:lnTo>
                    <a:pt x="29" y="184"/>
                  </a:lnTo>
                  <a:lnTo>
                    <a:pt x="29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9" y="181"/>
                  </a:lnTo>
                  <a:lnTo>
                    <a:pt x="29" y="180"/>
                  </a:lnTo>
                  <a:lnTo>
                    <a:pt x="28" y="179"/>
                  </a:lnTo>
                  <a:lnTo>
                    <a:pt x="28" y="178"/>
                  </a:lnTo>
                  <a:lnTo>
                    <a:pt x="28" y="177"/>
                  </a:lnTo>
                  <a:lnTo>
                    <a:pt x="28" y="176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9" y="173"/>
                  </a:lnTo>
                  <a:lnTo>
                    <a:pt x="29" y="172"/>
                  </a:lnTo>
                  <a:lnTo>
                    <a:pt x="29" y="171"/>
                  </a:lnTo>
                  <a:lnTo>
                    <a:pt x="28" y="170"/>
                  </a:lnTo>
                  <a:lnTo>
                    <a:pt x="28" y="169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29" y="167"/>
                  </a:lnTo>
                  <a:lnTo>
                    <a:pt x="29" y="166"/>
                  </a:lnTo>
                  <a:lnTo>
                    <a:pt x="29" y="165"/>
                  </a:lnTo>
                  <a:lnTo>
                    <a:pt x="29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27" y="162"/>
                  </a:lnTo>
                  <a:lnTo>
                    <a:pt x="27" y="161"/>
                  </a:lnTo>
                  <a:lnTo>
                    <a:pt x="26" y="160"/>
                  </a:lnTo>
                  <a:lnTo>
                    <a:pt x="27" y="159"/>
                  </a:lnTo>
                  <a:lnTo>
                    <a:pt x="28" y="159"/>
                  </a:lnTo>
                  <a:lnTo>
                    <a:pt x="28" y="158"/>
                  </a:lnTo>
                  <a:lnTo>
                    <a:pt x="28" y="157"/>
                  </a:lnTo>
                  <a:lnTo>
                    <a:pt x="29" y="156"/>
                  </a:lnTo>
                  <a:lnTo>
                    <a:pt x="30" y="156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1" y="155"/>
                  </a:lnTo>
                  <a:lnTo>
                    <a:pt x="31" y="154"/>
                  </a:lnTo>
                  <a:lnTo>
                    <a:pt x="32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28" y="142"/>
                  </a:lnTo>
                  <a:lnTo>
                    <a:pt x="37" y="143"/>
                  </a:lnTo>
                  <a:lnTo>
                    <a:pt x="38" y="143"/>
                  </a:lnTo>
                  <a:lnTo>
                    <a:pt x="38" y="142"/>
                  </a:lnTo>
                  <a:lnTo>
                    <a:pt x="39" y="142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43" y="127"/>
                  </a:lnTo>
                  <a:lnTo>
                    <a:pt x="47" y="112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9" y="110"/>
                  </a:lnTo>
                  <a:lnTo>
                    <a:pt x="50" y="110"/>
                  </a:lnTo>
                  <a:lnTo>
                    <a:pt x="51" y="109"/>
                  </a:lnTo>
                  <a:lnTo>
                    <a:pt x="51" y="108"/>
                  </a:lnTo>
                  <a:lnTo>
                    <a:pt x="52" y="108"/>
                  </a:lnTo>
                  <a:lnTo>
                    <a:pt x="53" y="107"/>
                  </a:lnTo>
                  <a:lnTo>
                    <a:pt x="53" y="106"/>
                  </a:lnTo>
                  <a:lnTo>
                    <a:pt x="54" y="105"/>
                  </a:lnTo>
                  <a:lnTo>
                    <a:pt x="60" y="110"/>
                  </a:lnTo>
                  <a:lnTo>
                    <a:pt x="63" y="98"/>
                  </a:lnTo>
                  <a:lnTo>
                    <a:pt x="64" y="95"/>
                  </a:lnTo>
                  <a:lnTo>
                    <a:pt x="65" y="94"/>
                  </a:lnTo>
                  <a:lnTo>
                    <a:pt x="65" y="93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1"/>
                  </a:lnTo>
                  <a:lnTo>
                    <a:pt x="63" y="79"/>
                  </a:lnTo>
                  <a:lnTo>
                    <a:pt x="63" y="78"/>
                  </a:lnTo>
                  <a:lnTo>
                    <a:pt x="59" y="47"/>
                  </a:lnTo>
                  <a:lnTo>
                    <a:pt x="81" y="34"/>
                  </a:lnTo>
                  <a:lnTo>
                    <a:pt x="97" y="25"/>
                  </a:lnTo>
                  <a:lnTo>
                    <a:pt x="98" y="24"/>
                  </a:lnTo>
                  <a:lnTo>
                    <a:pt x="114" y="34"/>
                  </a:lnTo>
                  <a:lnTo>
                    <a:pt x="116" y="35"/>
                  </a:lnTo>
                  <a:lnTo>
                    <a:pt x="122" y="34"/>
                  </a:lnTo>
                  <a:lnTo>
                    <a:pt x="149" y="30"/>
                  </a:lnTo>
                  <a:lnTo>
                    <a:pt x="150" y="28"/>
                  </a:lnTo>
                  <a:lnTo>
                    <a:pt x="150" y="27"/>
                  </a:lnTo>
                  <a:lnTo>
                    <a:pt x="150" y="26"/>
                  </a:lnTo>
                  <a:lnTo>
                    <a:pt x="151" y="25"/>
                  </a:lnTo>
                  <a:lnTo>
                    <a:pt x="153" y="23"/>
                  </a:lnTo>
                  <a:lnTo>
                    <a:pt x="155" y="21"/>
                  </a:lnTo>
                  <a:lnTo>
                    <a:pt x="155" y="17"/>
                  </a:lnTo>
                  <a:lnTo>
                    <a:pt x="156" y="13"/>
                  </a:lnTo>
                  <a:lnTo>
                    <a:pt x="157" y="10"/>
                  </a:lnTo>
                  <a:lnTo>
                    <a:pt x="158" y="6"/>
                  </a:lnTo>
                  <a:lnTo>
                    <a:pt x="158" y="5"/>
                  </a:lnTo>
                  <a:lnTo>
                    <a:pt x="159" y="3"/>
                  </a:lnTo>
                  <a:lnTo>
                    <a:pt x="162" y="2"/>
                  </a:lnTo>
                  <a:lnTo>
                    <a:pt x="164" y="1"/>
                  </a:lnTo>
                  <a:lnTo>
                    <a:pt x="165" y="0"/>
                  </a:lnTo>
                  <a:lnTo>
                    <a:pt x="169" y="2"/>
                  </a:lnTo>
                  <a:lnTo>
                    <a:pt x="170" y="4"/>
                  </a:lnTo>
                  <a:lnTo>
                    <a:pt x="173" y="4"/>
                  </a:lnTo>
                  <a:lnTo>
                    <a:pt x="175" y="3"/>
                  </a:lnTo>
                  <a:lnTo>
                    <a:pt x="176" y="3"/>
                  </a:lnTo>
                  <a:lnTo>
                    <a:pt x="179" y="3"/>
                  </a:lnTo>
                  <a:lnTo>
                    <a:pt x="183" y="3"/>
                  </a:lnTo>
                  <a:lnTo>
                    <a:pt x="185" y="7"/>
                  </a:lnTo>
                  <a:lnTo>
                    <a:pt x="189" y="8"/>
                  </a:lnTo>
                  <a:lnTo>
                    <a:pt x="191" y="9"/>
                  </a:lnTo>
                  <a:lnTo>
                    <a:pt x="192" y="9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10"/>
                  </a:lnTo>
                  <a:lnTo>
                    <a:pt x="196" y="10"/>
                  </a:lnTo>
                  <a:lnTo>
                    <a:pt x="197" y="10"/>
                  </a:lnTo>
                  <a:lnTo>
                    <a:pt x="198" y="10"/>
                  </a:lnTo>
                  <a:lnTo>
                    <a:pt x="201" y="10"/>
                  </a:lnTo>
                  <a:lnTo>
                    <a:pt x="202" y="10"/>
                  </a:lnTo>
                  <a:lnTo>
                    <a:pt x="204" y="10"/>
                  </a:lnTo>
                  <a:lnTo>
                    <a:pt x="206" y="10"/>
                  </a:lnTo>
                  <a:lnTo>
                    <a:pt x="209" y="10"/>
                  </a:lnTo>
                  <a:lnTo>
                    <a:pt x="211" y="10"/>
                  </a:lnTo>
                  <a:lnTo>
                    <a:pt x="215" y="12"/>
                  </a:lnTo>
                  <a:lnTo>
                    <a:pt x="215" y="11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7" y="13"/>
                  </a:lnTo>
                  <a:lnTo>
                    <a:pt x="217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2" y="16"/>
                  </a:lnTo>
                  <a:lnTo>
                    <a:pt x="222" y="16"/>
                  </a:lnTo>
                  <a:lnTo>
                    <a:pt x="223" y="16"/>
                  </a:lnTo>
                  <a:lnTo>
                    <a:pt x="223" y="16"/>
                  </a:lnTo>
                  <a:lnTo>
                    <a:pt x="224" y="16"/>
                  </a:lnTo>
                  <a:lnTo>
                    <a:pt x="225" y="16"/>
                  </a:lnTo>
                  <a:lnTo>
                    <a:pt x="226" y="16"/>
                  </a:lnTo>
                  <a:lnTo>
                    <a:pt x="236" y="14"/>
                  </a:lnTo>
                  <a:lnTo>
                    <a:pt x="263" y="9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77" y="9"/>
                  </a:lnTo>
                  <a:lnTo>
                    <a:pt x="278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80" y="9"/>
                  </a:lnTo>
                  <a:lnTo>
                    <a:pt x="281" y="9"/>
                  </a:lnTo>
                  <a:lnTo>
                    <a:pt x="281" y="10"/>
                  </a:lnTo>
                  <a:lnTo>
                    <a:pt x="282" y="10"/>
                  </a:lnTo>
                  <a:lnTo>
                    <a:pt x="283" y="11"/>
                  </a:lnTo>
                  <a:lnTo>
                    <a:pt x="283" y="10"/>
                  </a:lnTo>
                  <a:lnTo>
                    <a:pt x="283" y="9"/>
                  </a:lnTo>
                  <a:lnTo>
                    <a:pt x="284" y="9"/>
                  </a:lnTo>
                  <a:lnTo>
                    <a:pt x="285" y="9"/>
                  </a:lnTo>
                  <a:lnTo>
                    <a:pt x="285" y="9"/>
                  </a:lnTo>
                  <a:lnTo>
                    <a:pt x="286" y="9"/>
                  </a:lnTo>
                  <a:lnTo>
                    <a:pt x="287" y="10"/>
                  </a:lnTo>
                  <a:lnTo>
                    <a:pt x="287" y="11"/>
                  </a:lnTo>
                  <a:lnTo>
                    <a:pt x="287" y="12"/>
                  </a:lnTo>
                  <a:lnTo>
                    <a:pt x="288" y="12"/>
                  </a:lnTo>
                  <a:lnTo>
                    <a:pt x="289" y="12"/>
                  </a:lnTo>
                  <a:lnTo>
                    <a:pt x="290" y="12"/>
                  </a:lnTo>
                  <a:lnTo>
                    <a:pt x="291" y="13"/>
                  </a:lnTo>
                  <a:lnTo>
                    <a:pt x="291" y="13"/>
                  </a:lnTo>
                  <a:lnTo>
                    <a:pt x="292" y="13"/>
                  </a:lnTo>
                  <a:lnTo>
                    <a:pt x="293" y="13"/>
                  </a:lnTo>
                  <a:lnTo>
                    <a:pt x="294" y="13"/>
                  </a:lnTo>
                  <a:lnTo>
                    <a:pt x="294" y="14"/>
                  </a:lnTo>
                  <a:lnTo>
                    <a:pt x="295" y="15"/>
                  </a:lnTo>
                  <a:lnTo>
                    <a:pt x="294" y="15"/>
                  </a:lnTo>
                  <a:lnTo>
                    <a:pt x="294" y="16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95" y="16"/>
                  </a:lnTo>
                  <a:lnTo>
                    <a:pt x="296" y="16"/>
                  </a:lnTo>
                  <a:lnTo>
                    <a:pt x="297" y="17"/>
                  </a:lnTo>
                  <a:lnTo>
                    <a:pt x="298" y="18"/>
                  </a:lnTo>
                  <a:lnTo>
                    <a:pt x="298" y="19"/>
                  </a:lnTo>
                  <a:lnTo>
                    <a:pt x="298" y="20"/>
                  </a:lnTo>
                  <a:lnTo>
                    <a:pt x="300" y="20"/>
                  </a:lnTo>
                  <a:lnTo>
                    <a:pt x="300" y="21"/>
                  </a:lnTo>
                  <a:lnTo>
                    <a:pt x="300" y="22"/>
                  </a:lnTo>
                  <a:lnTo>
                    <a:pt x="301" y="22"/>
                  </a:lnTo>
                  <a:lnTo>
                    <a:pt x="302" y="22"/>
                  </a:lnTo>
                  <a:lnTo>
                    <a:pt x="303" y="22"/>
                  </a:lnTo>
                  <a:lnTo>
                    <a:pt x="304" y="22"/>
                  </a:lnTo>
                  <a:lnTo>
                    <a:pt x="304" y="22"/>
                  </a:lnTo>
                  <a:lnTo>
                    <a:pt x="305" y="22"/>
                  </a:lnTo>
                  <a:lnTo>
                    <a:pt x="306" y="22"/>
                  </a:lnTo>
                  <a:lnTo>
                    <a:pt x="306" y="21"/>
                  </a:lnTo>
                  <a:lnTo>
                    <a:pt x="307" y="22"/>
                  </a:lnTo>
                  <a:lnTo>
                    <a:pt x="308" y="22"/>
                  </a:lnTo>
                  <a:lnTo>
                    <a:pt x="309" y="22"/>
                  </a:lnTo>
                  <a:lnTo>
                    <a:pt x="310" y="22"/>
                  </a:lnTo>
                  <a:lnTo>
                    <a:pt x="310" y="22"/>
                  </a:lnTo>
                  <a:lnTo>
                    <a:pt x="311" y="22"/>
                  </a:lnTo>
                  <a:lnTo>
                    <a:pt x="311" y="23"/>
                  </a:lnTo>
                  <a:lnTo>
                    <a:pt x="312" y="23"/>
                  </a:lnTo>
                  <a:lnTo>
                    <a:pt x="313" y="22"/>
                  </a:lnTo>
                  <a:lnTo>
                    <a:pt x="314" y="23"/>
                  </a:lnTo>
                  <a:lnTo>
                    <a:pt x="314" y="24"/>
                  </a:lnTo>
                  <a:lnTo>
                    <a:pt x="315" y="25"/>
                  </a:lnTo>
                  <a:lnTo>
                    <a:pt x="316" y="25"/>
                  </a:lnTo>
                  <a:lnTo>
                    <a:pt x="317" y="26"/>
                  </a:lnTo>
                  <a:lnTo>
                    <a:pt x="317" y="27"/>
                  </a:lnTo>
                  <a:lnTo>
                    <a:pt x="317" y="28"/>
                  </a:lnTo>
                  <a:lnTo>
                    <a:pt x="317" y="28"/>
                  </a:lnTo>
                  <a:lnTo>
                    <a:pt x="318" y="28"/>
                  </a:lnTo>
                  <a:lnTo>
                    <a:pt x="319" y="29"/>
                  </a:lnTo>
                  <a:lnTo>
                    <a:pt x="320" y="30"/>
                  </a:lnTo>
                  <a:lnTo>
                    <a:pt x="320" y="31"/>
                  </a:lnTo>
                  <a:lnTo>
                    <a:pt x="321" y="31"/>
                  </a:lnTo>
                  <a:lnTo>
                    <a:pt x="322" y="31"/>
                  </a:lnTo>
                  <a:lnTo>
                    <a:pt x="323" y="31"/>
                  </a:lnTo>
                  <a:lnTo>
                    <a:pt x="323" y="32"/>
                  </a:lnTo>
                  <a:lnTo>
                    <a:pt x="323" y="32"/>
                  </a:lnTo>
                  <a:lnTo>
                    <a:pt x="324" y="32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1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3"/>
                  </a:lnTo>
                  <a:lnTo>
                    <a:pt x="330" y="34"/>
                  </a:lnTo>
                  <a:lnTo>
                    <a:pt x="330" y="35"/>
                  </a:lnTo>
                  <a:lnTo>
                    <a:pt x="330" y="35"/>
                  </a:lnTo>
                  <a:lnTo>
                    <a:pt x="330" y="35"/>
                  </a:lnTo>
                  <a:lnTo>
                    <a:pt x="331" y="36"/>
                  </a:lnTo>
                  <a:lnTo>
                    <a:pt x="332" y="36"/>
                  </a:lnTo>
                  <a:lnTo>
                    <a:pt x="332" y="37"/>
                  </a:lnTo>
                  <a:lnTo>
                    <a:pt x="333" y="37"/>
                  </a:lnTo>
                  <a:lnTo>
                    <a:pt x="334" y="37"/>
                  </a:lnTo>
                  <a:lnTo>
                    <a:pt x="335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7" y="37"/>
                  </a:lnTo>
                  <a:lnTo>
                    <a:pt x="338" y="37"/>
                  </a:lnTo>
                  <a:lnTo>
                    <a:pt x="339" y="37"/>
                  </a:lnTo>
                  <a:lnTo>
                    <a:pt x="340" y="37"/>
                  </a:lnTo>
                  <a:lnTo>
                    <a:pt x="340" y="36"/>
                  </a:lnTo>
                  <a:lnTo>
                    <a:pt x="341" y="36"/>
                  </a:lnTo>
                  <a:lnTo>
                    <a:pt x="341" y="35"/>
                  </a:lnTo>
                  <a:lnTo>
                    <a:pt x="341" y="35"/>
                  </a:lnTo>
                  <a:lnTo>
                    <a:pt x="342" y="35"/>
                  </a:lnTo>
                  <a:lnTo>
                    <a:pt x="342" y="35"/>
                  </a:lnTo>
                  <a:lnTo>
                    <a:pt x="343" y="35"/>
                  </a:lnTo>
                  <a:lnTo>
                    <a:pt x="344" y="35"/>
                  </a:lnTo>
                  <a:lnTo>
                    <a:pt x="345" y="35"/>
                  </a:lnTo>
                  <a:lnTo>
                    <a:pt x="346" y="35"/>
                  </a:lnTo>
                  <a:lnTo>
                    <a:pt x="348" y="35"/>
                  </a:lnTo>
                  <a:lnTo>
                    <a:pt x="349" y="35"/>
                  </a:lnTo>
                  <a:lnTo>
                    <a:pt x="349" y="35"/>
                  </a:lnTo>
                  <a:lnTo>
                    <a:pt x="350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2" y="35"/>
                  </a:lnTo>
                  <a:lnTo>
                    <a:pt x="353" y="35"/>
                  </a:lnTo>
                  <a:lnTo>
                    <a:pt x="354" y="35"/>
                  </a:lnTo>
                  <a:lnTo>
                    <a:pt x="355" y="35"/>
                  </a:lnTo>
                  <a:lnTo>
                    <a:pt x="355" y="35"/>
                  </a:lnTo>
                  <a:lnTo>
                    <a:pt x="354" y="36"/>
                  </a:lnTo>
                  <a:lnTo>
                    <a:pt x="354" y="37"/>
                  </a:lnTo>
                  <a:lnTo>
                    <a:pt x="355" y="37"/>
                  </a:lnTo>
                  <a:lnTo>
                    <a:pt x="355" y="37"/>
                  </a:lnTo>
                  <a:lnTo>
                    <a:pt x="356" y="37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8" y="35"/>
                  </a:lnTo>
                  <a:lnTo>
                    <a:pt x="358" y="35"/>
                  </a:lnTo>
                  <a:lnTo>
                    <a:pt x="359" y="35"/>
                  </a:lnTo>
                  <a:lnTo>
                    <a:pt x="359" y="34"/>
                  </a:lnTo>
                  <a:lnTo>
                    <a:pt x="360" y="34"/>
                  </a:lnTo>
                  <a:lnTo>
                    <a:pt x="360" y="33"/>
                  </a:lnTo>
                  <a:lnTo>
                    <a:pt x="361" y="33"/>
                  </a:lnTo>
                  <a:lnTo>
                    <a:pt x="361" y="32"/>
                  </a:lnTo>
                  <a:lnTo>
                    <a:pt x="361" y="31"/>
                  </a:lnTo>
                  <a:lnTo>
                    <a:pt x="361" y="30"/>
                  </a:lnTo>
                  <a:lnTo>
                    <a:pt x="361" y="30"/>
                  </a:lnTo>
                  <a:lnTo>
                    <a:pt x="362" y="30"/>
                  </a:lnTo>
                  <a:lnTo>
                    <a:pt x="362" y="31"/>
                  </a:lnTo>
                  <a:lnTo>
                    <a:pt x="362" y="32"/>
                  </a:lnTo>
                  <a:lnTo>
                    <a:pt x="363" y="31"/>
                  </a:lnTo>
                  <a:lnTo>
                    <a:pt x="364" y="32"/>
                  </a:lnTo>
                  <a:lnTo>
                    <a:pt x="365" y="32"/>
                  </a:lnTo>
                  <a:lnTo>
                    <a:pt x="366" y="31"/>
                  </a:lnTo>
                  <a:lnTo>
                    <a:pt x="367" y="30"/>
                  </a:lnTo>
                  <a:lnTo>
                    <a:pt x="367" y="29"/>
                  </a:lnTo>
                  <a:lnTo>
                    <a:pt x="368" y="28"/>
                  </a:lnTo>
                  <a:lnTo>
                    <a:pt x="368" y="28"/>
                  </a:lnTo>
                  <a:lnTo>
                    <a:pt x="368" y="28"/>
                  </a:lnTo>
                  <a:lnTo>
                    <a:pt x="369" y="28"/>
                  </a:lnTo>
                  <a:lnTo>
                    <a:pt x="370" y="27"/>
                  </a:lnTo>
                  <a:lnTo>
                    <a:pt x="371" y="26"/>
                  </a:lnTo>
                  <a:lnTo>
                    <a:pt x="372" y="26"/>
                  </a:lnTo>
                  <a:lnTo>
                    <a:pt x="373" y="26"/>
                  </a:lnTo>
                  <a:lnTo>
                    <a:pt x="373" y="25"/>
                  </a:lnTo>
                  <a:lnTo>
                    <a:pt x="374" y="26"/>
                  </a:lnTo>
                  <a:lnTo>
                    <a:pt x="374" y="26"/>
                  </a:lnTo>
                  <a:lnTo>
                    <a:pt x="375" y="27"/>
                  </a:lnTo>
                  <a:lnTo>
                    <a:pt x="376" y="28"/>
                  </a:lnTo>
                  <a:lnTo>
                    <a:pt x="377" y="28"/>
                  </a:lnTo>
                  <a:lnTo>
                    <a:pt x="378" y="28"/>
                  </a:lnTo>
                  <a:lnTo>
                    <a:pt x="379" y="28"/>
                  </a:lnTo>
                  <a:lnTo>
                    <a:pt x="379" y="27"/>
                  </a:lnTo>
                  <a:lnTo>
                    <a:pt x="379" y="26"/>
                  </a:lnTo>
                  <a:lnTo>
                    <a:pt x="380" y="25"/>
                  </a:lnTo>
                  <a:lnTo>
                    <a:pt x="380" y="25"/>
                  </a:lnTo>
                  <a:lnTo>
                    <a:pt x="380" y="24"/>
                  </a:lnTo>
                  <a:lnTo>
                    <a:pt x="381" y="23"/>
                  </a:lnTo>
                  <a:lnTo>
                    <a:pt x="382" y="23"/>
                  </a:lnTo>
                  <a:lnTo>
                    <a:pt x="383" y="24"/>
                  </a:lnTo>
                  <a:lnTo>
                    <a:pt x="384" y="24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5"/>
                  </a:lnTo>
                  <a:lnTo>
                    <a:pt x="387" y="25"/>
                  </a:lnTo>
                  <a:lnTo>
                    <a:pt x="387" y="25"/>
                  </a:lnTo>
                  <a:lnTo>
                    <a:pt x="388" y="25"/>
                  </a:lnTo>
                  <a:lnTo>
                    <a:pt x="389" y="26"/>
                  </a:lnTo>
                  <a:lnTo>
                    <a:pt x="390" y="26"/>
                  </a:lnTo>
                  <a:lnTo>
                    <a:pt x="390" y="27"/>
                  </a:lnTo>
                  <a:lnTo>
                    <a:pt x="391" y="28"/>
                  </a:lnTo>
                  <a:lnTo>
                    <a:pt x="392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4" y="28"/>
                  </a:lnTo>
                  <a:lnTo>
                    <a:pt x="395" y="28"/>
                  </a:lnTo>
                  <a:lnTo>
                    <a:pt x="395" y="29"/>
                  </a:lnTo>
                  <a:lnTo>
                    <a:pt x="395" y="30"/>
                  </a:lnTo>
                  <a:lnTo>
                    <a:pt x="394" y="30"/>
                  </a:lnTo>
                  <a:lnTo>
                    <a:pt x="394" y="31"/>
                  </a:lnTo>
                  <a:lnTo>
                    <a:pt x="394" y="32"/>
                  </a:lnTo>
                  <a:lnTo>
                    <a:pt x="393" y="33"/>
                  </a:lnTo>
                  <a:lnTo>
                    <a:pt x="393" y="34"/>
                  </a:lnTo>
                  <a:lnTo>
                    <a:pt x="393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2" y="37"/>
                  </a:lnTo>
                  <a:lnTo>
                    <a:pt x="392" y="38"/>
                  </a:lnTo>
                  <a:lnTo>
                    <a:pt x="392" y="39"/>
                  </a:lnTo>
                  <a:lnTo>
                    <a:pt x="392" y="40"/>
                  </a:lnTo>
                  <a:lnTo>
                    <a:pt x="392" y="41"/>
                  </a:lnTo>
                  <a:lnTo>
                    <a:pt x="392" y="41"/>
                  </a:lnTo>
                  <a:lnTo>
                    <a:pt x="392" y="42"/>
                  </a:lnTo>
                  <a:lnTo>
                    <a:pt x="392" y="43"/>
                  </a:lnTo>
                  <a:lnTo>
                    <a:pt x="393" y="44"/>
                  </a:lnTo>
                  <a:lnTo>
                    <a:pt x="393" y="45"/>
                  </a:lnTo>
                  <a:lnTo>
                    <a:pt x="393" y="46"/>
                  </a:lnTo>
                  <a:lnTo>
                    <a:pt x="393" y="47"/>
                  </a:lnTo>
                  <a:lnTo>
                    <a:pt x="393" y="47"/>
                  </a:lnTo>
                  <a:lnTo>
                    <a:pt x="394" y="47"/>
                  </a:lnTo>
                  <a:lnTo>
                    <a:pt x="394" y="48"/>
                  </a:lnTo>
                  <a:lnTo>
                    <a:pt x="395" y="49"/>
                  </a:lnTo>
                  <a:lnTo>
                    <a:pt x="395" y="50"/>
                  </a:lnTo>
                  <a:lnTo>
                    <a:pt x="396" y="51"/>
                  </a:lnTo>
                  <a:lnTo>
                    <a:pt x="397" y="52"/>
                  </a:lnTo>
                  <a:lnTo>
                    <a:pt x="398" y="53"/>
                  </a:lnTo>
                  <a:lnTo>
                    <a:pt x="398" y="54"/>
                  </a:lnTo>
                  <a:lnTo>
                    <a:pt x="399" y="54"/>
                  </a:lnTo>
                  <a:lnTo>
                    <a:pt x="400" y="55"/>
                  </a:lnTo>
                  <a:lnTo>
                    <a:pt x="400" y="56"/>
                  </a:lnTo>
                  <a:lnTo>
                    <a:pt x="400" y="57"/>
                  </a:lnTo>
                  <a:lnTo>
                    <a:pt x="401" y="58"/>
                  </a:lnTo>
                  <a:lnTo>
                    <a:pt x="401" y="59"/>
                  </a:lnTo>
                  <a:lnTo>
                    <a:pt x="401" y="60"/>
                  </a:lnTo>
                  <a:lnTo>
                    <a:pt x="402" y="60"/>
                  </a:lnTo>
                  <a:lnTo>
                    <a:pt x="403" y="60"/>
                  </a:lnTo>
                  <a:lnTo>
                    <a:pt x="404" y="61"/>
                  </a:lnTo>
                  <a:lnTo>
                    <a:pt x="405" y="61"/>
                  </a:lnTo>
                  <a:lnTo>
                    <a:pt x="406" y="61"/>
                  </a:lnTo>
                  <a:lnTo>
                    <a:pt x="406" y="62"/>
                  </a:lnTo>
                  <a:lnTo>
                    <a:pt x="406" y="63"/>
                  </a:lnTo>
                  <a:lnTo>
                    <a:pt x="406" y="64"/>
                  </a:lnTo>
                  <a:lnTo>
                    <a:pt x="406" y="65"/>
                  </a:lnTo>
                  <a:lnTo>
                    <a:pt x="406" y="66"/>
                  </a:lnTo>
                  <a:lnTo>
                    <a:pt x="406" y="67"/>
                  </a:lnTo>
                  <a:lnTo>
                    <a:pt x="406" y="67"/>
                  </a:lnTo>
                  <a:lnTo>
                    <a:pt x="406" y="68"/>
                  </a:lnTo>
                  <a:lnTo>
                    <a:pt x="406" y="69"/>
                  </a:lnTo>
                  <a:lnTo>
                    <a:pt x="406" y="70"/>
                  </a:lnTo>
                  <a:lnTo>
                    <a:pt x="406" y="71"/>
                  </a:lnTo>
                  <a:lnTo>
                    <a:pt x="406" y="72"/>
                  </a:lnTo>
                  <a:lnTo>
                    <a:pt x="406" y="73"/>
                  </a:lnTo>
                  <a:lnTo>
                    <a:pt x="406" y="73"/>
                  </a:lnTo>
                  <a:lnTo>
                    <a:pt x="405" y="74"/>
                  </a:lnTo>
                  <a:lnTo>
                    <a:pt x="405" y="75"/>
                  </a:lnTo>
                  <a:lnTo>
                    <a:pt x="404" y="75"/>
                  </a:lnTo>
                  <a:lnTo>
                    <a:pt x="404" y="76"/>
                  </a:lnTo>
                  <a:lnTo>
                    <a:pt x="404" y="77"/>
                  </a:lnTo>
                  <a:lnTo>
                    <a:pt x="404" y="78"/>
                  </a:lnTo>
                  <a:lnTo>
                    <a:pt x="404" y="79"/>
                  </a:lnTo>
                  <a:lnTo>
                    <a:pt x="404" y="79"/>
                  </a:lnTo>
                  <a:lnTo>
                    <a:pt x="403" y="80"/>
                  </a:lnTo>
                  <a:lnTo>
                    <a:pt x="403" y="81"/>
                  </a:lnTo>
                  <a:lnTo>
                    <a:pt x="403" y="82"/>
                  </a:lnTo>
                  <a:lnTo>
                    <a:pt x="403" y="83"/>
                  </a:lnTo>
                  <a:lnTo>
                    <a:pt x="403" y="84"/>
                  </a:lnTo>
                  <a:lnTo>
                    <a:pt x="402" y="84"/>
                  </a:lnTo>
                  <a:lnTo>
                    <a:pt x="402" y="85"/>
                  </a:lnTo>
                  <a:lnTo>
                    <a:pt x="402" y="86"/>
                  </a:lnTo>
                  <a:lnTo>
                    <a:pt x="402" y="86"/>
                  </a:lnTo>
                  <a:lnTo>
                    <a:pt x="402" y="87"/>
                  </a:lnTo>
                  <a:lnTo>
                    <a:pt x="402" y="88"/>
                  </a:lnTo>
                  <a:lnTo>
                    <a:pt x="402" y="89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3" y="93"/>
                  </a:lnTo>
                  <a:lnTo>
                    <a:pt x="404" y="94"/>
                  </a:lnTo>
                  <a:lnTo>
                    <a:pt x="404" y="95"/>
                  </a:lnTo>
                  <a:lnTo>
                    <a:pt x="405" y="95"/>
                  </a:lnTo>
                  <a:lnTo>
                    <a:pt x="405" y="96"/>
                  </a:lnTo>
                  <a:lnTo>
                    <a:pt x="406" y="97"/>
                  </a:lnTo>
                  <a:lnTo>
                    <a:pt x="406" y="98"/>
                  </a:lnTo>
                  <a:lnTo>
                    <a:pt x="405" y="98"/>
                  </a:lnTo>
                  <a:lnTo>
                    <a:pt x="404" y="98"/>
                  </a:lnTo>
                  <a:lnTo>
                    <a:pt x="404" y="99"/>
                  </a:lnTo>
                  <a:lnTo>
                    <a:pt x="404" y="100"/>
                  </a:lnTo>
                  <a:lnTo>
                    <a:pt x="405" y="101"/>
                  </a:lnTo>
                  <a:lnTo>
                    <a:pt x="406" y="10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613" y="2688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618" y="2750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619" y="275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3623" y="2753"/>
              <a:ext cx="1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3620" y="2755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3627" y="2676"/>
              <a:ext cx="1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2114" y="1525"/>
              <a:ext cx="833" cy="418"/>
            </a:xfrm>
            <a:custGeom>
              <a:avLst/>
              <a:gdLst/>
              <a:ahLst/>
              <a:cxnLst>
                <a:cxn ang="0">
                  <a:pos x="823" y="205"/>
                </a:cxn>
                <a:cxn ang="0">
                  <a:pos x="716" y="261"/>
                </a:cxn>
                <a:cxn ang="0">
                  <a:pos x="695" y="254"/>
                </a:cxn>
                <a:cxn ang="0">
                  <a:pos x="677" y="237"/>
                </a:cxn>
                <a:cxn ang="0">
                  <a:pos x="660" y="222"/>
                </a:cxn>
                <a:cxn ang="0">
                  <a:pos x="638" y="213"/>
                </a:cxn>
                <a:cxn ang="0">
                  <a:pos x="614" y="250"/>
                </a:cxn>
                <a:cxn ang="0">
                  <a:pos x="585" y="258"/>
                </a:cxn>
                <a:cxn ang="0">
                  <a:pos x="565" y="262"/>
                </a:cxn>
                <a:cxn ang="0">
                  <a:pos x="551" y="275"/>
                </a:cxn>
                <a:cxn ang="0">
                  <a:pos x="553" y="311"/>
                </a:cxn>
                <a:cxn ang="0">
                  <a:pos x="527" y="356"/>
                </a:cxn>
                <a:cxn ang="0">
                  <a:pos x="476" y="410"/>
                </a:cxn>
                <a:cxn ang="0">
                  <a:pos x="458" y="414"/>
                </a:cxn>
                <a:cxn ang="0">
                  <a:pos x="439" y="401"/>
                </a:cxn>
                <a:cxn ang="0">
                  <a:pos x="418" y="384"/>
                </a:cxn>
                <a:cxn ang="0">
                  <a:pos x="399" y="390"/>
                </a:cxn>
                <a:cxn ang="0">
                  <a:pos x="362" y="400"/>
                </a:cxn>
                <a:cxn ang="0">
                  <a:pos x="357" y="375"/>
                </a:cxn>
                <a:cxn ang="0">
                  <a:pos x="323" y="395"/>
                </a:cxn>
                <a:cxn ang="0">
                  <a:pos x="304" y="384"/>
                </a:cxn>
                <a:cxn ang="0">
                  <a:pos x="282" y="371"/>
                </a:cxn>
                <a:cxn ang="0">
                  <a:pos x="249" y="371"/>
                </a:cxn>
                <a:cxn ang="0">
                  <a:pos x="226" y="385"/>
                </a:cxn>
                <a:cxn ang="0">
                  <a:pos x="209" y="388"/>
                </a:cxn>
                <a:cxn ang="0">
                  <a:pos x="215" y="368"/>
                </a:cxn>
                <a:cxn ang="0">
                  <a:pos x="190" y="358"/>
                </a:cxn>
                <a:cxn ang="0">
                  <a:pos x="177" y="378"/>
                </a:cxn>
                <a:cxn ang="0">
                  <a:pos x="161" y="375"/>
                </a:cxn>
                <a:cxn ang="0">
                  <a:pos x="127" y="397"/>
                </a:cxn>
                <a:cxn ang="0">
                  <a:pos x="120" y="376"/>
                </a:cxn>
                <a:cxn ang="0">
                  <a:pos x="104" y="376"/>
                </a:cxn>
                <a:cxn ang="0">
                  <a:pos x="105" y="361"/>
                </a:cxn>
                <a:cxn ang="0">
                  <a:pos x="114" y="338"/>
                </a:cxn>
                <a:cxn ang="0">
                  <a:pos x="106" y="317"/>
                </a:cxn>
                <a:cxn ang="0">
                  <a:pos x="86" y="323"/>
                </a:cxn>
                <a:cxn ang="0">
                  <a:pos x="70" y="337"/>
                </a:cxn>
                <a:cxn ang="0">
                  <a:pos x="50" y="334"/>
                </a:cxn>
                <a:cxn ang="0">
                  <a:pos x="32" y="326"/>
                </a:cxn>
                <a:cxn ang="0">
                  <a:pos x="17" y="332"/>
                </a:cxn>
                <a:cxn ang="0">
                  <a:pos x="2" y="318"/>
                </a:cxn>
                <a:cxn ang="0">
                  <a:pos x="6" y="300"/>
                </a:cxn>
                <a:cxn ang="0">
                  <a:pos x="21" y="283"/>
                </a:cxn>
                <a:cxn ang="0">
                  <a:pos x="3" y="281"/>
                </a:cxn>
                <a:cxn ang="0">
                  <a:pos x="13" y="261"/>
                </a:cxn>
                <a:cxn ang="0">
                  <a:pos x="23" y="242"/>
                </a:cxn>
                <a:cxn ang="0">
                  <a:pos x="41" y="240"/>
                </a:cxn>
                <a:cxn ang="0">
                  <a:pos x="58" y="235"/>
                </a:cxn>
                <a:cxn ang="0">
                  <a:pos x="76" y="222"/>
                </a:cxn>
                <a:cxn ang="0">
                  <a:pos x="75" y="201"/>
                </a:cxn>
                <a:cxn ang="0">
                  <a:pos x="81" y="179"/>
                </a:cxn>
                <a:cxn ang="0">
                  <a:pos x="69" y="166"/>
                </a:cxn>
                <a:cxn ang="0">
                  <a:pos x="69" y="153"/>
                </a:cxn>
                <a:cxn ang="0">
                  <a:pos x="71" y="133"/>
                </a:cxn>
                <a:cxn ang="0">
                  <a:pos x="73" y="110"/>
                </a:cxn>
                <a:cxn ang="0">
                  <a:pos x="64" y="96"/>
                </a:cxn>
                <a:cxn ang="0">
                  <a:pos x="57" y="77"/>
                </a:cxn>
                <a:cxn ang="0">
                  <a:pos x="45" y="66"/>
                </a:cxn>
                <a:cxn ang="0">
                  <a:pos x="28" y="57"/>
                </a:cxn>
                <a:cxn ang="0">
                  <a:pos x="19" y="34"/>
                </a:cxn>
                <a:cxn ang="0">
                  <a:pos x="8" y="18"/>
                </a:cxn>
                <a:cxn ang="0">
                  <a:pos x="24" y="11"/>
                </a:cxn>
                <a:cxn ang="0">
                  <a:pos x="45" y="5"/>
                </a:cxn>
              </a:cxnLst>
              <a:rect l="0" t="0" r="r" b="b"/>
              <a:pathLst>
                <a:path w="833" h="418">
                  <a:moveTo>
                    <a:pt x="441" y="0"/>
                  </a:moveTo>
                  <a:lnTo>
                    <a:pt x="613" y="0"/>
                  </a:lnTo>
                  <a:lnTo>
                    <a:pt x="614" y="0"/>
                  </a:lnTo>
                  <a:lnTo>
                    <a:pt x="615" y="1"/>
                  </a:lnTo>
                  <a:lnTo>
                    <a:pt x="615" y="2"/>
                  </a:lnTo>
                  <a:lnTo>
                    <a:pt x="616" y="2"/>
                  </a:lnTo>
                  <a:lnTo>
                    <a:pt x="616" y="3"/>
                  </a:lnTo>
                  <a:lnTo>
                    <a:pt x="616" y="4"/>
                  </a:lnTo>
                  <a:lnTo>
                    <a:pt x="616" y="6"/>
                  </a:lnTo>
                  <a:lnTo>
                    <a:pt x="616" y="7"/>
                  </a:lnTo>
                  <a:lnTo>
                    <a:pt x="616" y="7"/>
                  </a:lnTo>
                  <a:lnTo>
                    <a:pt x="617" y="8"/>
                  </a:lnTo>
                  <a:lnTo>
                    <a:pt x="618" y="8"/>
                  </a:lnTo>
                  <a:lnTo>
                    <a:pt x="619" y="7"/>
                  </a:lnTo>
                  <a:lnTo>
                    <a:pt x="620" y="7"/>
                  </a:lnTo>
                  <a:lnTo>
                    <a:pt x="623" y="5"/>
                  </a:lnTo>
                  <a:lnTo>
                    <a:pt x="623" y="4"/>
                  </a:lnTo>
                  <a:lnTo>
                    <a:pt x="624" y="4"/>
                  </a:lnTo>
                  <a:lnTo>
                    <a:pt x="696" y="45"/>
                  </a:lnTo>
                  <a:lnTo>
                    <a:pt x="784" y="93"/>
                  </a:lnTo>
                  <a:lnTo>
                    <a:pt x="786" y="95"/>
                  </a:lnTo>
                  <a:lnTo>
                    <a:pt x="787" y="95"/>
                  </a:lnTo>
                  <a:lnTo>
                    <a:pt x="833" y="121"/>
                  </a:lnTo>
                  <a:lnTo>
                    <a:pt x="832" y="121"/>
                  </a:lnTo>
                  <a:lnTo>
                    <a:pt x="820" y="170"/>
                  </a:lnTo>
                  <a:lnTo>
                    <a:pt x="817" y="181"/>
                  </a:lnTo>
                  <a:lnTo>
                    <a:pt x="823" y="203"/>
                  </a:lnTo>
                  <a:lnTo>
                    <a:pt x="823" y="205"/>
                  </a:lnTo>
                  <a:lnTo>
                    <a:pt x="824" y="208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3"/>
                  </a:lnTo>
                  <a:lnTo>
                    <a:pt x="826" y="216"/>
                  </a:lnTo>
                  <a:lnTo>
                    <a:pt x="826" y="219"/>
                  </a:lnTo>
                  <a:lnTo>
                    <a:pt x="826" y="221"/>
                  </a:lnTo>
                  <a:lnTo>
                    <a:pt x="826" y="222"/>
                  </a:lnTo>
                  <a:lnTo>
                    <a:pt x="826" y="224"/>
                  </a:lnTo>
                  <a:lnTo>
                    <a:pt x="826" y="227"/>
                  </a:lnTo>
                  <a:lnTo>
                    <a:pt x="826" y="229"/>
                  </a:lnTo>
                  <a:lnTo>
                    <a:pt x="826" y="231"/>
                  </a:lnTo>
                  <a:lnTo>
                    <a:pt x="819" y="258"/>
                  </a:lnTo>
                  <a:lnTo>
                    <a:pt x="819" y="259"/>
                  </a:lnTo>
                  <a:lnTo>
                    <a:pt x="818" y="262"/>
                  </a:lnTo>
                  <a:lnTo>
                    <a:pt x="818" y="263"/>
                  </a:lnTo>
                  <a:lnTo>
                    <a:pt x="818" y="264"/>
                  </a:lnTo>
                  <a:lnTo>
                    <a:pt x="725" y="263"/>
                  </a:lnTo>
                  <a:lnTo>
                    <a:pt x="724" y="263"/>
                  </a:lnTo>
                  <a:lnTo>
                    <a:pt x="723" y="264"/>
                  </a:lnTo>
                  <a:lnTo>
                    <a:pt x="722" y="264"/>
                  </a:lnTo>
                  <a:lnTo>
                    <a:pt x="722" y="263"/>
                  </a:lnTo>
                  <a:lnTo>
                    <a:pt x="721" y="263"/>
                  </a:lnTo>
                  <a:lnTo>
                    <a:pt x="720" y="262"/>
                  </a:lnTo>
                  <a:lnTo>
                    <a:pt x="719" y="262"/>
                  </a:lnTo>
                  <a:lnTo>
                    <a:pt x="718" y="262"/>
                  </a:lnTo>
                  <a:lnTo>
                    <a:pt x="717" y="261"/>
                  </a:lnTo>
                  <a:lnTo>
                    <a:pt x="716" y="261"/>
                  </a:lnTo>
                  <a:lnTo>
                    <a:pt x="716" y="261"/>
                  </a:lnTo>
                  <a:lnTo>
                    <a:pt x="715" y="261"/>
                  </a:lnTo>
                  <a:lnTo>
                    <a:pt x="715" y="260"/>
                  </a:lnTo>
                  <a:lnTo>
                    <a:pt x="714" y="260"/>
                  </a:lnTo>
                  <a:lnTo>
                    <a:pt x="713" y="260"/>
                  </a:lnTo>
                  <a:lnTo>
                    <a:pt x="712" y="260"/>
                  </a:lnTo>
                  <a:lnTo>
                    <a:pt x="712" y="259"/>
                  </a:lnTo>
                  <a:lnTo>
                    <a:pt x="711" y="258"/>
                  </a:lnTo>
                  <a:lnTo>
                    <a:pt x="710" y="257"/>
                  </a:lnTo>
                  <a:lnTo>
                    <a:pt x="709" y="257"/>
                  </a:lnTo>
                  <a:lnTo>
                    <a:pt x="708" y="256"/>
                  </a:lnTo>
                  <a:lnTo>
                    <a:pt x="708" y="255"/>
                  </a:lnTo>
                  <a:lnTo>
                    <a:pt x="707" y="255"/>
                  </a:lnTo>
                  <a:lnTo>
                    <a:pt x="707" y="254"/>
                  </a:lnTo>
                  <a:lnTo>
                    <a:pt x="706" y="254"/>
                  </a:lnTo>
                  <a:lnTo>
                    <a:pt x="705" y="254"/>
                  </a:lnTo>
                  <a:lnTo>
                    <a:pt x="705" y="253"/>
                  </a:lnTo>
                  <a:lnTo>
                    <a:pt x="703" y="253"/>
                  </a:lnTo>
                  <a:lnTo>
                    <a:pt x="702" y="254"/>
                  </a:lnTo>
                  <a:lnTo>
                    <a:pt x="701" y="254"/>
                  </a:lnTo>
                  <a:lnTo>
                    <a:pt x="701" y="253"/>
                  </a:lnTo>
                  <a:lnTo>
                    <a:pt x="700" y="253"/>
                  </a:lnTo>
                  <a:lnTo>
                    <a:pt x="699" y="253"/>
                  </a:lnTo>
                  <a:lnTo>
                    <a:pt x="699" y="254"/>
                  </a:lnTo>
                  <a:lnTo>
                    <a:pt x="698" y="254"/>
                  </a:lnTo>
                  <a:lnTo>
                    <a:pt x="697" y="254"/>
                  </a:lnTo>
                  <a:lnTo>
                    <a:pt x="696" y="254"/>
                  </a:lnTo>
                  <a:lnTo>
                    <a:pt x="695" y="254"/>
                  </a:lnTo>
                  <a:lnTo>
                    <a:pt x="694" y="253"/>
                  </a:lnTo>
                  <a:lnTo>
                    <a:pt x="693" y="252"/>
                  </a:lnTo>
                  <a:lnTo>
                    <a:pt x="693" y="251"/>
                  </a:lnTo>
                  <a:lnTo>
                    <a:pt x="692" y="250"/>
                  </a:lnTo>
                  <a:lnTo>
                    <a:pt x="691" y="249"/>
                  </a:lnTo>
                  <a:lnTo>
                    <a:pt x="690" y="248"/>
                  </a:lnTo>
                  <a:lnTo>
                    <a:pt x="689" y="248"/>
                  </a:lnTo>
                  <a:lnTo>
                    <a:pt x="689" y="248"/>
                  </a:lnTo>
                  <a:lnTo>
                    <a:pt x="688" y="247"/>
                  </a:lnTo>
                  <a:lnTo>
                    <a:pt x="688" y="246"/>
                  </a:lnTo>
                  <a:lnTo>
                    <a:pt x="687" y="246"/>
                  </a:lnTo>
                  <a:lnTo>
                    <a:pt x="686" y="246"/>
                  </a:lnTo>
                  <a:lnTo>
                    <a:pt x="686" y="245"/>
                  </a:lnTo>
                  <a:lnTo>
                    <a:pt x="685" y="244"/>
                  </a:lnTo>
                  <a:lnTo>
                    <a:pt x="684" y="244"/>
                  </a:lnTo>
                  <a:lnTo>
                    <a:pt x="683" y="244"/>
                  </a:lnTo>
                  <a:lnTo>
                    <a:pt x="683" y="243"/>
                  </a:lnTo>
                  <a:lnTo>
                    <a:pt x="682" y="242"/>
                  </a:lnTo>
                  <a:lnTo>
                    <a:pt x="682" y="241"/>
                  </a:lnTo>
                  <a:lnTo>
                    <a:pt x="681" y="241"/>
                  </a:lnTo>
                  <a:lnTo>
                    <a:pt x="681" y="241"/>
                  </a:lnTo>
                  <a:lnTo>
                    <a:pt x="680" y="240"/>
                  </a:lnTo>
                  <a:lnTo>
                    <a:pt x="680" y="239"/>
                  </a:lnTo>
                  <a:lnTo>
                    <a:pt x="680" y="238"/>
                  </a:lnTo>
                  <a:lnTo>
                    <a:pt x="679" y="238"/>
                  </a:lnTo>
                  <a:lnTo>
                    <a:pt x="678" y="238"/>
                  </a:lnTo>
                  <a:lnTo>
                    <a:pt x="678" y="237"/>
                  </a:lnTo>
                  <a:lnTo>
                    <a:pt x="677" y="237"/>
                  </a:lnTo>
                  <a:lnTo>
                    <a:pt x="676" y="236"/>
                  </a:lnTo>
                  <a:lnTo>
                    <a:pt x="675" y="236"/>
                  </a:lnTo>
                  <a:lnTo>
                    <a:pt x="674" y="236"/>
                  </a:lnTo>
                  <a:lnTo>
                    <a:pt x="673" y="236"/>
                  </a:lnTo>
                  <a:lnTo>
                    <a:pt x="672" y="236"/>
                  </a:lnTo>
                  <a:lnTo>
                    <a:pt x="671" y="236"/>
                  </a:lnTo>
                  <a:lnTo>
                    <a:pt x="670" y="235"/>
                  </a:lnTo>
                  <a:lnTo>
                    <a:pt x="669" y="235"/>
                  </a:lnTo>
                  <a:lnTo>
                    <a:pt x="669" y="235"/>
                  </a:lnTo>
                  <a:lnTo>
                    <a:pt x="668" y="235"/>
                  </a:lnTo>
                  <a:lnTo>
                    <a:pt x="668" y="234"/>
                  </a:lnTo>
                  <a:lnTo>
                    <a:pt x="667" y="234"/>
                  </a:lnTo>
                  <a:lnTo>
                    <a:pt x="667" y="233"/>
                  </a:lnTo>
                  <a:lnTo>
                    <a:pt x="667" y="232"/>
                  </a:lnTo>
                  <a:lnTo>
                    <a:pt x="666" y="232"/>
                  </a:lnTo>
                  <a:lnTo>
                    <a:pt x="666" y="231"/>
                  </a:lnTo>
                  <a:lnTo>
                    <a:pt x="665" y="230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3" y="228"/>
                  </a:lnTo>
                  <a:lnTo>
                    <a:pt x="663" y="227"/>
                  </a:lnTo>
                  <a:lnTo>
                    <a:pt x="663" y="226"/>
                  </a:lnTo>
                  <a:lnTo>
                    <a:pt x="662" y="226"/>
                  </a:lnTo>
                  <a:lnTo>
                    <a:pt x="662" y="225"/>
                  </a:lnTo>
                  <a:lnTo>
                    <a:pt x="662" y="224"/>
                  </a:lnTo>
                  <a:lnTo>
                    <a:pt x="661" y="223"/>
                  </a:lnTo>
                  <a:lnTo>
                    <a:pt x="661" y="223"/>
                  </a:lnTo>
                  <a:lnTo>
                    <a:pt x="660" y="222"/>
                  </a:lnTo>
                  <a:lnTo>
                    <a:pt x="659" y="222"/>
                  </a:lnTo>
                  <a:lnTo>
                    <a:pt x="658" y="222"/>
                  </a:lnTo>
                  <a:lnTo>
                    <a:pt x="657" y="222"/>
                  </a:lnTo>
                  <a:lnTo>
                    <a:pt x="656" y="222"/>
                  </a:lnTo>
                  <a:lnTo>
                    <a:pt x="655" y="222"/>
                  </a:lnTo>
                  <a:lnTo>
                    <a:pt x="654" y="222"/>
                  </a:lnTo>
                  <a:lnTo>
                    <a:pt x="654" y="222"/>
                  </a:lnTo>
                  <a:lnTo>
                    <a:pt x="653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1" y="222"/>
                  </a:lnTo>
                  <a:lnTo>
                    <a:pt x="650" y="222"/>
                  </a:lnTo>
                  <a:lnTo>
                    <a:pt x="649" y="222"/>
                  </a:lnTo>
                  <a:lnTo>
                    <a:pt x="648" y="221"/>
                  </a:lnTo>
                  <a:lnTo>
                    <a:pt x="648" y="221"/>
                  </a:lnTo>
                  <a:lnTo>
                    <a:pt x="647" y="220"/>
                  </a:lnTo>
                  <a:lnTo>
                    <a:pt x="646" y="220"/>
                  </a:lnTo>
                  <a:lnTo>
                    <a:pt x="645" y="219"/>
                  </a:lnTo>
                  <a:lnTo>
                    <a:pt x="644" y="218"/>
                  </a:lnTo>
                  <a:lnTo>
                    <a:pt x="643" y="217"/>
                  </a:lnTo>
                  <a:lnTo>
                    <a:pt x="642" y="217"/>
                  </a:lnTo>
                  <a:lnTo>
                    <a:pt x="642" y="216"/>
                  </a:lnTo>
                  <a:lnTo>
                    <a:pt x="642" y="216"/>
                  </a:lnTo>
                  <a:lnTo>
                    <a:pt x="641" y="215"/>
                  </a:lnTo>
                  <a:lnTo>
                    <a:pt x="640" y="214"/>
                  </a:lnTo>
                  <a:lnTo>
                    <a:pt x="639" y="214"/>
                  </a:lnTo>
                  <a:lnTo>
                    <a:pt x="638" y="214"/>
                  </a:lnTo>
                  <a:lnTo>
                    <a:pt x="638" y="213"/>
                  </a:lnTo>
                  <a:lnTo>
                    <a:pt x="637" y="214"/>
                  </a:lnTo>
                  <a:lnTo>
                    <a:pt x="636" y="214"/>
                  </a:lnTo>
                  <a:lnTo>
                    <a:pt x="635" y="215"/>
                  </a:lnTo>
                  <a:lnTo>
                    <a:pt x="634" y="215"/>
                  </a:lnTo>
                  <a:lnTo>
                    <a:pt x="633" y="215"/>
                  </a:lnTo>
                  <a:lnTo>
                    <a:pt x="632" y="216"/>
                  </a:lnTo>
                  <a:lnTo>
                    <a:pt x="633" y="216"/>
                  </a:lnTo>
                  <a:lnTo>
                    <a:pt x="633" y="217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2" y="222"/>
                  </a:lnTo>
                  <a:lnTo>
                    <a:pt x="631" y="225"/>
                  </a:lnTo>
                  <a:lnTo>
                    <a:pt x="630" y="228"/>
                  </a:lnTo>
                  <a:lnTo>
                    <a:pt x="629" y="229"/>
                  </a:lnTo>
                  <a:lnTo>
                    <a:pt x="629" y="230"/>
                  </a:lnTo>
                  <a:lnTo>
                    <a:pt x="627" y="234"/>
                  </a:lnTo>
                  <a:lnTo>
                    <a:pt x="626" y="235"/>
                  </a:lnTo>
                  <a:lnTo>
                    <a:pt x="625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1" y="242"/>
                  </a:lnTo>
                  <a:lnTo>
                    <a:pt x="620" y="243"/>
                  </a:lnTo>
                  <a:lnTo>
                    <a:pt x="619" y="244"/>
                  </a:lnTo>
                  <a:lnTo>
                    <a:pt x="618" y="245"/>
                  </a:lnTo>
                  <a:lnTo>
                    <a:pt x="618" y="246"/>
                  </a:lnTo>
                  <a:lnTo>
                    <a:pt x="616" y="248"/>
                  </a:lnTo>
                  <a:lnTo>
                    <a:pt x="615" y="249"/>
                  </a:lnTo>
                  <a:lnTo>
                    <a:pt x="614" y="250"/>
                  </a:lnTo>
                  <a:lnTo>
                    <a:pt x="613" y="251"/>
                  </a:lnTo>
                  <a:lnTo>
                    <a:pt x="612" y="252"/>
                  </a:lnTo>
                  <a:lnTo>
                    <a:pt x="610" y="253"/>
                  </a:lnTo>
                  <a:lnTo>
                    <a:pt x="610" y="253"/>
                  </a:lnTo>
                  <a:lnTo>
                    <a:pt x="608" y="254"/>
                  </a:lnTo>
                  <a:lnTo>
                    <a:pt x="607" y="254"/>
                  </a:lnTo>
                  <a:lnTo>
                    <a:pt x="604" y="254"/>
                  </a:lnTo>
                  <a:lnTo>
                    <a:pt x="604" y="254"/>
                  </a:lnTo>
                  <a:lnTo>
                    <a:pt x="603" y="254"/>
                  </a:lnTo>
                  <a:lnTo>
                    <a:pt x="602" y="254"/>
                  </a:lnTo>
                  <a:lnTo>
                    <a:pt x="601" y="254"/>
                  </a:lnTo>
                  <a:lnTo>
                    <a:pt x="600" y="254"/>
                  </a:lnTo>
                  <a:lnTo>
                    <a:pt x="599" y="254"/>
                  </a:lnTo>
                  <a:lnTo>
                    <a:pt x="598" y="254"/>
                  </a:lnTo>
                  <a:lnTo>
                    <a:pt x="597" y="254"/>
                  </a:lnTo>
                  <a:lnTo>
                    <a:pt x="597" y="254"/>
                  </a:lnTo>
                  <a:lnTo>
                    <a:pt x="596" y="254"/>
                  </a:lnTo>
                  <a:lnTo>
                    <a:pt x="595" y="254"/>
                  </a:lnTo>
                  <a:lnTo>
                    <a:pt x="594" y="254"/>
                  </a:lnTo>
                  <a:lnTo>
                    <a:pt x="593" y="254"/>
                  </a:lnTo>
                  <a:lnTo>
                    <a:pt x="592" y="255"/>
                  </a:lnTo>
                  <a:lnTo>
                    <a:pt x="591" y="255"/>
                  </a:lnTo>
                  <a:lnTo>
                    <a:pt x="591" y="256"/>
                  </a:lnTo>
                  <a:lnTo>
                    <a:pt x="589" y="256"/>
                  </a:lnTo>
                  <a:lnTo>
                    <a:pt x="588" y="257"/>
                  </a:lnTo>
                  <a:lnTo>
                    <a:pt x="587" y="257"/>
                  </a:lnTo>
                  <a:lnTo>
                    <a:pt x="586" y="257"/>
                  </a:lnTo>
                  <a:lnTo>
                    <a:pt x="585" y="258"/>
                  </a:lnTo>
                  <a:lnTo>
                    <a:pt x="584" y="259"/>
                  </a:lnTo>
                  <a:lnTo>
                    <a:pt x="584" y="260"/>
                  </a:lnTo>
                  <a:lnTo>
                    <a:pt x="584" y="260"/>
                  </a:lnTo>
                  <a:lnTo>
                    <a:pt x="584" y="261"/>
                  </a:lnTo>
                  <a:lnTo>
                    <a:pt x="584" y="261"/>
                  </a:lnTo>
                  <a:lnTo>
                    <a:pt x="584" y="262"/>
                  </a:lnTo>
                  <a:lnTo>
                    <a:pt x="583" y="263"/>
                  </a:lnTo>
                  <a:lnTo>
                    <a:pt x="583" y="264"/>
                  </a:lnTo>
                  <a:lnTo>
                    <a:pt x="582" y="264"/>
                  </a:lnTo>
                  <a:lnTo>
                    <a:pt x="581" y="264"/>
                  </a:lnTo>
                  <a:lnTo>
                    <a:pt x="580" y="265"/>
                  </a:lnTo>
                  <a:lnTo>
                    <a:pt x="579" y="265"/>
                  </a:lnTo>
                  <a:lnTo>
                    <a:pt x="578" y="266"/>
                  </a:lnTo>
                  <a:lnTo>
                    <a:pt x="578" y="266"/>
                  </a:lnTo>
                  <a:lnTo>
                    <a:pt x="577" y="266"/>
                  </a:lnTo>
                  <a:lnTo>
                    <a:pt x="576" y="266"/>
                  </a:lnTo>
                  <a:lnTo>
                    <a:pt x="575" y="266"/>
                  </a:lnTo>
                  <a:lnTo>
                    <a:pt x="574" y="266"/>
                  </a:lnTo>
                  <a:lnTo>
                    <a:pt x="573" y="266"/>
                  </a:lnTo>
                  <a:lnTo>
                    <a:pt x="572" y="266"/>
                  </a:lnTo>
                  <a:lnTo>
                    <a:pt x="571" y="265"/>
                  </a:lnTo>
                  <a:lnTo>
                    <a:pt x="571" y="264"/>
                  </a:lnTo>
                  <a:lnTo>
                    <a:pt x="570" y="264"/>
                  </a:lnTo>
                  <a:lnTo>
                    <a:pt x="569" y="263"/>
                  </a:lnTo>
                  <a:lnTo>
                    <a:pt x="568" y="263"/>
                  </a:lnTo>
                  <a:lnTo>
                    <a:pt x="567" y="263"/>
                  </a:lnTo>
                  <a:lnTo>
                    <a:pt x="566" y="263"/>
                  </a:lnTo>
                  <a:lnTo>
                    <a:pt x="565" y="262"/>
                  </a:lnTo>
                  <a:lnTo>
                    <a:pt x="565" y="262"/>
                  </a:lnTo>
                  <a:lnTo>
                    <a:pt x="564" y="261"/>
                  </a:lnTo>
                  <a:lnTo>
                    <a:pt x="563" y="261"/>
                  </a:lnTo>
                  <a:lnTo>
                    <a:pt x="562" y="261"/>
                  </a:lnTo>
                  <a:lnTo>
                    <a:pt x="562" y="261"/>
                  </a:lnTo>
                  <a:lnTo>
                    <a:pt x="561" y="261"/>
                  </a:lnTo>
                  <a:lnTo>
                    <a:pt x="559" y="261"/>
                  </a:lnTo>
                  <a:lnTo>
                    <a:pt x="559" y="261"/>
                  </a:lnTo>
                  <a:lnTo>
                    <a:pt x="558" y="261"/>
                  </a:lnTo>
                  <a:lnTo>
                    <a:pt x="557" y="261"/>
                  </a:lnTo>
                  <a:lnTo>
                    <a:pt x="556" y="262"/>
                  </a:lnTo>
                  <a:lnTo>
                    <a:pt x="555" y="262"/>
                  </a:lnTo>
                  <a:lnTo>
                    <a:pt x="554" y="262"/>
                  </a:lnTo>
                  <a:lnTo>
                    <a:pt x="553" y="263"/>
                  </a:lnTo>
                  <a:lnTo>
                    <a:pt x="553" y="264"/>
                  </a:lnTo>
                  <a:lnTo>
                    <a:pt x="553" y="265"/>
                  </a:lnTo>
                  <a:lnTo>
                    <a:pt x="552" y="265"/>
                  </a:lnTo>
                  <a:lnTo>
                    <a:pt x="552" y="266"/>
                  </a:lnTo>
                  <a:lnTo>
                    <a:pt x="551" y="267"/>
                  </a:lnTo>
                  <a:lnTo>
                    <a:pt x="550" y="267"/>
                  </a:lnTo>
                  <a:lnTo>
                    <a:pt x="550" y="268"/>
                  </a:lnTo>
                  <a:lnTo>
                    <a:pt x="549" y="270"/>
                  </a:lnTo>
                  <a:lnTo>
                    <a:pt x="549" y="272"/>
                  </a:lnTo>
                  <a:lnTo>
                    <a:pt x="549" y="273"/>
                  </a:lnTo>
                  <a:lnTo>
                    <a:pt x="549" y="273"/>
                  </a:lnTo>
                  <a:lnTo>
                    <a:pt x="549" y="274"/>
                  </a:lnTo>
                  <a:lnTo>
                    <a:pt x="550" y="274"/>
                  </a:lnTo>
                  <a:lnTo>
                    <a:pt x="551" y="275"/>
                  </a:lnTo>
                  <a:lnTo>
                    <a:pt x="552" y="276"/>
                  </a:lnTo>
                  <a:lnTo>
                    <a:pt x="551" y="277"/>
                  </a:lnTo>
                  <a:lnTo>
                    <a:pt x="551" y="278"/>
                  </a:lnTo>
                  <a:lnTo>
                    <a:pt x="551" y="279"/>
                  </a:lnTo>
                  <a:lnTo>
                    <a:pt x="552" y="280"/>
                  </a:lnTo>
                  <a:lnTo>
                    <a:pt x="552" y="280"/>
                  </a:lnTo>
                  <a:lnTo>
                    <a:pt x="553" y="280"/>
                  </a:lnTo>
                  <a:lnTo>
                    <a:pt x="553" y="281"/>
                  </a:lnTo>
                  <a:lnTo>
                    <a:pt x="553" y="281"/>
                  </a:lnTo>
                  <a:lnTo>
                    <a:pt x="554" y="282"/>
                  </a:lnTo>
                  <a:lnTo>
                    <a:pt x="554" y="283"/>
                  </a:lnTo>
                  <a:lnTo>
                    <a:pt x="555" y="283"/>
                  </a:lnTo>
                  <a:lnTo>
                    <a:pt x="556" y="284"/>
                  </a:lnTo>
                  <a:lnTo>
                    <a:pt x="557" y="284"/>
                  </a:lnTo>
                  <a:lnTo>
                    <a:pt x="558" y="285"/>
                  </a:lnTo>
                  <a:lnTo>
                    <a:pt x="559" y="285"/>
                  </a:lnTo>
                  <a:lnTo>
                    <a:pt x="559" y="285"/>
                  </a:lnTo>
                  <a:lnTo>
                    <a:pt x="560" y="286"/>
                  </a:lnTo>
                  <a:lnTo>
                    <a:pt x="561" y="286"/>
                  </a:lnTo>
                  <a:lnTo>
                    <a:pt x="562" y="286"/>
                  </a:lnTo>
                  <a:lnTo>
                    <a:pt x="563" y="287"/>
                  </a:lnTo>
                  <a:lnTo>
                    <a:pt x="564" y="287"/>
                  </a:lnTo>
                  <a:lnTo>
                    <a:pt x="565" y="287"/>
                  </a:lnTo>
                  <a:lnTo>
                    <a:pt x="565" y="287"/>
                  </a:lnTo>
                  <a:lnTo>
                    <a:pt x="566" y="288"/>
                  </a:lnTo>
                  <a:lnTo>
                    <a:pt x="553" y="312"/>
                  </a:lnTo>
                  <a:lnTo>
                    <a:pt x="553" y="311"/>
                  </a:lnTo>
                  <a:lnTo>
                    <a:pt x="553" y="311"/>
                  </a:lnTo>
                  <a:lnTo>
                    <a:pt x="551" y="311"/>
                  </a:lnTo>
                  <a:lnTo>
                    <a:pt x="547" y="311"/>
                  </a:lnTo>
                  <a:lnTo>
                    <a:pt x="543" y="309"/>
                  </a:lnTo>
                  <a:lnTo>
                    <a:pt x="540" y="308"/>
                  </a:lnTo>
                  <a:lnTo>
                    <a:pt x="539" y="307"/>
                  </a:lnTo>
                  <a:lnTo>
                    <a:pt x="536" y="307"/>
                  </a:lnTo>
                  <a:lnTo>
                    <a:pt x="533" y="308"/>
                  </a:lnTo>
                  <a:lnTo>
                    <a:pt x="528" y="330"/>
                  </a:lnTo>
                  <a:lnTo>
                    <a:pt x="529" y="331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4" y="335"/>
                  </a:lnTo>
                  <a:lnTo>
                    <a:pt x="534" y="336"/>
                  </a:lnTo>
                  <a:lnTo>
                    <a:pt x="532" y="337"/>
                  </a:lnTo>
                  <a:lnTo>
                    <a:pt x="531" y="339"/>
                  </a:lnTo>
                  <a:lnTo>
                    <a:pt x="526" y="339"/>
                  </a:lnTo>
                  <a:lnTo>
                    <a:pt x="526" y="340"/>
                  </a:lnTo>
                  <a:lnTo>
                    <a:pt x="526" y="349"/>
                  </a:lnTo>
                  <a:lnTo>
                    <a:pt x="527" y="349"/>
                  </a:lnTo>
                  <a:lnTo>
                    <a:pt x="527" y="350"/>
                  </a:lnTo>
                  <a:lnTo>
                    <a:pt x="528" y="350"/>
                  </a:lnTo>
                  <a:lnTo>
                    <a:pt x="529" y="352"/>
                  </a:lnTo>
                  <a:lnTo>
                    <a:pt x="529" y="353"/>
                  </a:lnTo>
                  <a:lnTo>
                    <a:pt x="528" y="354"/>
                  </a:lnTo>
                  <a:lnTo>
                    <a:pt x="528" y="355"/>
                  </a:lnTo>
                  <a:lnTo>
                    <a:pt x="527" y="355"/>
                  </a:lnTo>
                  <a:lnTo>
                    <a:pt x="527" y="356"/>
                  </a:lnTo>
                  <a:lnTo>
                    <a:pt x="527" y="356"/>
                  </a:lnTo>
                  <a:lnTo>
                    <a:pt x="526" y="357"/>
                  </a:lnTo>
                  <a:lnTo>
                    <a:pt x="525" y="357"/>
                  </a:lnTo>
                  <a:lnTo>
                    <a:pt x="525" y="358"/>
                  </a:lnTo>
                  <a:lnTo>
                    <a:pt x="524" y="358"/>
                  </a:lnTo>
                  <a:lnTo>
                    <a:pt x="524" y="359"/>
                  </a:lnTo>
                  <a:lnTo>
                    <a:pt x="524" y="360"/>
                  </a:lnTo>
                  <a:lnTo>
                    <a:pt x="523" y="361"/>
                  </a:lnTo>
                  <a:lnTo>
                    <a:pt x="523" y="362"/>
                  </a:lnTo>
                  <a:lnTo>
                    <a:pt x="523" y="362"/>
                  </a:lnTo>
                  <a:lnTo>
                    <a:pt x="523" y="363"/>
                  </a:lnTo>
                  <a:lnTo>
                    <a:pt x="523" y="364"/>
                  </a:lnTo>
                  <a:lnTo>
                    <a:pt x="523" y="365"/>
                  </a:lnTo>
                  <a:lnTo>
                    <a:pt x="523" y="366"/>
                  </a:lnTo>
                  <a:lnTo>
                    <a:pt x="523" y="367"/>
                  </a:lnTo>
                  <a:lnTo>
                    <a:pt x="523" y="368"/>
                  </a:lnTo>
                  <a:lnTo>
                    <a:pt x="523" y="368"/>
                  </a:lnTo>
                  <a:lnTo>
                    <a:pt x="523" y="369"/>
                  </a:lnTo>
                  <a:lnTo>
                    <a:pt x="523" y="370"/>
                  </a:lnTo>
                  <a:lnTo>
                    <a:pt x="522" y="370"/>
                  </a:lnTo>
                  <a:lnTo>
                    <a:pt x="517" y="387"/>
                  </a:lnTo>
                  <a:lnTo>
                    <a:pt x="517" y="388"/>
                  </a:lnTo>
                  <a:lnTo>
                    <a:pt x="517" y="390"/>
                  </a:lnTo>
                  <a:lnTo>
                    <a:pt x="501" y="396"/>
                  </a:lnTo>
                  <a:lnTo>
                    <a:pt x="493" y="402"/>
                  </a:lnTo>
                  <a:lnTo>
                    <a:pt x="483" y="409"/>
                  </a:lnTo>
                  <a:lnTo>
                    <a:pt x="477" y="409"/>
                  </a:lnTo>
                  <a:lnTo>
                    <a:pt x="476" y="410"/>
                  </a:lnTo>
                  <a:lnTo>
                    <a:pt x="476" y="410"/>
                  </a:lnTo>
                  <a:lnTo>
                    <a:pt x="474" y="410"/>
                  </a:lnTo>
                  <a:lnTo>
                    <a:pt x="473" y="410"/>
                  </a:lnTo>
                  <a:lnTo>
                    <a:pt x="472" y="410"/>
                  </a:lnTo>
                  <a:lnTo>
                    <a:pt x="471" y="410"/>
                  </a:lnTo>
                  <a:lnTo>
                    <a:pt x="471" y="409"/>
                  </a:lnTo>
                  <a:lnTo>
                    <a:pt x="471" y="408"/>
                  </a:lnTo>
                  <a:lnTo>
                    <a:pt x="470" y="407"/>
                  </a:lnTo>
                  <a:lnTo>
                    <a:pt x="470" y="406"/>
                  </a:lnTo>
                  <a:lnTo>
                    <a:pt x="469" y="406"/>
                  </a:lnTo>
                  <a:lnTo>
                    <a:pt x="468" y="406"/>
                  </a:lnTo>
                  <a:lnTo>
                    <a:pt x="467" y="407"/>
                  </a:lnTo>
                  <a:lnTo>
                    <a:pt x="467" y="408"/>
                  </a:lnTo>
                  <a:lnTo>
                    <a:pt x="468" y="408"/>
                  </a:lnTo>
                  <a:lnTo>
                    <a:pt x="468" y="409"/>
                  </a:lnTo>
                  <a:lnTo>
                    <a:pt x="468" y="410"/>
                  </a:lnTo>
                  <a:lnTo>
                    <a:pt x="467" y="410"/>
                  </a:lnTo>
                  <a:lnTo>
                    <a:pt x="467" y="411"/>
                  </a:lnTo>
                  <a:lnTo>
                    <a:pt x="467" y="412"/>
                  </a:lnTo>
                  <a:lnTo>
                    <a:pt x="466" y="413"/>
                  </a:lnTo>
                  <a:lnTo>
                    <a:pt x="465" y="413"/>
                  </a:lnTo>
                  <a:lnTo>
                    <a:pt x="464" y="413"/>
                  </a:lnTo>
                  <a:lnTo>
                    <a:pt x="463" y="413"/>
                  </a:lnTo>
                  <a:lnTo>
                    <a:pt x="463" y="413"/>
                  </a:lnTo>
                  <a:lnTo>
                    <a:pt x="462" y="413"/>
                  </a:lnTo>
                  <a:lnTo>
                    <a:pt x="461" y="413"/>
                  </a:lnTo>
                  <a:lnTo>
                    <a:pt x="460" y="413"/>
                  </a:lnTo>
                  <a:lnTo>
                    <a:pt x="459" y="414"/>
                  </a:lnTo>
                  <a:lnTo>
                    <a:pt x="458" y="414"/>
                  </a:lnTo>
                  <a:lnTo>
                    <a:pt x="457" y="413"/>
                  </a:lnTo>
                  <a:lnTo>
                    <a:pt x="457" y="413"/>
                  </a:lnTo>
                  <a:lnTo>
                    <a:pt x="457" y="413"/>
                  </a:lnTo>
                  <a:lnTo>
                    <a:pt x="456" y="413"/>
                  </a:lnTo>
                  <a:lnTo>
                    <a:pt x="456" y="412"/>
                  </a:lnTo>
                  <a:lnTo>
                    <a:pt x="455" y="412"/>
                  </a:lnTo>
                  <a:lnTo>
                    <a:pt x="454" y="412"/>
                  </a:lnTo>
                  <a:lnTo>
                    <a:pt x="453" y="410"/>
                  </a:lnTo>
                  <a:lnTo>
                    <a:pt x="453" y="409"/>
                  </a:lnTo>
                  <a:lnTo>
                    <a:pt x="453" y="408"/>
                  </a:lnTo>
                  <a:lnTo>
                    <a:pt x="452" y="407"/>
                  </a:lnTo>
                  <a:lnTo>
                    <a:pt x="451" y="406"/>
                  </a:lnTo>
                  <a:lnTo>
                    <a:pt x="451" y="406"/>
                  </a:lnTo>
                  <a:lnTo>
                    <a:pt x="450" y="406"/>
                  </a:lnTo>
                  <a:lnTo>
                    <a:pt x="449" y="406"/>
                  </a:lnTo>
                  <a:lnTo>
                    <a:pt x="449" y="406"/>
                  </a:lnTo>
                  <a:lnTo>
                    <a:pt x="448" y="406"/>
                  </a:lnTo>
                  <a:lnTo>
                    <a:pt x="447" y="406"/>
                  </a:lnTo>
                  <a:lnTo>
                    <a:pt x="446" y="406"/>
                  </a:lnTo>
                  <a:lnTo>
                    <a:pt x="445" y="406"/>
                  </a:lnTo>
                  <a:lnTo>
                    <a:pt x="444" y="406"/>
                  </a:lnTo>
                  <a:lnTo>
                    <a:pt x="444" y="406"/>
                  </a:lnTo>
                  <a:lnTo>
                    <a:pt x="443" y="405"/>
                  </a:lnTo>
                  <a:lnTo>
                    <a:pt x="442" y="405"/>
                  </a:lnTo>
                  <a:lnTo>
                    <a:pt x="441" y="404"/>
                  </a:lnTo>
                  <a:lnTo>
                    <a:pt x="441" y="403"/>
                  </a:lnTo>
                  <a:lnTo>
                    <a:pt x="440" y="402"/>
                  </a:lnTo>
                  <a:lnTo>
                    <a:pt x="439" y="401"/>
                  </a:lnTo>
                  <a:lnTo>
                    <a:pt x="438" y="401"/>
                  </a:lnTo>
                  <a:lnTo>
                    <a:pt x="438" y="401"/>
                  </a:lnTo>
                  <a:lnTo>
                    <a:pt x="437" y="401"/>
                  </a:lnTo>
                  <a:lnTo>
                    <a:pt x="436" y="401"/>
                  </a:lnTo>
                  <a:lnTo>
                    <a:pt x="436" y="400"/>
                  </a:lnTo>
                  <a:lnTo>
                    <a:pt x="435" y="400"/>
                  </a:lnTo>
                  <a:lnTo>
                    <a:pt x="434" y="400"/>
                  </a:lnTo>
                  <a:lnTo>
                    <a:pt x="433" y="400"/>
                  </a:lnTo>
                  <a:lnTo>
                    <a:pt x="432" y="400"/>
                  </a:lnTo>
                  <a:lnTo>
                    <a:pt x="432" y="400"/>
                  </a:lnTo>
                  <a:lnTo>
                    <a:pt x="431" y="400"/>
                  </a:lnTo>
                  <a:lnTo>
                    <a:pt x="431" y="400"/>
                  </a:lnTo>
                  <a:lnTo>
                    <a:pt x="430" y="400"/>
                  </a:lnTo>
                  <a:lnTo>
                    <a:pt x="429" y="398"/>
                  </a:lnTo>
                  <a:lnTo>
                    <a:pt x="428" y="397"/>
                  </a:lnTo>
                  <a:lnTo>
                    <a:pt x="427" y="395"/>
                  </a:lnTo>
                  <a:lnTo>
                    <a:pt x="426" y="394"/>
                  </a:lnTo>
                  <a:lnTo>
                    <a:pt x="425" y="393"/>
                  </a:lnTo>
                  <a:lnTo>
                    <a:pt x="425" y="392"/>
                  </a:lnTo>
                  <a:lnTo>
                    <a:pt x="425" y="391"/>
                  </a:lnTo>
                  <a:lnTo>
                    <a:pt x="425" y="390"/>
                  </a:lnTo>
                  <a:lnTo>
                    <a:pt x="424" y="389"/>
                  </a:lnTo>
                  <a:lnTo>
                    <a:pt x="423" y="388"/>
                  </a:lnTo>
                  <a:lnTo>
                    <a:pt x="422" y="387"/>
                  </a:lnTo>
                  <a:lnTo>
                    <a:pt x="421" y="387"/>
                  </a:lnTo>
                  <a:lnTo>
                    <a:pt x="420" y="386"/>
                  </a:lnTo>
                  <a:lnTo>
                    <a:pt x="419" y="385"/>
                  </a:lnTo>
                  <a:lnTo>
                    <a:pt x="418" y="384"/>
                  </a:lnTo>
                  <a:lnTo>
                    <a:pt x="417" y="383"/>
                  </a:lnTo>
                  <a:lnTo>
                    <a:pt x="416" y="382"/>
                  </a:lnTo>
                  <a:lnTo>
                    <a:pt x="415" y="382"/>
                  </a:lnTo>
                  <a:lnTo>
                    <a:pt x="414" y="381"/>
                  </a:lnTo>
                  <a:lnTo>
                    <a:pt x="413" y="381"/>
                  </a:lnTo>
                  <a:lnTo>
                    <a:pt x="413" y="381"/>
                  </a:lnTo>
                  <a:lnTo>
                    <a:pt x="412" y="381"/>
                  </a:lnTo>
                  <a:lnTo>
                    <a:pt x="412" y="381"/>
                  </a:lnTo>
                  <a:lnTo>
                    <a:pt x="410" y="381"/>
                  </a:lnTo>
                  <a:lnTo>
                    <a:pt x="409" y="381"/>
                  </a:lnTo>
                  <a:lnTo>
                    <a:pt x="408" y="381"/>
                  </a:lnTo>
                  <a:lnTo>
                    <a:pt x="406" y="381"/>
                  </a:lnTo>
                  <a:lnTo>
                    <a:pt x="405" y="381"/>
                  </a:lnTo>
                  <a:lnTo>
                    <a:pt x="403" y="381"/>
                  </a:lnTo>
                  <a:lnTo>
                    <a:pt x="403" y="381"/>
                  </a:lnTo>
                  <a:lnTo>
                    <a:pt x="403" y="382"/>
                  </a:lnTo>
                  <a:lnTo>
                    <a:pt x="403" y="383"/>
                  </a:lnTo>
                  <a:lnTo>
                    <a:pt x="402" y="384"/>
                  </a:lnTo>
                  <a:lnTo>
                    <a:pt x="402" y="385"/>
                  </a:lnTo>
                  <a:lnTo>
                    <a:pt x="402" y="386"/>
                  </a:lnTo>
                  <a:lnTo>
                    <a:pt x="401" y="385"/>
                  </a:lnTo>
                  <a:lnTo>
                    <a:pt x="400" y="386"/>
                  </a:lnTo>
                  <a:lnTo>
                    <a:pt x="400" y="387"/>
                  </a:lnTo>
                  <a:lnTo>
                    <a:pt x="400" y="387"/>
                  </a:lnTo>
                  <a:lnTo>
                    <a:pt x="400" y="388"/>
                  </a:lnTo>
                  <a:lnTo>
                    <a:pt x="400" y="389"/>
                  </a:lnTo>
                  <a:lnTo>
                    <a:pt x="400" y="390"/>
                  </a:lnTo>
                  <a:lnTo>
                    <a:pt x="399" y="390"/>
                  </a:lnTo>
                  <a:lnTo>
                    <a:pt x="399" y="391"/>
                  </a:lnTo>
                  <a:lnTo>
                    <a:pt x="398" y="392"/>
                  </a:lnTo>
                  <a:lnTo>
                    <a:pt x="398" y="393"/>
                  </a:lnTo>
                  <a:lnTo>
                    <a:pt x="397" y="394"/>
                  </a:lnTo>
                  <a:lnTo>
                    <a:pt x="396" y="394"/>
                  </a:lnTo>
                  <a:lnTo>
                    <a:pt x="396" y="395"/>
                  </a:lnTo>
                  <a:lnTo>
                    <a:pt x="397" y="396"/>
                  </a:lnTo>
                  <a:lnTo>
                    <a:pt x="398" y="397"/>
                  </a:lnTo>
                  <a:lnTo>
                    <a:pt x="398" y="398"/>
                  </a:lnTo>
                  <a:lnTo>
                    <a:pt x="399" y="399"/>
                  </a:lnTo>
                  <a:lnTo>
                    <a:pt x="399" y="400"/>
                  </a:lnTo>
                  <a:lnTo>
                    <a:pt x="399" y="400"/>
                  </a:lnTo>
                  <a:lnTo>
                    <a:pt x="400" y="401"/>
                  </a:lnTo>
                  <a:lnTo>
                    <a:pt x="400" y="402"/>
                  </a:lnTo>
                  <a:lnTo>
                    <a:pt x="400" y="403"/>
                  </a:lnTo>
                  <a:lnTo>
                    <a:pt x="401" y="404"/>
                  </a:lnTo>
                  <a:lnTo>
                    <a:pt x="401" y="405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3" y="407"/>
                  </a:lnTo>
                  <a:lnTo>
                    <a:pt x="403" y="408"/>
                  </a:lnTo>
                  <a:lnTo>
                    <a:pt x="403" y="409"/>
                  </a:lnTo>
                  <a:lnTo>
                    <a:pt x="403" y="410"/>
                  </a:lnTo>
                  <a:lnTo>
                    <a:pt x="403" y="411"/>
                  </a:lnTo>
                  <a:lnTo>
                    <a:pt x="394" y="418"/>
                  </a:lnTo>
                  <a:lnTo>
                    <a:pt x="374" y="401"/>
                  </a:lnTo>
                  <a:lnTo>
                    <a:pt x="363" y="400"/>
                  </a:lnTo>
                  <a:lnTo>
                    <a:pt x="362" y="400"/>
                  </a:lnTo>
                  <a:lnTo>
                    <a:pt x="361" y="400"/>
                  </a:lnTo>
                  <a:lnTo>
                    <a:pt x="361" y="399"/>
                  </a:lnTo>
                  <a:lnTo>
                    <a:pt x="361" y="398"/>
                  </a:lnTo>
                  <a:lnTo>
                    <a:pt x="361" y="396"/>
                  </a:lnTo>
                  <a:lnTo>
                    <a:pt x="361" y="395"/>
                  </a:lnTo>
                  <a:lnTo>
                    <a:pt x="362" y="394"/>
                  </a:lnTo>
                  <a:lnTo>
                    <a:pt x="362" y="394"/>
                  </a:lnTo>
                  <a:lnTo>
                    <a:pt x="363" y="393"/>
                  </a:lnTo>
                  <a:lnTo>
                    <a:pt x="363" y="392"/>
                  </a:lnTo>
                  <a:lnTo>
                    <a:pt x="363" y="390"/>
                  </a:lnTo>
                  <a:lnTo>
                    <a:pt x="363" y="389"/>
                  </a:lnTo>
                  <a:lnTo>
                    <a:pt x="363" y="388"/>
                  </a:lnTo>
                  <a:lnTo>
                    <a:pt x="363" y="387"/>
                  </a:lnTo>
                  <a:lnTo>
                    <a:pt x="363" y="386"/>
                  </a:lnTo>
                  <a:lnTo>
                    <a:pt x="362" y="385"/>
                  </a:lnTo>
                  <a:lnTo>
                    <a:pt x="361" y="383"/>
                  </a:lnTo>
                  <a:lnTo>
                    <a:pt x="361" y="381"/>
                  </a:lnTo>
                  <a:lnTo>
                    <a:pt x="361" y="380"/>
                  </a:lnTo>
                  <a:lnTo>
                    <a:pt x="361" y="379"/>
                  </a:lnTo>
                  <a:lnTo>
                    <a:pt x="361" y="377"/>
                  </a:lnTo>
                  <a:lnTo>
                    <a:pt x="361" y="376"/>
                  </a:lnTo>
                  <a:lnTo>
                    <a:pt x="361" y="375"/>
                  </a:lnTo>
                  <a:lnTo>
                    <a:pt x="361" y="375"/>
                  </a:lnTo>
                  <a:lnTo>
                    <a:pt x="361" y="374"/>
                  </a:lnTo>
                  <a:lnTo>
                    <a:pt x="360" y="375"/>
                  </a:lnTo>
                  <a:lnTo>
                    <a:pt x="359" y="375"/>
                  </a:lnTo>
                  <a:lnTo>
                    <a:pt x="358" y="375"/>
                  </a:lnTo>
                  <a:lnTo>
                    <a:pt x="357" y="375"/>
                  </a:lnTo>
                  <a:lnTo>
                    <a:pt x="356" y="375"/>
                  </a:lnTo>
                  <a:lnTo>
                    <a:pt x="355" y="375"/>
                  </a:lnTo>
                  <a:lnTo>
                    <a:pt x="355" y="376"/>
                  </a:lnTo>
                  <a:lnTo>
                    <a:pt x="353" y="376"/>
                  </a:lnTo>
                  <a:lnTo>
                    <a:pt x="351" y="377"/>
                  </a:lnTo>
                  <a:lnTo>
                    <a:pt x="350" y="378"/>
                  </a:lnTo>
                  <a:lnTo>
                    <a:pt x="349" y="379"/>
                  </a:lnTo>
                  <a:lnTo>
                    <a:pt x="348" y="380"/>
                  </a:lnTo>
                  <a:lnTo>
                    <a:pt x="346" y="381"/>
                  </a:lnTo>
                  <a:lnTo>
                    <a:pt x="344" y="381"/>
                  </a:lnTo>
                  <a:lnTo>
                    <a:pt x="344" y="381"/>
                  </a:lnTo>
                  <a:lnTo>
                    <a:pt x="342" y="381"/>
                  </a:lnTo>
                  <a:lnTo>
                    <a:pt x="341" y="381"/>
                  </a:lnTo>
                  <a:lnTo>
                    <a:pt x="340" y="382"/>
                  </a:lnTo>
                  <a:lnTo>
                    <a:pt x="338" y="384"/>
                  </a:lnTo>
                  <a:lnTo>
                    <a:pt x="337" y="385"/>
                  </a:lnTo>
                  <a:lnTo>
                    <a:pt x="336" y="387"/>
                  </a:lnTo>
                  <a:lnTo>
                    <a:pt x="334" y="388"/>
                  </a:lnTo>
                  <a:lnTo>
                    <a:pt x="332" y="390"/>
                  </a:lnTo>
                  <a:lnTo>
                    <a:pt x="330" y="393"/>
                  </a:lnTo>
                  <a:lnTo>
                    <a:pt x="330" y="394"/>
                  </a:lnTo>
                  <a:lnTo>
                    <a:pt x="329" y="395"/>
                  </a:lnTo>
                  <a:lnTo>
                    <a:pt x="328" y="396"/>
                  </a:lnTo>
                  <a:lnTo>
                    <a:pt x="327" y="397"/>
                  </a:lnTo>
                  <a:lnTo>
                    <a:pt x="326" y="397"/>
                  </a:lnTo>
                  <a:lnTo>
                    <a:pt x="326" y="396"/>
                  </a:lnTo>
                  <a:lnTo>
                    <a:pt x="324" y="396"/>
                  </a:lnTo>
                  <a:lnTo>
                    <a:pt x="323" y="395"/>
                  </a:lnTo>
                  <a:lnTo>
                    <a:pt x="322" y="395"/>
                  </a:lnTo>
                  <a:lnTo>
                    <a:pt x="321" y="394"/>
                  </a:lnTo>
                  <a:lnTo>
                    <a:pt x="320" y="394"/>
                  </a:lnTo>
                  <a:lnTo>
                    <a:pt x="319" y="394"/>
                  </a:lnTo>
                  <a:lnTo>
                    <a:pt x="318" y="394"/>
                  </a:lnTo>
                  <a:lnTo>
                    <a:pt x="317" y="394"/>
                  </a:lnTo>
                  <a:lnTo>
                    <a:pt x="317" y="393"/>
                  </a:lnTo>
                  <a:lnTo>
                    <a:pt x="316" y="393"/>
                  </a:lnTo>
                  <a:lnTo>
                    <a:pt x="316" y="392"/>
                  </a:lnTo>
                  <a:lnTo>
                    <a:pt x="316" y="390"/>
                  </a:lnTo>
                  <a:lnTo>
                    <a:pt x="315" y="389"/>
                  </a:lnTo>
                  <a:lnTo>
                    <a:pt x="315" y="388"/>
                  </a:lnTo>
                  <a:lnTo>
                    <a:pt x="315" y="387"/>
                  </a:lnTo>
                  <a:lnTo>
                    <a:pt x="314" y="387"/>
                  </a:lnTo>
                  <a:lnTo>
                    <a:pt x="314" y="386"/>
                  </a:lnTo>
                  <a:lnTo>
                    <a:pt x="314" y="385"/>
                  </a:lnTo>
                  <a:lnTo>
                    <a:pt x="313" y="385"/>
                  </a:lnTo>
                  <a:lnTo>
                    <a:pt x="312" y="385"/>
                  </a:lnTo>
                  <a:lnTo>
                    <a:pt x="311" y="385"/>
                  </a:lnTo>
                  <a:lnTo>
                    <a:pt x="310" y="385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7" y="387"/>
                  </a:lnTo>
                  <a:lnTo>
                    <a:pt x="306" y="386"/>
                  </a:lnTo>
                  <a:lnTo>
                    <a:pt x="305" y="387"/>
                  </a:lnTo>
                  <a:lnTo>
                    <a:pt x="304" y="386"/>
                  </a:lnTo>
                  <a:lnTo>
                    <a:pt x="304" y="385"/>
                  </a:lnTo>
                  <a:lnTo>
                    <a:pt x="304" y="384"/>
                  </a:lnTo>
                  <a:lnTo>
                    <a:pt x="304" y="383"/>
                  </a:lnTo>
                  <a:lnTo>
                    <a:pt x="304" y="382"/>
                  </a:lnTo>
                  <a:lnTo>
                    <a:pt x="303" y="381"/>
                  </a:lnTo>
                  <a:lnTo>
                    <a:pt x="303" y="380"/>
                  </a:lnTo>
                  <a:lnTo>
                    <a:pt x="303" y="379"/>
                  </a:lnTo>
                  <a:lnTo>
                    <a:pt x="303" y="378"/>
                  </a:lnTo>
                  <a:lnTo>
                    <a:pt x="302" y="377"/>
                  </a:lnTo>
                  <a:lnTo>
                    <a:pt x="302" y="376"/>
                  </a:lnTo>
                  <a:lnTo>
                    <a:pt x="302" y="375"/>
                  </a:lnTo>
                  <a:lnTo>
                    <a:pt x="301" y="375"/>
                  </a:lnTo>
                  <a:lnTo>
                    <a:pt x="300" y="374"/>
                  </a:lnTo>
                  <a:lnTo>
                    <a:pt x="299" y="374"/>
                  </a:lnTo>
                  <a:lnTo>
                    <a:pt x="299" y="375"/>
                  </a:lnTo>
                  <a:lnTo>
                    <a:pt x="298" y="375"/>
                  </a:lnTo>
                  <a:lnTo>
                    <a:pt x="298" y="375"/>
                  </a:lnTo>
                  <a:lnTo>
                    <a:pt x="297" y="375"/>
                  </a:lnTo>
                  <a:lnTo>
                    <a:pt x="296" y="375"/>
                  </a:lnTo>
                  <a:lnTo>
                    <a:pt x="294" y="375"/>
                  </a:lnTo>
                  <a:lnTo>
                    <a:pt x="293" y="375"/>
                  </a:lnTo>
                  <a:lnTo>
                    <a:pt x="292" y="375"/>
                  </a:lnTo>
                  <a:lnTo>
                    <a:pt x="291" y="375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3"/>
                  </a:lnTo>
                  <a:lnTo>
                    <a:pt x="286" y="373"/>
                  </a:lnTo>
                  <a:lnTo>
                    <a:pt x="285" y="372"/>
                  </a:lnTo>
                  <a:lnTo>
                    <a:pt x="284" y="371"/>
                  </a:lnTo>
                  <a:lnTo>
                    <a:pt x="282" y="371"/>
                  </a:lnTo>
                  <a:lnTo>
                    <a:pt x="281" y="370"/>
                  </a:lnTo>
                  <a:lnTo>
                    <a:pt x="280" y="370"/>
                  </a:lnTo>
                  <a:lnTo>
                    <a:pt x="279" y="370"/>
                  </a:lnTo>
                  <a:lnTo>
                    <a:pt x="278" y="369"/>
                  </a:lnTo>
                  <a:lnTo>
                    <a:pt x="276" y="369"/>
                  </a:lnTo>
                  <a:lnTo>
                    <a:pt x="275" y="369"/>
                  </a:lnTo>
                  <a:lnTo>
                    <a:pt x="274" y="369"/>
                  </a:lnTo>
                  <a:lnTo>
                    <a:pt x="273" y="369"/>
                  </a:lnTo>
                  <a:lnTo>
                    <a:pt x="272" y="369"/>
                  </a:lnTo>
                  <a:lnTo>
                    <a:pt x="271" y="369"/>
                  </a:lnTo>
                  <a:lnTo>
                    <a:pt x="269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6" y="370"/>
                  </a:lnTo>
                  <a:lnTo>
                    <a:pt x="265" y="370"/>
                  </a:lnTo>
                  <a:lnTo>
                    <a:pt x="262" y="370"/>
                  </a:lnTo>
                  <a:lnTo>
                    <a:pt x="260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5" y="370"/>
                  </a:lnTo>
                  <a:lnTo>
                    <a:pt x="254" y="370"/>
                  </a:lnTo>
                  <a:lnTo>
                    <a:pt x="253" y="370"/>
                  </a:lnTo>
                  <a:lnTo>
                    <a:pt x="253" y="371"/>
                  </a:lnTo>
                  <a:lnTo>
                    <a:pt x="252" y="370"/>
                  </a:lnTo>
                  <a:lnTo>
                    <a:pt x="251" y="370"/>
                  </a:lnTo>
                  <a:lnTo>
                    <a:pt x="250" y="371"/>
                  </a:lnTo>
                  <a:lnTo>
                    <a:pt x="249" y="371"/>
                  </a:lnTo>
                  <a:lnTo>
                    <a:pt x="248" y="371"/>
                  </a:lnTo>
                  <a:lnTo>
                    <a:pt x="247" y="371"/>
                  </a:lnTo>
                  <a:lnTo>
                    <a:pt x="247" y="371"/>
                  </a:lnTo>
                  <a:lnTo>
                    <a:pt x="245" y="371"/>
                  </a:lnTo>
                  <a:lnTo>
                    <a:pt x="244" y="372"/>
                  </a:lnTo>
                  <a:lnTo>
                    <a:pt x="242" y="372"/>
                  </a:lnTo>
                  <a:lnTo>
                    <a:pt x="241" y="372"/>
                  </a:lnTo>
                  <a:lnTo>
                    <a:pt x="240" y="372"/>
                  </a:lnTo>
                  <a:lnTo>
                    <a:pt x="240" y="373"/>
                  </a:lnTo>
                  <a:lnTo>
                    <a:pt x="238" y="373"/>
                  </a:lnTo>
                  <a:lnTo>
                    <a:pt x="238" y="374"/>
                  </a:lnTo>
                  <a:lnTo>
                    <a:pt x="237" y="375"/>
                  </a:lnTo>
                  <a:lnTo>
                    <a:pt x="236" y="376"/>
                  </a:lnTo>
                  <a:lnTo>
                    <a:pt x="235" y="377"/>
                  </a:lnTo>
                  <a:lnTo>
                    <a:pt x="234" y="379"/>
                  </a:lnTo>
                  <a:lnTo>
                    <a:pt x="234" y="380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81"/>
                  </a:lnTo>
                  <a:lnTo>
                    <a:pt x="232" y="382"/>
                  </a:lnTo>
                  <a:lnTo>
                    <a:pt x="231" y="382"/>
                  </a:lnTo>
                  <a:lnTo>
                    <a:pt x="230" y="383"/>
                  </a:lnTo>
                  <a:lnTo>
                    <a:pt x="229" y="383"/>
                  </a:lnTo>
                  <a:lnTo>
                    <a:pt x="229" y="384"/>
                  </a:lnTo>
                  <a:lnTo>
                    <a:pt x="228" y="384"/>
                  </a:lnTo>
                  <a:lnTo>
                    <a:pt x="228" y="384"/>
                  </a:lnTo>
                  <a:lnTo>
                    <a:pt x="227" y="385"/>
                  </a:lnTo>
                  <a:lnTo>
                    <a:pt x="226" y="385"/>
                  </a:lnTo>
                  <a:lnTo>
                    <a:pt x="226" y="386"/>
                  </a:lnTo>
                  <a:lnTo>
                    <a:pt x="225" y="387"/>
                  </a:lnTo>
                  <a:lnTo>
                    <a:pt x="224" y="387"/>
                  </a:lnTo>
                  <a:lnTo>
                    <a:pt x="223" y="387"/>
                  </a:lnTo>
                  <a:lnTo>
                    <a:pt x="222" y="388"/>
                  </a:lnTo>
                  <a:lnTo>
                    <a:pt x="221" y="388"/>
                  </a:lnTo>
                  <a:lnTo>
                    <a:pt x="221" y="388"/>
                  </a:lnTo>
                  <a:lnTo>
                    <a:pt x="220" y="389"/>
                  </a:lnTo>
                  <a:lnTo>
                    <a:pt x="219" y="389"/>
                  </a:lnTo>
                  <a:lnTo>
                    <a:pt x="218" y="390"/>
                  </a:lnTo>
                  <a:lnTo>
                    <a:pt x="216" y="390"/>
                  </a:lnTo>
                  <a:lnTo>
                    <a:pt x="215" y="391"/>
                  </a:lnTo>
                  <a:lnTo>
                    <a:pt x="215" y="392"/>
                  </a:lnTo>
                  <a:lnTo>
                    <a:pt x="215" y="393"/>
                  </a:lnTo>
                  <a:lnTo>
                    <a:pt x="214" y="393"/>
                  </a:lnTo>
                  <a:lnTo>
                    <a:pt x="213" y="394"/>
                  </a:lnTo>
                  <a:lnTo>
                    <a:pt x="212" y="394"/>
                  </a:lnTo>
                  <a:lnTo>
                    <a:pt x="212" y="394"/>
                  </a:lnTo>
                  <a:lnTo>
                    <a:pt x="211" y="395"/>
                  </a:lnTo>
                  <a:lnTo>
                    <a:pt x="210" y="395"/>
                  </a:lnTo>
                  <a:lnTo>
                    <a:pt x="210" y="394"/>
                  </a:lnTo>
                  <a:lnTo>
                    <a:pt x="209" y="394"/>
                  </a:lnTo>
                  <a:lnTo>
                    <a:pt x="209" y="393"/>
                  </a:lnTo>
                  <a:lnTo>
                    <a:pt x="209" y="392"/>
                  </a:lnTo>
                  <a:lnTo>
                    <a:pt x="209" y="391"/>
                  </a:lnTo>
                  <a:lnTo>
                    <a:pt x="209" y="390"/>
                  </a:lnTo>
                  <a:lnTo>
                    <a:pt x="209" y="389"/>
                  </a:lnTo>
                  <a:lnTo>
                    <a:pt x="209" y="388"/>
                  </a:lnTo>
                  <a:lnTo>
                    <a:pt x="209" y="387"/>
                  </a:lnTo>
                  <a:lnTo>
                    <a:pt x="209" y="387"/>
                  </a:lnTo>
                  <a:lnTo>
                    <a:pt x="209" y="386"/>
                  </a:lnTo>
                  <a:lnTo>
                    <a:pt x="209" y="385"/>
                  </a:lnTo>
                  <a:lnTo>
                    <a:pt x="209" y="384"/>
                  </a:lnTo>
                  <a:lnTo>
                    <a:pt x="209" y="383"/>
                  </a:lnTo>
                  <a:lnTo>
                    <a:pt x="210" y="382"/>
                  </a:lnTo>
                  <a:lnTo>
                    <a:pt x="210" y="381"/>
                  </a:lnTo>
                  <a:lnTo>
                    <a:pt x="211" y="381"/>
                  </a:lnTo>
                  <a:lnTo>
                    <a:pt x="212" y="380"/>
                  </a:lnTo>
                  <a:lnTo>
                    <a:pt x="213" y="379"/>
                  </a:lnTo>
                  <a:lnTo>
                    <a:pt x="214" y="379"/>
                  </a:lnTo>
                  <a:lnTo>
                    <a:pt x="215" y="379"/>
                  </a:lnTo>
                  <a:lnTo>
                    <a:pt x="215" y="378"/>
                  </a:lnTo>
                  <a:lnTo>
                    <a:pt x="217" y="377"/>
                  </a:lnTo>
                  <a:lnTo>
                    <a:pt x="218" y="376"/>
                  </a:lnTo>
                  <a:lnTo>
                    <a:pt x="219" y="376"/>
                  </a:lnTo>
                  <a:lnTo>
                    <a:pt x="220" y="375"/>
                  </a:lnTo>
                  <a:lnTo>
                    <a:pt x="221" y="375"/>
                  </a:lnTo>
                  <a:lnTo>
                    <a:pt x="221" y="374"/>
                  </a:lnTo>
                  <a:lnTo>
                    <a:pt x="221" y="373"/>
                  </a:lnTo>
                  <a:lnTo>
                    <a:pt x="222" y="372"/>
                  </a:lnTo>
                  <a:lnTo>
                    <a:pt x="222" y="370"/>
                  </a:lnTo>
                  <a:lnTo>
                    <a:pt x="221" y="370"/>
                  </a:lnTo>
                  <a:lnTo>
                    <a:pt x="221" y="370"/>
                  </a:lnTo>
                  <a:lnTo>
                    <a:pt x="219" y="369"/>
                  </a:lnTo>
                  <a:lnTo>
                    <a:pt x="217" y="368"/>
                  </a:lnTo>
                  <a:lnTo>
                    <a:pt x="215" y="368"/>
                  </a:lnTo>
                  <a:lnTo>
                    <a:pt x="215" y="367"/>
                  </a:lnTo>
                  <a:lnTo>
                    <a:pt x="213" y="366"/>
                  </a:lnTo>
                  <a:lnTo>
                    <a:pt x="212" y="365"/>
                  </a:lnTo>
                  <a:lnTo>
                    <a:pt x="210" y="364"/>
                  </a:lnTo>
                  <a:lnTo>
                    <a:pt x="209" y="363"/>
                  </a:lnTo>
                  <a:lnTo>
                    <a:pt x="209" y="362"/>
                  </a:lnTo>
                  <a:lnTo>
                    <a:pt x="207" y="361"/>
                  </a:lnTo>
                  <a:lnTo>
                    <a:pt x="207" y="360"/>
                  </a:lnTo>
                  <a:lnTo>
                    <a:pt x="206" y="358"/>
                  </a:lnTo>
                  <a:lnTo>
                    <a:pt x="205" y="357"/>
                  </a:lnTo>
                  <a:lnTo>
                    <a:pt x="204" y="356"/>
                  </a:lnTo>
                  <a:lnTo>
                    <a:pt x="203" y="355"/>
                  </a:lnTo>
                  <a:lnTo>
                    <a:pt x="202" y="354"/>
                  </a:lnTo>
                  <a:lnTo>
                    <a:pt x="202" y="354"/>
                  </a:lnTo>
                  <a:lnTo>
                    <a:pt x="200" y="354"/>
                  </a:lnTo>
                  <a:lnTo>
                    <a:pt x="198" y="353"/>
                  </a:lnTo>
                  <a:lnTo>
                    <a:pt x="196" y="353"/>
                  </a:lnTo>
                  <a:lnTo>
                    <a:pt x="195" y="352"/>
                  </a:lnTo>
                  <a:lnTo>
                    <a:pt x="194" y="352"/>
                  </a:lnTo>
                  <a:lnTo>
                    <a:pt x="192" y="352"/>
                  </a:lnTo>
                  <a:lnTo>
                    <a:pt x="190" y="352"/>
                  </a:lnTo>
                  <a:lnTo>
                    <a:pt x="190" y="352"/>
                  </a:lnTo>
                  <a:lnTo>
                    <a:pt x="190" y="353"/>
                  </a:lnTo>
                  <a:lnTo>
                    <a:pt x="190" y="354"/>
                  </a:lnTo>
                  <a:lnTo>
                    <a:pt x="190" y="355"/>
                  </a:lnTo>
                  <a:lnTo>
                    <a:pt x="190" y="356"/>
                  </a:lnTo>
                  <a:lnTo>
                    <a:pt x="190" y="357"/>
                  </a:lnTo>
                  <a:lnTo>
                    <a:pt x="190" y="358"/>
                  </a:lnTo>
                  <a:lnTo>
                    <a:pt x="190" y="359"/>
                  </a:lnTo>
                  <a:lnTo>
                    <a:pt x="190" y="361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4"/>
                  </a:lnTo>
                  <a:lnTo>
                    <a:pt x="189" y="364"/>
                  </a:lnTo>
                  <a:lnTo>
                    <a:pt x="189" y="365"/>
                  </a:lnTo>
                  <a:lnTo>
                    <a:pt x="188" y="365"/>
                  </a:lnTo>
                  <a:lnTo>
                    <a:pt x="187" y="365"/>
                  </a:lnTo>
                  <a:lnTo>
                    <a:pt x="186" y="365"/>
                  </a:lnTo>
                  <a:lnTo>
                    <a:pt x="184" y="365"/>
                  </a:lnTo>
                  <a:lnTo>
                    <a:pt x="183" y="366"/>
                  </a:lnTo>
                  <a:lnTo>
                    <a:pt x="183" y="366"/>
                  </a:lnTo>
                  <a:lnTo>
                    <a:pt x="183" y="367"/>
                  </a:lnTo>
                  <a:lnTo>
                    <a:pt x="182" y="368"/>
                  </a:lnTo>
                  <a:lnTo>
                    <a:pt x="182" y="369"/>
                  </a:lnTo>
                  <a:lnTo>
                    <a:pt x="182" y="370"/>
                  </a:lnTo>
                  <a:lnTo>
                    <a:pt x="181" y="371"/>
                  </a:lnTo>
                  <a:lnTo>
                    <a:pt x="181" y="372"/>
                  </a:lnTo>
                  <a:lnTo>
                    <a:pt x="181" y="373"/>
                  </a:lnTo>
                  <a:lnTo>
                    <a:pt x="180" y="374"/>
                  </a:lnTo>
                  <a:lnTo>
                    <a:pt x="180" y="375"/>
                  </a:lnTo>
                  <a:lnTo>
                    <a:pt x="179" y="375"/>
                  </a:lnTo>
                  <a:lnTo>
                    <a:pt x="179" y="375"/>
                  </a:lnTo>
                  <a:lnTo>
                    <a:pt x="178" y="375"/>
                  </a:lnTo>
                  <a:lnTo>
                    <a:pt x="178" y="376"/>
                  </a:lnTo>
                  <a:lnTo>
                    <a:pt x="177" y="377"/>
                  </a:lnTo>
                  <a:lnTo>
                    <a:pt x="177" y="378"/>
                  </a:lnTo>
                  <a:lnTo>
                    <a:pt x="177" y="379"/>
                  </a:lnTo>
                  <a:lnTo>
                    <a:pt x="177" y="380"/>
                  </a:lnTo>
                  <a:lnTo>
                    <a:pt x="176" y="380"/>
                  </a:lnTo>
                  <a:lnTo>
                    <a:pt x="176" y="381"/>
                  </a:lnTo>
                  <a:lnTo>
                    <a:pt x="176" y="382"/>
                  </a:lnTo>
                  <a:lnTo>
                    <a:pt x="175" y="382"/>
                  </a:lnTo>
                  <a:lnTo>
                    <a:pt x="175" y="383"/>
                  </a:lnTo>
                  <a:lnTo>
                    <a:pt x="175" y="384"/>
                  </a:lnTo>
                  <a:lnTo>
                    <a:pt x="175" y="386"/>
                  </a:lnTo>
                  <a:lnTo>
                    <a:pt x="174" y="387"/>
                  </a:lnTo>
                  <a:lnTo>
                    <a:pt x="174" y="387"/>
                  </a:lnTo>
                  <a:lnTo>
                    <a:pt x="174" y="388"/>
                  </a:lnTo>
                  <a:lnTo>
                    <a:pt x="172" y="388"/>
                  </a:lnTo>
                  <a:lnTo>
                    <a:pt x="171" y="387"/>
                  </a:lnTo>
                  <a:lnTo>
                    <a:pt x="171" y="386"/>
                  </a:lnTo>
                  <a:lnTo>
                    <a:pt x="170" y="385"/>
                  </a:lnTo>
                  <a:lnTo>
                    <a:pt x="170" y="384"/>
                  </a:lnTo>
                  <a:lnTo>
                    <a:pt x="169" y="383"/>
                  </a:lnTo>
                  <a:lnTo>
                    <a:pt x="168" y="382"/>
                  </a:lnTo>
                  <a:lnTo>
                    <a:pt x="167" y="381"/>
                  </a:lnTo>
                  <a:lnTo>
                    <a:pt x="166" y="380"/>
                  </a:lnTo>
                  <a:lnTo>
                    <a:pt x="165" y="379"/>
                  </a:lnTo>
                  <a:lnTo>
                    <a:pt x="164" y="378"/>
                  </a:lnTo>
                  <a:lnTo>
                    <a:pt x="164" y="377"/>
                  </a:lnTo>
                  <a:lnTo>
                    <a:pt x="164" y="376"/>
                  </a:lnTo>
                  <a:lnTo>
                    <a:pt x="163" y="375"/>
                  </a:lnTo>
                  <a:lnTo>
                    <a:pt x="162" y="375"/>
                  </a:lnTo>
                  <a:lnTo>
                    <a:pt x="161" y="375"/>
                  </a:lnTo>
                  <a:lnTo>
                    <a:pt x="159" y="375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7"/>
                  </a:lnTo>
                  <a:lnTo>
                    <a:pt x="155" y="377"/>
                  </a:lnTo>
                  <a:lnTo>
                    <a:pt x="153" y="376"/>
                  </a:lnTo>
                  <a:lnTo>
                    <a:pt x="152" y="376"/>
                  </a:lnTo>
                  <a:lnTo>
                    <a:pt x="151" y="377"/>
                  </a:lnTo>
                  <a:lnTo>
                    <a:pt x="148" y="377"/>
                  </a:lnTo>
                  <a:lnTo>
                    <a:pt x="146" y="378"/>
                  </a:lnTo>
                  <a:lnTo>
                    <a:pt x="145" y="379"/>
                  </a:lnTo>
                  <a:lnTo>
                    <a:pt x="144" y="381"/>
                  </a:lnTo>
                  <a:lnTo>
                    <a:pt x="143" y="382"/>
                  </a:lnTo>
                  <a:lnTo>
                    <a:pt x="142" y="383"/>
                  </a:lnTo>
                  <a:lnTo>
                    <a:pt x="139" y="386"/>
                  </a:lnTo>
                  <a:lnTo>
                    <a:pt x="139" y="387"/>
                  </a:lnTo>
                  <a:lnTo>
                    <a:pt x="138" y="387"/>
                  </a:lnTo>
                  <a:lnTo>
                    <a:pt x="136" y="387"/>
                  </a:lnTo>
                  <a:lnTo>
                    <a:pt x="135" y="388"/>
                  </a:lnTo>
                  <a:lnTo>
                    <a:pt x="133" y="389"/>
                  </a:lnTo>
                  <a:lnTo>
                    <a:pt x="132" y="389"/>
                  </a:lnTo>
                  <a:lnTo>
                    <a:pt x="132" y="390"/>
                  </a:lnTo>
                  <a:lnTo>
                    <a:pt x="130" y="391"/>
                  </a:lnTo>
                  <a:lnTo>
                    <a:pt x="129" y="392"/>
                  </a:lnTo>
                  <a:lnTo>
                    <a:pt x="129" y="393"/>
                  </a:lnTo>
                  <a:lnTo>
                    <a:pt x="128" y="394"/>
                  </a:lnTo>
                  <a:lnTo>
                    <a:pt x="127" y="396"/>
                  </a:lnTo>
                  <a:lnTo>
                    <a:pt x="127" y="397"/>
                  </a:lnTo>
                  <a:lnTo>
                    <a:pt x="126" y="398"/>
                  </a:lnTo>
                  <a:lnTo>
                    <a:pt x="126" y="400"/>
                  </a:lnTo>
                  <a:lnTo>
                    <a:pt x="125" y="399"/>
                  </a:lnTo>
                  <a:lnTo>
                    <a:pt x="125" y="398"/>
                  </a:lnTo>
                  <a:lnTo>
                    <a:pt x="124" y="397"/>
                  </a:lnTo>
                  <a:lnTo>
                    <a:pt x="124" y="396"/>
                  </a:lnTo>
                  <a:lnTo>
                    <a:pt x="123" y="395"/>
                  </a:lnTo>
                  <a:lnTo>
                    <a:pt x="123" y="394"/>
                  </a:lnTo>
                  <a:lnTo>
                    <a:pt x="123" y="394"/>
                  </a:lnTo>
                  <a:lnTo>
                    <a:pt x="122" y="393"/>
                  </a:lnTo>
                  <a:lnTo>
                    <a:pt x="122" y="392"/>
                  </a:lnTo>
                  <a:lnTo>
                    <a:pt x="121" y="392"/>
                  </a:lnTo>
                  <a:lnTo>
                    <a:pt x="121" y="391"/>
                  </a:lnTo>
                  <a:lnTo>
                    <a:pt x="121" y="390"/>
                  </a:lnTo>
                  <a:lnTo>
                    <a:pt x="121" y="389"/>
                  </a:lnTo>
                  <a:lnTo>
                    <a:pt x="121" y="388"/>
                  </a:lnTo>
                  <a:lnTo>
                    <a:pt x="120" y="388"/>
                  </a:lnTo>
                  <a:lnTo>
                    <a:pt x="120" y="387"/>
                  </a:lnTo>
                  <a:lnTo>
                    <a:pt x="120" y="385"/>
                  </a:lnTo>
                  <a:lnTo>
                    <a:pt x="120" y="384"/>
                  </a:lnTo>
                  <a:lnTo>
                    <a:pt x="121" y="383"/>
                  </a:lnTo>
                  <a:lnTo>
                    <a:pt x="121" y="381"/>
                  </a:lnTo>
                  <a:lnTo>
                    <a:pt x="121" y="381"/>
                  </a:lnTo>
                  <a:lnTo>
                    <a:pt x="121" y="380"/>
                  </a:lnTo>
                  <a:lnTo>
                    <a:pt x="121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20" y="376"/>
                  </a:lnTo>
                  <a:lnTo>
                    <a:pt x="119" y="375"/>
                  </a:lnTo>
                  <a:lnTo>
                    <a:pt x="119" y="375"/>
                  </a:lnTo>
                  <a:lnTo>
                    <a:pt x="119" y="375"/>
                  </a:lnTo>
                  <a:lnTo>
                    <a:pt x="118" y="375"/>
                  </a:lnTo>
                  <a:lnTo>
                    <a:pt x="118" y="374"/>
                  </a:lnTo>
                  <a:lnTo>
                    <a:pt x="117" y="374"/>
                  </a:lnTo>
                  <a:lnTo>
                    <a:pt x="117" y="373"/>
                  </a:lnTo>
                  <a:lnTo>
                    <a:pt x="116" y="373"/>
                  </a:lnTo>
                  <a:lnTo>
                    <a:pt x="116" y="372"/>
                  </a:lnTo>
                  <a:lnTo>
                    <a:pt x="115" y="372"/>
                  </a:lnTo>
                  <a:lnTo>
                    <a:pt x="114" y="371"/>
                  </a:lnTo>
                  <a:lnTo>
                    <a:pt x="113" y="371"/>
                  </a:lnTo>
                  <a:lnTo>
                    <a:pt x="113" y="371"/>
                  </a:lnTo>
                  <a:lnTo>
                    <a:pt x="112" y="370"/>
                  </a:lnTo>
                  <a:lnTo>
                    <a:pt x="112" y="371"/>
                  </a:lnTo>
                  <a:lnTo>
                    <a:pt x="111" y="371"/>
                  </a:lnTo>
                  <a:lnTo>
                    <a:pt x="110" y="371"/>
                  </a:lnTo>
                  <a:lnTo>
                    <a:pt x="109" y="371"/>
                  </a:lnTo>
                  <a:lnTo>
                    <a:pt x="108" y="372"/>
                  </a:lnTo>
                  <a:lnTo>
                    <a:pt x="107" y="371"/>
                  </a:lnTo>
                  <a:lnTo>
                    <a:pt x="107" y="372"/>
                  </a:lnTo>
                  <a:lnTo>
                    <a:pt x="107" y="373"/>
                  </a:lnTo>
                  <a:lnTo>
                    <a:pt x="107" y="374"/>
                  </a:lnTo>
                  <a:lnTo>
                    <a:pt x="106" y="374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5" y="375"/>
                  </a:lnTo>
                  <a:lnTo>
                    <a:pt x="104" y="376"/>
                  </a:lnTo>
                  <a:lnTo>
                    <a:pt x="102" y="376"/>
                  </a:lnTo>
                  <a:lnTo>
                    <a:pt x="102" y="375"/>
                  </a:lnTo>
                  <a:lnTo>
                    <a:pt x="102" y="375"/>
                  </a:lnTo>
                  <a:lnTo>
                    <a:pt x="103" y="375"/>
                  </a:lnTo>
                  <a:lnTo>
                    <a:pt x="103" y="374"/>
                  </a:lnTo>
                  <a:lnTo>
                    <a:pt x="102" y="374"/>
                  </a:lnTo>
                  <a:lnTo>
                    <a:pt x="101" y="374"/>
                  </a:lnTo>
                  <a:lnTo>
                    <a:pt x="101" y="373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100" y="372"/>
                  </a:lnTo>
                  <a:lnTo>
                    <a:pt x="99" y="372"/>
                  </a:lnTo>
                  <a:lnTo>
                    <a:pt x="99" y="371"/>
                  </a:lnTo>
                  <a:lnTo>
                    <a:pt x="100" y="370"/>
                  </a:lnTo>
                  <a:lnTo>
                    <a:pt x="100" y="370"/>
                  </a:lnTo>
                  <a:lnTo>
                    <a:pt x="100" y="369"/>
                  </a:lnTo>
                  <a:lnTo>
                    <a:pt x="100" y="368"/>
                  </a:lnTo>
                  <a:lnTo>
                    <a:pt x="101" y="368"/>
                  </a:lnTo>
                  <a:lnTo>
                    <a:pt x="101" y="368"/>
                  </a:lnTo>
                  <a:lnTo>
                    <a:pt x="102" y="368"/>
                  </a:lnTo>
                  <a:lnTo>
                    <a:pt x="102" y="367"/>
                  </a:lnTo>
                  <a:lnTo>
                    <a:pt x="103" y="366"/>
                  </a:lnTo>
                  <a:lnTo>
                    <a:pt x="103" y="365"/>
                  </a:lnTo>
                  <a:lnTo>
                    <a:pt x="103" y="364"/>
                  </a:lnTo>
                  <a:lnTo>
                    <a:pt x="103" y="363"/>
                  </a:lnTo>
                  <a:lnTo>
                    <a:pt x="104" y="362"/>
                  </a:lnTo>
                  <a:lnTo>
                    <a:pt x="104" y="362"/>
                  </a:lnTo>
                  <a:lnTo>
                    <a:pt x="105" y="361"/>
                  </a:lnTo>
                  <a:lnTo>
                    <a:pt x="106" y="360"/>
                  </a:lnTo>
                  <a:lnTo>
                    <a:pt x="106" y="359"/>
                  </a:lnTo>
                  <a:lnTo>
                    <a:pt x="106" y="358"/>
                  </a:lnTo>
                  <a:lnTo>
                    <a:pt x="107" y="357"/>
                  </a:lnTo>
                  <a:lnTo>
                    <a:pt x="107" y="356"/>
                  </a:lnTo>
                  <a:lnTo>
                    <a:pt x="107" y="356"/>
                  </a:lnTo>
                  <a:lnTo>
                    <a:pt x="107" y="355"/>
                  </a:lnTo>
                  <a:lnTo>
                    <a:pt x="107" y="354"/>
                  </a:lnTo>
                  <a:lnTo>
                    <a:pt x="108" y="353"/>
                  </a:lnTo>
                  <a:lnTo>
                    <a:pt x="109" y="353"/>
                  </a:lnTo>
                  <a:lnTo>
                    <a:pt x="109" y="352"/>
                  </a:lnTo>
                  <a:lnTo>
                    <a:pt x="109" y="351"/>
                  </a:lnTo>
                  <a:lnTo>
                    <a:pt x="110" y="350"/>
                  </a:lnTo>
                  <a:lnTo>
                    <a:pt x="111" y="349"/>
                  </a:lnTo>
                  <a:lnTo>
                    <a:pt x="111" y="349"/>
                  </a:lnTo>
                  <a:lnTo>
                    <a:pt x="112" y="348"/>
                  </a:lnTo>
                  <a:lnTo>
                    <a:pt x="112" y="347"/>
                  </a:lnTo>
                  <a:lnTo>
                    <a:pt x="112" y="346"/>
                  </a:lnTo>
                  <a:lnTo>
                    <a:pt x="113" y="346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3" y="341"/>
                  </a:lnTo>
                  <a:lnTo>
                    <a:pt x="113" y="340"/>
                  </a:lnTo>
                  <a:lnTo>
                    <a:pt x="113" y="339"/>
                  </a:lnTo>
                  <a:lnTo>
                    <a:pt x="114" y="338"/>
                  </a:lnTo>
                  <a:lnTo>
                    <a:pt x="114" y="337"/>
                  </a:lnTo>
                  <a:lnTo>
                    <a:pt x="114" y="337"/>
                  </a:lnTo>
                  <a:lnTo>
                    <a:pt x="114" y="336"/>
                  </a:lnTo>
                  <a:lnTo>
                    <a:pt x="114" y="335"/>
                  </a:lnTo>
                  <a:lnTo>
                    <a:pt x="114" y="334"/>
                  </a:lnTo>
                  <a:lnTo>
                    <a:pt x="113" y="333"/>
                  </a:lnTo>
                  <a:lnTo>
                    <a:pt x="113" y="332"/>
                  </a:lnTo>
                  <a:lnTo>
                    <a:pt x="113" y="331"/>
                  </a:lnTo>
                  <a:lnTo>
                    <a:pt x="113" y="331"/>
                  </a:lnTo>
                  <a:lnTo>
                    <a:pt x="113" y="330"/>
                  </a:lnTo>
                  <a:lnTo>
                    <a:pt x="113" y="330"/>
                  </a:lnTo>
                  <a:lnTo>
                    <a:pt x="112" y="329"/>
                  </a:lnTo>
                  <a:lnTo>
                    <a:pt x="112" y="328"/>
                  </a:lnTo>
                  <a:lnTo>
                    <a:pt x="112" y="327"/>
                  </a:lnTo>
                  <a:lnTo>
                    <a:pt x="110" y="328"/>
                  </a:lnTo>
                  <a:lnTo>
                    <a:pt x="109" y="327"/>
                  </a:lnTo>
                  <a:lnTo>
                    <a:pt x="109" y="326"/>
                  </a:lnTo>
                  <a:lnTo>
                    <a:pt x="109" y="325"/>
                  </a:lnTo>
                  <a:lnTo>
                    <a:pt x="109" y="324"/>
                  </a:lnTo>
                  <a:lnTo>
                    <a:pt x="109" y="324"/>
                  </a:lnTo>
                  <a:lnTo>
                    <a:pt x="109" y="323"/>
                  </a:lnTo>
                  <a:lnTo>
                    <a:pt x="109" y="322"/>
                  </a:lnTo>
                  <a:lnTo>
                    <a:pt x="108" y="321"/>
                  </a:lnTo>
                  <a:lnTo>
                    <a:pt x="107" y="320"/>
                  </a:lnTo>
                  <a:lnTo>
                    <a:pt x="107" y="319"/>
                  </a:lnTo>
                  <a:lnTo>
                    <a:pt x="107" y="318"/>
                  </a:lnTo>
                  <a:lnTo>
                    <a:pt x="106" y="318"/>
                  </a:lnTo>
                  <a:lnTo>
                    <a:pt x="106" y="317"/>
                  </a:lnTo>
                  <a:lnTo>
                    <a:pt x="106" y="316"/>
                  </a:lnTo>
                  <a:lnTo>
                    <a:pt x="106" y="315"/>
                  </a:lnTo>
                  <a:lnTo>
                    <a:pt x="105" y="315"/>
                  </a:lnTo>
                  <a:lnTo>
                    <a:pt x="105" y="314"/>
                  </a:lnTo>
                  <a:lnTo>
                    <a:pt x="104" y="313"/>
                  </a:lnTo>
                  <a:lnTo>
                    <a:pt x="103" y="312"/>
                  </a:lnTo>
                  <a:lnTo>
                    <a:pt x="102" y="311"/>
                  </a:lnTo>
                  <a:lnTo>
                    <a:pt x="101" y="311"/>
                  </a:lnTo>
                  <a:lnTo>
                    <a:pt x="100" y="311"/>
                  </a:lnTo>
                  <a:lnTo>
                    <a:pt x="100" y="311"/>
                  </a:lnTo>
                  <a:lnTo>
                    <a:pt x="99" y="312"/>
                  </a:lnTo>
                  <a:lnTo>
                    <a:pt x="98" y="313"/>
                  </a:lnTo>
                  <a:lnTo>
                    <a:pt x="97" y="314"/>
                  </a:lnTo>
                  <a:lnTo>
                    <a:pt x="96" y="314"/>
                  </a:lnTo>
                  <a:lnTo>
                    <a:pt x="95" y="315"/>
                  </a:lnTo>
                  <a:lnTo>
                    <a:pt x="94" y="316"/>
                  </a:lnTo>
                  <a:lnTo>
                    <a:pt x="94" y="316"/>
                  </a:lnTo>
                  <a:lnTo>
                    <a:pt x="93" y="317"/>
                  </a:lnTo>
                  <a:lnTo>
                    <a:pt x="92" y="318"/>
                  </a:lnTo>
                  <a:lnTo>
                    <a:pt x="91" y="318"/>
                  </a:lnTo>
                  <a:lnTo>
                    <a:pt x="90" y="319"/>
                  </a:lnTo>
                  <a:lnTo>
                    <a:pt x="89" y="319"/>
                  </a:lnTo>
                  <a:lnTo>
                    <a:pt x="88" y="320"/>
                  </a:lnTo>
                  <a:lnTo>
                    <a:pt x="88" y="320"/>
                  </a:lnTo>
                  <a:lnTo>
                    <a:pt x="88" y="321"/>
                  </a:lnTo>
                  <a:lnTo>
                    <a:pt x="87" y="321"/>
                  </a:lnTo>
                  <a:lnTo>
                    <a:pt x="87" y="322"/>
                  </a:lnTo>
                  <a:lnTo>
                    <a:pt x="86" y="323"/>
                  </a:lnTo>
                  <a:lnTo>
                    <a:pt x="85" y="324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6"/>
                  </a:lnTo>
                  <a:lnTo>
                    <a:pt x="81" y="327"/>
                  </a:lnTo>
                  <a:lnTo>
                    <a:pt x="81" y="328"/>
                  </a:lnTo>
                  <a:lnTo>
                    <a:pt x="81" y="328"/>
                  </a:lnTo>
                  <a:lnTo>
                    <a:pt x="80" y="329"/>
                  </a:lnTo>
                  <a:lnTo>
                    <a:pt x="80" y="330"/>
                  </a:lnTo>
                  <a:lnTo>
                    <a:pt x="79" y="330"/>
                  </a:lnTo>
                  <a:lnTo>
                    <a:pt x="79" y="330"/>
                  </a:lnTo>
                  <a:lnTo>
                    <a:pt x="78" y="330"/>
                  </a:lnTo>
                  <a:lnTo>
                    <a:pt x="78" y="331"/>
                  </a:lnTo>
                  <a:lnTo>
                    <a:pt x="77" y="331"/>
                  </a:lnTo>
                  <a:lnTo>
                    <a:pt x="77" y="332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4"/>
                  </a:lnTo>
                  <a:lnTo>
                    <a:pt x="76" y="335"/>
                  </a:lnTo>
                  <a:lnTo>
                    <a:pt x="75" y="336"/>
                  </a:lnTo>
                  <a:lnTo>
                    <a:pt x="75" y="337"/>
                  </a:lnTo>
                  <a:lnTo>
                    <a:pt x="74" y="337"/>
                  </a:lnTo>
                  <a:lnTo>
                    <a:pt x="74" y="336"/>
                  </a:lnTo>
                  <a:lnTo>
                    <a:pt x="73" y="336"/>
                  </a:lnTo>
                  <a:lnTo>
                    <a:pt x="72" y="336"/>
                  </a:lnTo>
                  <a:lnTo>
                    <a:pt x="71" y="337"/>
                  </a:lnTo>
                  <a:lnTo>
                    <a:pt x="70" y="337"/>
                  </a:lnTo>
                  <a:lnTo>
                    <a:pt x="69" y="337"/>
                  </a:lnTo>
                  <a:lnTo>
                    <a:pt x="68" y="337"/>
                  </a:lnTo>
                  <a:lnTo>
                    <a:pt x="68" y="337"/>
                  </a:lnTo>
                  <a:lnTo>
                    <a:pt x="67" y="337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5" y="337"/>
                  </a:lnTo>
                  <a:lnTo>
                    <a:pt x="64" y="338"/>
                  </a:lnTo>
                  <a:lnTo>
                    <a:pt x="63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1" y="338"/>
                  </a:lnTo>
                  <a:lnTo>
                    <a:pt x="60" y="338"/>
                  </a:lnTo>
                  <a:lnTo>
                    <a:pt x="59" y="338"/>
                  </a:lnTo>
                  <a:lnTo>
                    <a:pt x="58" y="338"/>
                  </a:lnTo>
                  <a:lnTo>
                    <a:pt x="58" y="339"/>
                  </a:lnTo>
                  <a:lnTo>
                    <a:pt x="57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8"/>
                  </a:lnTo>
                  <a:lnTo>
                    <a:pt x="55" y="337"/>
                  </a:lnTo>
                  <a:lnTo>
                    <a:pt x="54" y="337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1" y="335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4"/>
                  </a:lnTo>
                  <a:lnTo>
                    <a:pt x="48" y="335"/>
                  </a:lnTo>
                  <a:lnTo>
                    <a:pt x="47" y="336"/>
                  </a:lnTo>
                  <a:lnTo>
                    <a:pt x="46" y="337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3" y="337"/>
                  </a:lnTo>
                  <a:lnTo>
                    <a:pt x="43" y="337"/>
                  </a:lnTo>
                  <a:lnTo>
                    <a:pt x="43" y="336"/>
                  </a:lnTo>
                  <a:lnTo>
                    <a:pt x="42" y="336"/>
                  </a:lnTo>
                  <a:lnTo>
                    <a:pt x="41" y="335"/>
                  </a:lnTo>
                  <a:lnTo>
                    <a:pt x="41" y="334"/>
                  </a:lnTo>
                  <a:lnTo>
                    <a:pt x="41" y="333"/>
                  </a:lnTo>
                  <a:lnTo>
                    <a:pt x="41" y="332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0"/>
                  </a:lnTo>
                  <a:lnTo>
                    <a:pt x="38" y="330"/>
                  </a:lnTo>
                  <a:lnTo>
                    <a:pt x="37" y="329"/>
                  </a:lnTo>
                  <a:lnTo>
                    <a:pt x="37" y="328"/>
                  </a:lnTo>
                  <a:lnTo>
                    <a:pt x="37" y="328"/>
                  </a:lnTo>
                  <a:lnTo>
                    <a:pt x="37" y="327"/>
                  </a:lnTo>
                  <a:lnTo>
                    <a:pt x="36" y="327"/>
                  </a:lnTo>
                  <a:lnTo>
                    <a:pt x="35" y="326"/>
                  </a:lnTo>
                  <a:lnTo>
                    <a:pt x="34" y="326"/>
                  </a:lnTo>
                  <a:lnTo>
                    <a:pt x="33" y="326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1" y="325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3"/>
                  </a:lnTo>
                  <a:lnTo>
                    <a:pt x="30" y="322"/>
                  </a:lnTo>
                  <a:lnTo>
                    <a:pt x="29" y="322"/>
                  </a:lnTo>
                  <a:lnTo>
                    <a:pt x="28" y="322"/>
                  </a:lnTo>
                  <a:lnTo>
                    <a:pt x="27" y="322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4"/>
                  </a:lnTo>
                  <a:lnTo>
                    <a:pt x="25" y="324"/>
                  </a:lnTo>
                  <a:lnTo>
                    <a:pt x="24" y="325"/>
                  </a:lnTo>
                  <a:lnTo>
                    <a:pt x="24" y="326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3" y="328"/>
                  </a:lnTo>
                  <a:lnTo>
                    <a:pt x="22" y="328"/>
                  </a:lnTo>
                  <a:lnTo>
                    <a:pt x="21" y="329"/>
                  </a:lnTo>
                  <a:lnTo>
                    <a:pt x="20" y="330"/>
                  </a:lnTo>
                  <a:lnTo>
                    <a:pt x="19" y="330"/>
                  </a:lnTo>
                  <a:lnTo>
                    <a:pt x="19" y="330"/>
                  </a:lnTo>
                  <a:lnTo>
                    <a:pt x="18" y="330"/>
                  </a:lnTo>
                  <a:lnTo>
                    <a:pt x="18" y="331"/>
                  </a:lnTo>
                  <a:lnTo>
                    <a:pt x="17" y="331"/>
                  </a:lnTo>
                  <a:lnTo>
                    <a:pt x="17" y="332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4" y="330"/>
                  </a:lnTo>
                  <a:lnTo>
                    <a:pt x="13" y="330"/>
                  </a:lnTo>
                  <a:lnTo>
                    <a:pt x="12" y="330"/>
                  </a:lnTo>
                  <a:lnTo>
                    <a:pt x="12" y="329"/>
                  </a:lnTo>
                  <a:lnTo>
                    <a:pt x="11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10" y="327"/>
                  </a:lnTo>
                  <a:lnTo>
                    <a:pt x="9" y="326"/>
                  </a:lnTo>
                  <a:lnTo>
                    <a:pt x="10" y="325"/>
                  </a:lnTo>
                  <a:lnTo>
                    <a:pt x="9" y="324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6" y="324"/>
                  </a:lnTo>
                  <a:lnTo>
                    <a:pt x="5" y="324"/>
                  </a:lnTo>
                  <a:lnTo>
                    <a:pt x="5" y="323"/>
                  </a:lnTo>
                  <a:lnTo>
                    <a:pt x="5" y="322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9"/>
                  </a:lnTo>
                  <a:lnTo>
                    <a:pt x="5" y="318"/>
                  </a:lnTo>
                  <a:lnTo>
                    <a:pt x="4" y="318"/>
                  </a:lnTo>
                  <a:lnTo>
                    <a:pt x="3" y="318"/>
                  </a:lnTo>
                  <a:lnTo>
                    <a:pt x="2" y="318"/>
                  </a:lnTo>
                  <a:lnTo>
                    <a:pt x="2" y="318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5"/>
                  </a:lnTo>
                  <a:lnTo>
                    <a:pt x="1" y="314"/>
                  </a:lnTo>
                  <a:lnTo>
                    <a:pt x="2" y="314"/>
                  </a:lnTo>
                  <a:lnTo>
                    <a:pt x="1" y="314"/>
                  </a:lnTo>
                  <a:lnTo>
                    <a:pt x="2" y="313"/>
                  </a:lnTo>
                  <a:lnTo>
                    <a:pt x="3" y="312"/>
                  </a:lnTo>
                  <a:lnTo>
                    <a:pt x="2" y="311"/>
                  </a:lnTo>
                  <a:lnTo>
                    <a:pt x="3" y="311"/>
                  </a:lnTo>
                  <a:lnTo>
                    <a:pt x="3" y="311"/>
                  </a:lnTo>
                  <a:lnTo>
                    <a:pt x="3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8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5" y="306"/>
                  </a:lnTo>
                  <a:lnTo>
                    <a:pt x="5" y="305"/>
                  </a:lnTo>
                  <a:lnTo>
                    <a:pt x="5" y="305"/>
                  </a:lnTo>
                  <a:lnTo>
                    <a:pt x="6" y="305"/>
                  </a:lnTo>
                  <a:lnTo>
                    <a:pt x="5" y="304"/>
                  </a:lnTo>
                  <a:lnTo>
                    <a:pt x="6" y="304"/>
                  </a:lnTo>
                  <a:lnTo>
                    <a:pt x="6" y="303"/>
                  </a:lnTo>
                  <a:lnTo>
                    <a:pt x="6" y="302"/>
                  </a:lnTo>
                  <a:lnTo>
                    <a:pt x="6" y="301"/>
                  </a:lnTo>
                  <a:lnTo>
                    <a:pt x="6" y="300"/>
                  </a:lnTo>
                  <a:lnTo>
                    <a:pt x="6" y="299"/>
                  </a:lnTo>
                  <a:lnTo>
                    <a:pt x="5" y="299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6"/>
                  </a:lnTo>
                  <a:lnTo>
                    <a:pt x="8" y="296"/>
                  </a:lnTo>
                  <a:lnTo>
                    <a:pt x="8" y="295"/>
                  </a:lnTo>
                  <a:lnTo>
                    <a:pt x="9" y="295"/>
                  </a:lnTo>
                  <a:lnTo>
                    <a:pt x="10" y="294"/>
                  </a:lnTo>
                  <a:lnTo>
                    <a:pt x="10" y="293"/>
                  </a:lnTo>
                  <a:lnTo>
                    <a:pt x="10" y="292"/>
                  </a:lnTo>
                  <a:lnTo>
                    <a:pt x="11" y="292"/>
                  </a:lnTo>
                  <a:lnTo>
                    <a:pt x="11" y="292"/>
                  </a:lnTo>
                  <a:lnTo>
                    <a:pt x="12" y="292"/>
                  </a:lnTo>
                  <a:lnTo>
                    <a:pt x="12" y="292"/>
                  </a:lnTo>
                  <a:lnTo>
                    <a:pt x="13" y="292"/>
                  </a:lnTo>
                  <a:lnTo>
                    <a:pt x="14" y="292"/>
                  </a:lnTo>
                  <a:lnTo>
                    <a:pt x="15" y="291"/>
                  </a:lnTo>
                  <a:lnTo>
                    <a:pt x="16" y="290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8" y="288"/>
                  </a:lnTo>
                  <a:lnTo>
                    <a:pt x="18" y="287"/>
                  </a:lnTo>
                  <a:lnTo>
                    <a:pt x="19" y="286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1" y="283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81"/>
                  </a:lnTo>
                  <a:lnTo>
                    <a:pt x="18" y="281"/>
                  </a:lnTo>
                  <a:lnTo>
                    <a:pt x="18" y="282"/>
                  </a:lnTo>
                  <a:lnTo>
                    <a:pt x="17" y="283"/>
                  </a:lnTo>
                  <a:lnTo>
                    <a:pt x="16" y="283"/>
                  </a:lnTo>
                  <a:lnTo>
                    <a:pt x="16" y="284"/>
                  </a:lnTo>
                  <a:lnTo>
                    <a:pt x="15" y="284"/>
                  </a:lnTo>
                  <a:lnTo>
                    <a:pt x="14" y="284"/>
                  </a:lnTo>
                  <a:lnTo>
                    <a:pt x="13" y="285"/>
                  </a:lnTo>
                  <a:lnTo>
                    <a:pt x="11" y="286"/>
                  </a:lnTo>
                  <a:lnTo>
                    <a:pt x="11" y="286"/>
                  </a:lnTo>
                  <a:lnTo>
                    <a:pt x="10" y="286"/>
                  </a:lnTo>
                  <a:lnTo>
                    <a:pt x="10" y="287"/>
                  </a:lnTo>
                  <a:lnTo>
                    <a:pt x="9" y="287"/>
                  </a:lnTo>
                  <a:lnTo>
                    <a:pt x="8" y="287"/>
                  </a:lnTo>
                  <a:lnTo>
                    <a:pt x="8" y="286"/>
                  </a:lnTo>
                  <a:lnTo>
                    <a:pt x="7" y="286"/>
                  </a:lnTo>
                  <a:lnTo>
                    <a:pt x="6" y="286"/>
                  </a:lnTo>
                  <a:lnTo>
                    <a:pt x="5" y="286"/>
                  </a:lnTo>
                  <a:lnTo>
                    <a:pt x="5" y="286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3" y="284"/>
                  </a:lnTo>
                  <a:lnTo>
                    <a:pt x="2" y="283"/>
                  </a:lnTo>
                  <a:lnTo>
                    <a:pt x="2" y="282"/>
                  </a:lnTo>
                  <a:lnTo>
                    <a:pt x="3" y="281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6" y="276"/>
                  </a:lnTo>
                  <a:lnTo>
                    <a:pt x="6" y="275"/>
                  </a:lnTo>
                  <a:lnTo>
                    <a:pt x="6" y="274"/>
                  </a:lnTo>
                  <a:lnTo>
                    <a:pt x="7" y="274"/>
                  </a:lnTo>
                  <a:lnTo>
                    <a:pt x="7" y="273"/>
                  </a:lnTo>
                  <a:lnTo>
                    <a:pt x="8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9" y="271"/>
                  </a:lnTo>
                  <a:lnTo>
                    <a:pt x="10" y="270"/>
                  </a:lnTo>
                  <a:lnTo>
                    <a:pt x="10" y="269"/>
                  </a:lnTo>
                  <a:lnTo>
                    <a:pt x="11" y="268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12" y="260"/>
                  </a:lnTo>
                  <a:lnTo>
                    <a:pt x="13" y="260"/>
                  </a:lnTo>
                  <a:lnTo>
                    <a:pt x="14" y="260"/>
                  </a:lnTo>
                  <a:lnTo>
                    <a:pt x="15" y="260"/>
                  </a:lnTo>
                  <a:lnTo>
                    <a:pt x="15" y="259"/>
                  </a:lnTo>
                  <a:lnTo>
                    <a:pt x="15" y="258"/>
                  </a:lnTo>
                  <a:lnTo>
                    <a:pt x="16" y="257"/>
                  </a:lnTo>
                  <a:lnTo>
                    <a:pt x="16" y="256"/>
                  </a:lnTo>
                  <a:lnTo>
                    <a:pt x="17" y="256"/>
                  </a:lnTo>
                  <a:lnTo>
                    <a:pt x="17" y="255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7" y="253"/>
                  </a:lnTo>
                  <a:lnTo>
                    <a:pt x="17" y="252"/>
                  </a:lnTo>
                  <a:lnTo>
                    <a:pt x="18" y="251"/>
                  </a:lnTo>
                  <a:lnTo>
                    <a:pt x="18" y="250"/>
                  </a:lnTo>
                  <a:lnTo>
                    <a:pt x="18" y="249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7"/>
                  </a:lnTo>
                  <a:lnTo>
                    <a:pt x="19" y="246"/>
                  </a:lnTo>
                  <a:lnTo>
                    <a:pt x="20" y="246"/>
                  </a:lnTo>
                  <a:lnTo>
                    <a:pt x="20" y="245"/>
                  </a:lnTo>
                  <a:lnTo>
                    <a:pt x="21" y="245"/>
                  </a:lnTo>
                  <a:lnTo>
                    <a:pt x="22" y="244"/>
                  </a:lnTo>
                  <a:lnTo>
                    <a:pt x="23" y="243"/>
                  </a:lnTo>
                  <a:lnTo>
                    <a:pt x="23" y="242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22" y="240"/>
                  </a:lnTo>
                  <a:lnTo>
                    <a:pt x="22" y="239"/>
                  </a:lnTo>
                  <a:lnTo>
                    <a:pt x="23" y="239"/>
                  </a:lnTo>
                  <a:lnTo>
                    <a:pt x="23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5" y="240"/>
                  </a:lnTo>
                  <a:lnTo>
                    <a:pt x="26" y="241"/>
                  </a:lnTo>
                  <a:lnTo>
                    <a:pt x="27" y="241"/>
                  </a:lnTo>
                  <a:lnTo>
                    <a:pt x="28" y="241"/>
                  </a:lnTo>
                  <a:lnTo>
                    <a:pt x="29" y="241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1" y="239"/>
                  </a:lnTo>
                  <a:lnTo>
                    <a:pt x="32" y="238"/>
                  </a:lnTo>
                  <a:lnTo>
                    <a:pt x="33" y="238"/>
                  </a:lnTo>
                  <a:lnTo>
                    <a:pt x="34" y="238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8" y="239"/>
                  </a:lnTo>
                  <a:lnTo>
                    <a:pt x="39" y="238"/>
                  </a:lnTo>
                  <a:lnTo>
                    <a:pt x="40" y="239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4" y="239"/>
                  </a:lnTo>
                  <a:lnTo>
                    <a:pt x="44" y="238"/>
                  </a:lnTo>
                  <a:lnTo>
                    <a:pt x="45" y="237"/>
                  </a:lnTo>
                  <a:lnTo>
                    <a:pt x="46" y="237"/>
                  </a:lnTo>
                  <a:lnTo>
                    <a:pt x="47" y="236"/>
                  </a:lnTo>
                  <a:lnTo>
                    <a:pt x="48" y="235"/>
                  </a:lnTo>
                  <a:lnTo>
                    <a:pt x="48" y="235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9" y="233"/>
                  </a:lnTo>
                  <a:lnTo>
                    <a:pt x="49" y="232"/>
                  </a:lnTo>
                  <a:lnTo>
                    <a:pt x="49" y="231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2" y="230"/>
                  </a:lnTo>
                  <a:lnTo>
                    <a:pt x="53" y="230"/>
                  </a:lnTo>
                  <a:lnTo>
                    <a:pt x="54" y="231"/>
                  </a:lnTo>
                  <a:lnTo>
                    <a:pt x="55" y="231"/>
                  </a:lnTo>
                  <a:lnTo>
                    <a:pt x="56" y="232"/>
                  </a:lnTo>
                  <a:lnTo>
                    <a:pt x="56" y="233"/>
                  </a:lnTo>
                  <a:lnTo>
                    <a:pt x="56" y="234"/>
                  </a:lnTo>
                  <a:lnTo>
                    <a:pt x="57" y="234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0" y="235"/>
                  </a:lnTo>
                  <a:lnTo>
                    <a:pt x="61" y="235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3" y="236"/>
                  </a:lnTo>
                  <a:lnTo>
                    <a:pt x="63" y="235"/>
                  </a:lnTo>
                  <a:lnTo>
                    <a:pt x="64" y="235"/>
                  </a:lnTo>
                  <a:lnTo>
                    <a:pt x="65" y="234"/>
                  </a:lnTo>
                  <a:lnTo>
                    <a:pt x="66" y="233"/>
                  </a:lnTo>
                  <a:lnTo>
                    <a:pt x="66" y="232"/>
                  </a:lnTo>
                  <a:lnTo>
                    <a:pt x="67" y="232"/>
                  </a:lnTo>
                  <a:lnTo>
                    <a:pt x="68" y="231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9" y="232"/>
                  </a:lnTo>
                  <a:lnTo>
                    <a:pt x="70" y="231"/>
                  </a:lnTo>
                  <a:lnTo>
                    <a:pt x="71" y="230"/>
                  </a:lnTo>
                  <a:lnTo>
                    <a:pt x="72" y="229"/>
                  </a:lnTo>
                  <a:lnTo>
                    <a:pt x="73" y="229"/>
                  </a:lnTo>
                  <a:lnTo>
                    <a:pt x="73" y="228"/>
                  </a:lnTo>
                  <a:lnTo>
                    <a:pt x="73" y="227"/>
                  </a:lnTo>
                  <a:lnTo>
                    <a:pt x="74" y="226"/>
                  </a:lnTo>
                  <a:lnTo>
                    <a:pt x="74" y="225"/>
                  </a:lnTo>
                  <a:lnTo>
                    <a:pt x="75" y="225"/>
                  </a:lnTo>
                  <a:lnTo>
                    <a:pt x="75" y="224"/>
                  </a:lnTo>
                  <a:lnTo>
                    <a:pt x="76" y="223"/>
                  </a:lnTo>
                  <a:lnTo>
                    <a:pt x="76" y="222"/>
                  </a:lnTo>
                  <a:lnTo>
                    <a:pt x="75" y="223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5"/>
                  </a:lnTo>
                  <a:lnTo>
                    <a:pt x="75" y="214"/>
                  </a:lnTo>
                  <a:lnTo>
                    <a:pt x="75" y="213"/>
                  </a:lnTo>
                  <a:lnTo>
                    <a:pt x="75" y="212"/>
                  </a:lnTo>
                  <a:lnTo>
                    <a:pt x="75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5" y="207"/>
                  </a:lnTo>
                  <a:lnTo>
                    <a:pt x="75" y="206"/>
                  </a:lnTo>
                  <a:lnTo>
                    <a:pt x="75" y="205"/>
                  </a:lnTo>
                  <a:lnTo>
                    <a:pt x="75" y="204"/>
                  </a:lnTo>
                  <a:lnTo>
                    <a:pt x="75" y="203"/>
                  </a:lnTo>
                  <a:lnTo>
                    <a:pt x="75" y="203"/>
                  </a:lnTo>
                  <a:lnTo>
                    <a:pt x="75" y="202"/>
                  </a:lnTo>
                  <a:lnTo>
                    <a:pt x="75" y="201"/>
                  </a:lnTo>
                  <a:lnTo>
                    <a:pt x="76" y="201"/>
                  </a:lnTo>
                  <a:lnTo>
                    <a:pt x="76" y="200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7" y="196"/>
                  </a:lnTo>
                  <a:lnTo>
                    <a:pt x="78" y="195"/>
                  </a:lnTo>
                  <a:lnTo>
                    <a:pt x="78" y="194"/>
                  </a:lnTo>
                  <a:lnTo>
                    <a:pt x="79" y="193"/>
                  </a:lnTo>
                  <a:lnTo>
                    <a:pt x="80" y="192"/>
                  </a:lnTo>
                  <a:lnTo>
                    <a:pt x="80" y="191"/>
                  </a:lnTo>
                  <a:lnTo>
                    <a:pt x="80" y="191"/>
                  </a:lnTo>
                  <a:lnTo>
                    <a:pt x="79" y="190"/>
                  </a:lnTo>
                  <a:lnTo>
                    <a:pt x="80" y="189"/>
                  </a:lnTo>
                  <a:lnTo>
                    <a:pt x="81" y="188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81" y="185"/>
                  </a:lnTo>
                  <a:lnTo>
                    <a:pt x="82" y="185"/>
                  </a:lnTo>
                  <a:lnTo>
                    <a:pt x="83" y="184"/>
                  </a:lnTo>
                  <a:lnTo>
                    <a:pt x="83" y="184"/>
                  </a:lnTo>
                  <a:lnTo>
                    <a:pt x="83" y="183"/>
                  </a:lnTo>
                  <a:lnTo>
                    <a:pt x="83" y="182"/>
                  </a:lnTo>
                  <a:lnTo>
                    <a:pt x="83" y="181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1" y="179"/>
                  </a:lnTo>
                  <a:lnTo>
                    <a:pt x="81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79" y="176"/>
                  </a:lnTo>
                  <a:lnTo>
                    <a:pt x="78" y="175"/>
                  </a:lnTo>
                  <a:lnTo>
                    <a:pt x="77" y="175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6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4" y="172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70"/>
                  </a:lnTo>
                  <a:lnTo>
                    <a:pt x="69" y="169"/>
                  </a:lnTo>
                  <a:lnTo>
                    <a:pt x="69" y="168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70" y="165"/>
                  </a:lnTo>
                  <a:lnTo>
                    <a:pt x="71" y="165"/>
                  </a:lnTo>
                  <a:lnTo>
                    <a:pt x="71" y="165"/>
                  </a:lnTo>
                  <a:lnTo>
                    <a:pt x="71" y="164"/>
                  </a:lnTo>
                  <a:lnTo>
                    <a:pt x="71" y="163"/>
                  </a:lnTo>
                  <a:lnTo>
                    <a:pt x="70" y="162"/>
                  </a:lnTo>
                  <a:lnTo>
                    <a:pt x="70" y="161"/>
                  </a:lnTo>
                  <a:lnTo>
                    <a:pt x="70" y="160"/>
                  </a:lnTo>
                  <a:lnTo>
                    <a:pt x="69" y="159"/>
                  </a:lnTo>
                  <a:lnTo>
                    <a:pt x="69" y="159"/>
                  </a:lnTo>
                  <a:lnTo>
                    <a:pt x="68" y="159"/>
                  </a:lnTo>
                  <a:lnTo>
                    <a:pt x="68" y="159"/>
                  </a:lnTo>
                  <a:lnTo>
                    <a:pt x="67" y="159"/>
                  </a:lnTo>
                  <a:lnTo>
                    <a:pt x="66" y="159"/>
                  </a:lnTo>
                  <a:lnTo>
                    <a:pt x="66" y="159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5" y="159"/>
                  </a:lnTo>
                  <a:lnTo>
                    <a:pt x="66" y="158"/>
                  </a:lnTo>
                  <a:lnTo>
                    <a:pt x="66" y="157"/>
                  </a:lnTo>
                  <a:lnTo>
                    <a:pt x="67" y="156"/>
                  </a:lnTo>
                  <a:lnTo>
                    <a:pt x="68" y="156"/>
                  </a:lnTo>
                  <a:lnTo>
                    <a:pt x="68" y="155"/>
                  </a:lnTo>
                  <a:lnTo>
                    <a:pt x="68" y="154"/>
                  </a:lnTo>
                  <a:lnTo>
                    <a:pt x="68" y="153"/>
                  </a:lnTo>
                  <a:lnTo>
                    <a:pt x="69" y="153"/>
                  </a:lnTo>
                  <a:lnTo>
                    <a:pt x="69" y="152"/>
                  </a:lnTo>
                  <a:lnTo>
                    <a:pt x="69" y="151"/>
                  </a:lnTo>
                  <a:lnTo>
                    <a:pt x="70" y="150"/>
                  </a:lnTo>
                  <a:lnTo>
                    <a:pt x="69" y="149"/>
                  </a:lnTo>
                  <a:lnTo>
                    <a:pt x="70" y="149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3" y="144"/>
                  </a:lnTo>
                  <a:lnTo>
                    <a:pt x="72" y="144"/>
                  </a:lnTo>
                  <a:lnTo>
                    <a:pt x="72" y="143"/>
                  </a:lnTo>
                  <a:lnTo>
                    <a:pt x="70" y="143"/>
                  </a:lnTo>
                  <a:lnTo>
                    <a:pt x="70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2" y="140"/>
                  </a:lnTo>
                  <a:lnTo>
                    <a:pt x="71" y="140"/>
                  </a:lnTo>
                  <a:lnTo>
                    <a:pt x="71" y="139"/>
                  </a:lnTo>
                  <a:lnTo>
                    <a:pt x="72" y="138"/>
                  </a:lnTo>
                  <a:lnTo>
                    <a:pt x="71" y="137"/>
                  </a:lnTo>
                  <a:lnTo>
                    <a:pt x="71" y="136"/>
                  </a:lnTo>
                  <a:lnTo>
                    <a:pt x="71" y="135"/>
                  </a:lnTo>
                  <a:lnTo>
                    <a:pt x="71" y="134"/>
                  </a:lnTo>
                  <a:lnTo>
                    <a:pt x="71" y="134"/>
                  </a:lnTo>
                  <a:lnTo>
                    <a:pt x="71" y="133"/>
                  </a:lnTo>
                  <a:lnTo>
                    <a:pt x="71" y="132"/>
                  </a:lnTo>
                  <a:lnTo>
                    <a:pt x="71" y="131"/>
                  </a:lnTo>
                  <a:lnTo>
                    <a:pt x="72" y="130"/>
                  </a:lnTo>
                  <a:lnTo>
                    <a:pt x="72" y="129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1" y="127"/>
                  </a:lnTo>
                  <a:lnTo>
                    <a:pt x="71" y="126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70" y="122"/>
                  </a:lnTo>
                  <a:lnTo>
                    <a:pt x="71" y="122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71" y="119"/>
                  </a:lnTo>
                  <a:lnTo>
                    <a:pt x="71" y="118"/>
                  </a:lnTo>
                  <a:lnTo>
                    <a:pt x="71" y="117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1" y="115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3" y="113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3" y="111"/>
                  </a:lnTo>
                  <a:lnTo>
                    <a:pt x="73" y="110"/>
                  </a:lnTo>
                  <a:lnTo>
                    <a:pt x="74" y="109"/>
                  </a:lnTo>
                  <a:lnTo>
                    <a:pt x="74" y="108"/>
                  </a:lnTo>
                  <a:lnTo>
                    <a:pt x="75" y="108"/>
                  </a:lnTo>
                  <a:lnTo>
                    <a:pt x="75" y="108"/>
                  </a:lnTo>
                  <a:lnTo>
                    <a:pt x="75" y="107"/>
                  </a:lnTo>
                  <a:lnTo>
                    <a:pt x="75" y="106"/>
                  </a:lnTo>
                  <a:lnTo>
                    <a:pt x="74" y="106"/>
                  </a:lnTo>
                  <a:lnTo>
                    <a:pt x="74" y="105"/>
                  </a:lnTo>
                  <a:lnTo>
                    <a:pt x="74" y="104"/>
                  </a:lnTo>
                  <a:lnTo>
                    <a:pt x="73" y="103"/>
                  </a:lnTo>
                  <a:lnTo>
                    <a:pt x="72" y="104"/>
                  </a:lnTo>
                  <a:lnTo>
                    <a:pt x="71" y="104"/>
                  </a:lnTo>
                  <a:lnTo>
                    <a:pt x="70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2"/>
                  </a:lnTo>
                  <a:lnTo>
                    <a:pt x="66" y="102"/>
                  </a:lnTo>
                  <a:lnTo>
                    <a:pt x="65" y="101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4" y="96"/>
                  </a:lnTo>
                  <a:lnTo>
                    <a:pt x="64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2" y="94"/>
                  </a:lnTo>
                  <a:lnTo>
                    <a:pt x="62" y="93"/>
                  </a:lnTo>
                  <a:lnTo>
                    <a:pt x="62" y="92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2" y="89"/>
                  </a:lnTo>
                  <a:lnTo>
                    <a:pt x="60" y="89"/>
                  </a:lnTo>
                  <a:lnTo>
                    <a:pt x="60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8" y="87"/>
                  </a:lnTo>
                  <a:lnTo>
                    <a:pt x="57" y="87"/>
                  </a:lnTo>
                  <a:lnTo>
                    <a:pt x="56" y="8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6" y="82"/>
                  </a:lnTo>
                  <a:lnTo>
                    <a:pt x="56" y="81"/>
                  </a:lnTo>
                  <a:lnTo>
                    <a:pt x="56" y="80"/>
                  </a:lnTo>
                  <a:lnTo>
                    <a:pt x="56" y="79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7" y="76"/>
                  </a:lnTo>
                  <a:lnTo>
                    <a:pt x="56" y="76"/>
                  </a:lnTo>
                  <a:lnTo>
                    <a:pt x="56" y="75"/>
                  </a:lnTo>
                  <a:lnTo>
                    <a:pt x="56" y="74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5" y="69"/>
                  </a:lnTo>
                  <a:lnTo>
                    <a:pt x="54" y="68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51" y="68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8"/>
                  </a:lnTo>
                  <a:lnTo>
                    <a:pt x="49" y="67"/>
                  </a:lnTo>
                  <a:lnTo>
                    <a:pt x="49" y="66"/>
                  </a:lnTo>
                  <a:lnTo>
                    <a:pt x="49" y="67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7"/>
                  </a:lnTo>
                  <a:lnTo>
                    <a:pt x="45" y="66"/>
                  </a:lnTo>
                  <a:lnTo>
                    <a:pt x="45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1" y="64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7" y="62"/>
                  </a:lnTo>
                  <a:lnTo>
                    <a:pt x="36" y="61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5" y="59"/>
                  </a:lnTo>
                  <a:lnTo>
                    <a:pt x="35" y="58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0" y="57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5" y="52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5" y="50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26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4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0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7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8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2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5" y="10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3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5" y="6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3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186" y="0"/>
                  </a:lnTo>
                  <a:lnTo>
                    <a:pt x="397" y="0"/>
                  </a:lnTo>
                  <a:lnTo>
                    <a:pt x="441" y="0"/>
                  </a:lnTo>
                  <a:close/>
                  <a:moveTo>
                    <a:pt x="162" y="45"/>
                  </a:moveTo>
                  <a:lnTo>
                    <a:pt x="163" y="45"/>
                  </a:lnTo>
                  <a:lnTo>
                    <a:pt x="162" y="4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2191" y="1525"/>
              <a:ext cx="756" cy="418"/>
            </a:xfrm>
            <a:custGeom>
              <a:avLst/>
              <a:gdLst/>
              <a:ahLst/>
              <a:cxnLst>
                <a:cxn ang="0">
                  <a:pos x="546" y="4"/>
                </a:cxn>
                <a:cxn ang="0">
                  <a:pos x="749" y="219"/>
                </a:cxn>
                <a:cxn ang="0">
                  <a:pos x="644" y="263"/>
                </a:cxn>
                <a:cxn ang="0">
                  <a:pos x="631" y="255"/>
                </a:cxn>
                <a:cxn ang="0">
                  <a:pos x="617" y="253"/>
                </a:cxn>
                <a:cxn ang="0">
                  <a:pos x="605" y="242"/>
                </a:cxn>
                <a:cxn ang="0">
                  <a:pos x="593" y="235"/>
                </a:cxn>
                <a:cxn ang="0">
                  <a:pos x="585" y="225"/>
                </a:cxn>
                <a:cxn ang="0">
                  <a:pos x="572" y="222"/>
                </a:cxn>
                <a:cxn ang="0">
                  <a:pos x="559" y="214"/>
                </a:cxn>
                <a:cxn ang="0">
                  <a:pos x="546" y="238"/>
                </a:cxn>
                <a:cxn ang="0">
                  <a:pos x="527" y="254"/>
                </a:cxn>
                <a:cxn ang="0">
                  <a:pos x="511" y="257"/>
                </a:cxn>
                <a:cxn ang="0">
                  <a:pos x="501" y="266"/>
                </a:cxn>
                <a:cxn ang="0">
                  <a:pos x="486" y="261"/>
                </a:cxn>
                <a:cxn ang="0">
                  <a:pos x="473" y="267"/>
                </a:cxn>
                <a:cxn ang="0">
                  <a:pos x="476" y="281"/>
                </a:cxn>
                <a:cxn ang="0">
                  <a:pos x="476" y="312"/>
                </a:cxn>
                <a:cxn ang="0">
                  <a:pos x="454" y="339"/>
                </a:cxn>
                <a:cxn ang="0">
                  <a:pos x="447" y="358"/>
                </a:cxn>
                <a:cxn ang="0">
                  <a:pos x="440" y="388"/>
                </a:cxn>
                <a:cxn ang="0">
                  <a:pos x="391" y="406"/>
                </a:cxn>
                <a:cxn ang="0">
                  <a:pos x="382" y="414"/>
                </a:cxn>
                <a:cxn ang="0">
                  <a:pos x="372" y="406"/>
                </a:cxn>
                <a:cxn ang="0">
                  <a:pos x="359" y="400"/>
                </a:cxn>
                <a:cxn ang="0">
                  <a:pos x="347" y="389"/>
                </a:cxn>
                <a:cxn ang="0">
                  <a:pos x="331" y="381"/>
                </a:cxn>
                <a:cxn ang="0">
                  <a:pos x="322" y="390"/>
                </a:cxn>
                <a:cxn ang="0">
                  <a:pos x="324" y="405"/>
                </a:cxn>
                <a:cxn ang="0">
                  <a:pos x="285" y="394"/>
                </a:cxn>
                <a:cxn ang="0">
                  <a:pos x="284" y="375"/>
                </a:cxn>
                <a:cxn ang="0">
                  <a:pos x="265" y="381"/>
                </a:cxn>
                <a:cxn ang="0">
                  <a:pos x="245" y="395"/>
                </a:cxn>
                <a:cxn ang="0">
                  <a:pos x="235" y="385"/>
                </a:cxn>
                <a:cxn ang="0">
                  <a:pos x="225" y="377"/>
                </a:cxn>
                <a:cxn ang="0">
                  <a:pos x="211" y="373"/>
                </a:cxn>
                <a:cxn ang="0">
                  <a:pos x="191" y="370"/>
                </a:cxn>
                <a:cxn ang="0">
                  <a:pos x="170" y="371"/>
                </a:cxn>
                <a:cxn ang="0">
                  <a:pos x="155" y="381"/>
                </a:cxn>
                <a:cxn ang="0">
                  <a:pos x="143" y="389"/>
                </a:cxn>
                <a:cxn ang="0">
                  <a:pos x="132" y="391"/>
                </a:cxn>
                <a:cxn ang="0">
                  <a:pos x="138" y="378"/>
                </a:cxn>
                <a:cxn ang="0">
                  <a:pos x="135" y="365"/>
                </a:cxn>
                <a:cxn ang="0">
                  <a:pos x="115" y="352"/>
                </a:cxn>
                <a:cxn ang="0">
                  <a:pos x="110" y="365"/>
                </a:cxn>
                <a:cxn ang="0">
                  <a:pos x="101" y="376"/>
                </a:cxn>
                <a:cxn ang="0">
                  <a:pos x="94" y="386"/>
                </a:cxn>
                <a:cxn ang="0">
                  <a:pos x="79" y="377"/>
                </a:cxn>
                <a:cxn ang="0">
                  <a:pos x="55" y="389"/>
                </a:cxn>
                <a:cxn ang="0">
                  <a:pos x="45" y="393"/>
                </a:cxn>
                <a:cxn ang="0">
                  <a:pos x="43" y="377"/>
                </a:cxn>
                <a:cxn ang="0">
                  <a:pos x="34" y="371"/>
                </a:cxn>
                <a:cxn ang="0">
                  <a:pos x="26" y="374"/>
                </a:cxn>
                <a:cxn ang="0">
                  <a:pos x="26" y="366"/>
                </a:cxn>
                <a:cxn ang="0">
                  <a:pos x="32" y="352"/>
                </a:cxn>
                <a:cxn ang="0">
                  <a:pos x="37" y="338"/>
                </a:cxn>
                <a:cxn ang="0">
                  <a:pos x="32" y="326"/>
                </a:cxn>
                <a:cxn ang="0">
                  <a:pos x="26" y="312"/>
                </a:cxn>
                <a:cxn ang="0">
                  <a:pos x="11" y="320"/>
                </a:cxn>
                <a:cxn ang="0">
                  <a:pos x="2" y="330"/>
                </a:cxn>
              </a:cxnLst>
              <a:rect l="0" t="0" r="r" b="b"/>
              <a:pathLst>
                <a:path w="756" h="418">
                  <a:moveTo>
                    <a:pt x="364" y="0"/>
                  </a:moveTo>
                  <a:lnTo>
                    <a:pt x="536" y="0"/>
                  </a:lnTo>
                  <a:lnTo>
                    <a:pt x="537" y="0"/>
                  </a:lnTo>
                  <a:lnTo>
                    <a:pt x="538" y="1"/>
                  </a:lnTo>
                  <a:lnTo>
                    <a:pt x="538" y="2"/>
                  </a:lnTo>
                  <a:lnTo>
                    <a:pt x="539" y="2"/>
                  </a:lnTo>
                  <a:lnTo>
                    <a:pt x="539" y="3"/>
                  </a:lnTo>
                  <a:lnTo>
                    <a:pt x="539" y="4"/>
                  </a:lnTo>
                  <a:lnTo>
                    <a:pt x="539" y="6"/>
                  </a:lnTo>
                  <a:lnTo>
                    <a:pt x="539" y="7"/>
                  </a:lnTo>
                  <a:lnTo>
                    <a:pt x="539" y="7"/>
                  </a:lnTo>
                  <a:lnTo>
                    <a:pt x="540" y="8"/>
                  </a:lnTo>
                  <a:lnTo>
                    <a:pt x="541" y="8"/>
                  </a:lnTo>
                  <a:lnTo>
                    <a:pt x="542" y="7"/>
                  </a:lnTo>
                  <a:lnTo>
                    <a:pt x="543" y="7"/>
                  </a:lnTo>
                  <a:lnTo>
                    <a:pt x="546" y="5"/>
                  </a:lnTo>
                  <a:lnTo>
                    <a:pt x="546" y="4"/>
                  </a:lnTo>
                  <a:lnTo>
                    <a:pt x="547" y="4"/>
                  </a:lnTo>
                  <a:lnTo>
                    <a:pt x="619" y="45"/>
                  </a:lnTo>
                  <a:lnTo>
                    <a:pt x="707" y="93"/>
                  </a:lnTo>
                  <a:lnTo>
                    <a:pt x="709" y="95"/>
                  </a:lnTo>
                  <a:lnTo>
                    <a:pt x="710" y="95"/>
                  </a:lnTo>
                  <a:lnTo>
                    <a:pt x="756" y="121"/>
                  </a:lnTo>
                  <a:lnTo>
                    <a:pt x="755" y="121"/>
                  </a:lnTo>
                  <a:lnTo>
                    <a:pt x="743" y="170"/>
                  </a:lnTo>
                  <a:lnTo>
                    <a:pt x="740" y="181"/>
                  </a:lnTo>
                  <a:lnTo>
                    <a:pt x="746" y="203"/>
                  </a:lnTo>
                  <a:lnTo>
                    <a:pt x="746" y="205"/>
                  </a:lnTo>
                  <a:lnTo>
                    <a:pt x="747" y="208"/>
                  </a:lnTo>
                  <a:lnTo>
                    <a:pt x="748" y="210"/>
                  </a:lnTo>
                  <a:lnTo>
                    <a:pt x="748" y="212"/>
                  </a:lnTo>
                  <a:lnTo>
                    <a:pt x="748" y="213"/>
                  </a:lnTo>
                  <a:lnTo>
                    <a:pt x="749" y="216"/>
                  </a:lnTo>
                  <a:lnTo>
                    <a:pt x="749" y="219"/>
                  </a:lnTo>
                  <a:lnTo>
                    <a:pt x="749" y="221"/>
                  </a:lnTo>
                  <a:lnTo>
                    <a:pt x="749" y="222"/>
                  </a:lnTo>
                  <a:lnTo>
                    <a:pt x="749" y="224"/>
                  </a:lnTo>
                  <a:lnTo>
                    <a:pt x="749" y="227"/>
                  </a:lnTo>
                  <a:lnTo>
                    <a:pt x="749" y="229"/>
                  </a:lnTo>
                  <a:lnTo>
                    <a:pt x="749" y="231"/>
                  </a:lnTo>
                  <a:lnTo>
                    <a:pt x="742" y="258"/>
                  </a:lnTo>
                  <a:lnTo>
                    <a:pt x="742" y="259"/>
                  </a:lnTo>
                  <a:lnTo>
                    <a:pt x="741" y="262"/>
                  </a:lnTo>
                  <a:lnTo>
                    <a:pt x="741" y="263"/>
                  </a:lnTo>
                  <a:lnTo>
                    <a:pt x="741" y="264"/>
                  </a:lnTo>
                  <a:lnTo>
                    <a:pt x="648" y="263"/>
                  </a:lnTo>
                  <a:lnTo>
                    <a:pt x="647" y="263"/>
                  </a:lnTo>
                  <a:lnTo>
                    <a:pt x="646" y="264"/>
                  </a:lnTo>
                  <a:lnTo>
                    <a:pt x="645" y="264"/>
                  </a:lnTo>
                  <a:lnTo>
                    <a:pt x="645" y="263"/>
                  </a:lnTo>
                  <a:lnTo>
                    <a:pt x="644" y="263"/>
                  </a:lnTo>
                  <a:lnTo>
                    <a:pt x="643" y="262"/>
                  </a:lnTo>
                  <a:lnTo>
                    <a:pt x="642" y="262"/>
                  </a:lnTo>
                  <a:lnTo>
                    <a:pt x="641" y="262"/>
                  </a:lnTo>
                  <a:lnTo>
                    <a:pt x="640" y="261"/>
                  </a:lnTo>
                  <a:lnTo>
                    <a:pt x="639" y="261"/>
                  </a:lnTo>
                  <a:lnTo>
                    <a:pt x="639" y="261"/>
                  </a:lnTo>
                  <a:lnTo>
                    <a:pt x="638" y="261"/>
                  </a:lnTo>
                  <a:lnTo>
                    <a:pt x="638" y="260"/>
                  </a:lnTo>
                  <a:lnTo>
                    <a:pt x="637" y="260"/>
                  </a:lnTo>
                  <a:lnTo>
                    <a:pt x="636" y="260"/>
                  </a:lnTo>
                  <a:lnTo>
                    <a:pt x="635" y="260"/>
                  </a:lnTo>
                  <a:lnTo>
                    <a:pt x="635" y="259"/>
                  </a:lnTo>
                  <a:lnTo>
                    <a:pt x="634" y="258"/>
                  </a:lnTo>
                  <a:lnTo>
                    <a:pt x="633" y="257"/>
                  </a:lnTo>
                  <a:lnTo>
                    <a:pt x="632" y="257"/>
                  </a:lnTo>
                  <a:lnTo>
                    <a:pt x="631" y="256"/>
                  </a:lnTo>
                  <a:lnTo>
                    <a:pt x="631" y="255"/>
                  </a:lnTo>
                  <a:lnTo>
                    <a:pt x="630" y="255"/>
                  </a:lnTo>
                  <a:lnTo>
                    <a:pt x="630" y="254"/>
                  </a:lnTo>
                  <a:lnTo>
                    <a:pt x="629" y="254"/>
                  </a:lnTo>
                  <a:lnTo>
                    <a:pt x="628" y="254"/>
                  </a:lnTo>
                  <a:lnTo>
                    <a:pt x="628" y="253"/>
                  </a:lnTo>
                  <a:lnTo>
                    <a:pt x="626" y="253"/>
                  </a:lnTo>
                  <a:lnTo>
                    <a:pt x="625" y="254"/>
                  </a:lnTo>
                  <a:lnTo>
                    <a:pt x="624" y="254"/>
                  </a:lnTo>
                  <a:lnTo>
                    <a:pt x="624" y="253"/>
                  </a:lnTo>
                  <a:lnTo>
                    <a:pt x="623" y="253"/>
                  </a:lnTo>
                  <a:lnTo>
                    <a:pt x="622" y="253"/>
                  </a:lnTo>
                  <a:lnTo>
                    <a:pt x="622" y="254"/>
                  </a:lnTo>
                  <a:lnTo>
                    <a:pt x="621" y="254"/>
                  </a:lnTo>
                  <a:lnTo>
                    <a:pt x="620" y="254"/>
                  </a:lnTo>
                  <a:lnTo>
                    <a:pt x="619" y="254"/>
                  </a:lnTo>
                  <a:lnTo>
                    <a:pt x="618" y="254"/>
                  </a:lnTo>
                  <a:lnTo>
                    <a:pt x="617" y="253"/>
                  </a:lnTo>
                  <a:lnTo>
                    <a:pt x="616" y="252"/>
                  </a:lnTo>
                  <a:lnTo>
                    <a:pt x="616" y="251"/>
                  </a:lnTo>
                  <a:lnTo>
                    <a:pt x="615" y="250"/>
                  </a:lnTo>
                  <a:lnTo>
                    <a:pt x="614" y="249"/>
                  </a:lnTo>
                  <a:lnTo>
                    <a:pt x="613" y="248"/>
                  </a:lnTo>
                  <a:lnTo>
                    <a:pt x="612" y="248"/>
                  </a:lnTo>
                  <a:lnTo>
                    <a:pt x="612" y="248"/>
                  </a:lnTo>
                  <a:lnTo>
                    <a:pt x="611" y="247"/>
                  </a:lnTo>
                  <a:lnTo>
                    <a:pt x="611" y="246"/>
                  </a:lnTo>
                  <a:lnTo>
                    <a:pt x="610" y="246"/>
                  </a:lnTo>
                  <a:lnTo>
                    <a:pt x="609" y="246"/>
                  </a:lnTo>
                  <a:lnTo>
                    <a:pt x="609" y="245"/>
                  </a:lnTo>
                  <a:lnTo>
                    <a:pt x="608" y="244"/>
                  </a:lnTo>
                  <a:lnTo>
                    <a:pt x="607" y="244"/>
                  </a:lnTo>
                  <a:lnTo>
                    <a:pt x="606" y="244"/>
                  </a:lnTo>
                  <a:lnTo>
                    <a:pt x="606" y="243"/>
                  </a:lnTo>
                  <a:lnTo>
                    <a:pt x="605" y="242"/>
                  </a:lnTo>
                  <a:lnTo>
                    <a:pt x="605" y="241"/>
                  </a:lnTo>
                  <a:lnTo>
                    <a:pt x="604" y="241"/>
                  </a:lnTo>
                  <a:lnTo>
                    <a:pt x="604" y="241"/>
                  </a:lnTo>
                  <a:lnTo>
                    <a:pt x="603" y="240"/>
                  </a:lnTo>
                  <a:lnTo>
                    <a:pt x="603" y="239"/>
                  </a:lnTo>
                  <a:lnTo>
                    <a:pt x="603" y="238"/>
                  </a:lnTo>
                  <a:lnTo>
                    <a:pt x="602" y="238"/>
                  </a:lnTo>
                  <a:lnTo>
                    <a:pt x="601" y="238"/>
                  </a:lnTo>
                  <a:lnTo>
                    <a:pt x="601" y="237"/>
                  </a:lnTo>
                  <a:lnTo>
                    <a:pt x="600" y="237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7" y="236"/>
                  </a:lnTo>
                  <a:lnTo>
                    <a:pt x="596" y="236"/>
                  </a:lnTo>
                  <a:lnTo>
                    <a:pt x="595" y="236"/>
                  </a:lnTo>
                  <a:lnTo>
                    <a:pt x="594" y="236"/>
                  </a:lnTo>
                  <a:lnTo>
                    <a:pt x="593" y="235"/>
                  </a:lnTo>
                  <a:lnTo>
                    <a:pt x="592" y="235"/>
                  </a:lnTo>
                  <a:lnTo>
                    <a:pt x="592" y="235"/>
                  </a:lnTo>
                  <a:lnTo>
                    <a:pt x="591" y="235"/>
                  </a:lnTo>
                  <a:lnTo>
                    <a:pt x="591" y="234"/>
                  </a:lnTo>
                  <a:lnTo>
                    <a:pt x="590" y="234"/>
                  </a:lnTo>
                  <a:lnTo>
                    <a:pt x="590" y="233"/>
                  </a:lnTo>
                  <a:lnTo>
                    <a:pt x="590" y="232"/>
                  </a:lnTo>
                  <a:lnTo>
                    <a:pt x="589" y="232"/>
                  </a:lnTo>
                  <a:lnTo>
                    <a:pt x="589" y="231"/>
                  </a:lnTo>
                  <a:lnTo>
                    <a:pt x="588" y="230"/>
                  </a:lnTo>
                  <a:lnTo>
                    <a:pt x="588" y="229"/>
                  </a:lnTo>
                  <a:lnTo>
                    <a:pt x="587" y="229"/>
                  </a:lnTo>
                  <a:lnTo>
                    <a:pt x="586" y="228"/>
                  </a:lnTo>
                  <a:lnTo>
                    <a:pt x="586" y="227"/>
                  </a:lnTo>
                  <a:lnTo>
                    <a:pt x="586" y="226"/>
                  </a:lnTo>
                  <a:lnTo>
                    <a:pt x="585" y="226"/>
                  </a:lnTo>
                  <a:lnTo>
                    <a:pt x="585" y="225"/>
                  </a:lnTo>
                  <a:lnTo>
                    <a:pt x="585" y="224"/>
                  </a:lnTo>
                  <a:lnTo>
                    <a:pt x="584" y="223"/>
                  </a:lnTo>
                  <a:lnTo>
                    <a:pt x="584" y="223"/>
                  </a:lnTo>
                  <a:lnTo>
                    <a:pt x="583" y="222"/>
                  </a:lnTo>
                  <a:lnTo>
                    <a:pt x="582" y="222"/>
                  </a:lnTo>
                  <a:lnTo>
                    <a:pt x="581" y="222"/>
                  </a:lnTo>
                  <a:lnTo>
                    <a:pt x="580" y="222"/>
                  </a:lnTo>
                  <a:lnTo>
                    <a:pt x="579" y="222"/>
                  </a:lnTo>
                  <a:lnTo>
                    <a:pt x="578" y="222"/>
                  </a:lnTo>
                  <a:lnTo>
                    <a:pt x="577" y="222"/>
                  </a:lnTo>
                  <a:lnTo>
                    <a:pt x="577" y="222"/>
                  </a:lnTo>
                  <a:lnTo>
                    <a:pt x="576" y="222"/>
                  </a:lnTo>
                  <a:lnTo>
                    <a:pt x="575" y="222"/>
                  </a:lnTo>
                  <a:lnTo>
                    <a:pt x="574" y="222"/>
                  </a:lnTo>
                  <a:lnTo>
                    <a:pt x="574" y="222"/>
                  </a:lnTo>
                  <a:lnTo>
                    <a:pt x="573" y="222"/>
                  </a:lnTo>
                  <a:lnTo>
                    <a:pt x="572" y="222"/>
                  </a:lnTo>
                  <a:lnTo>
                    <a:pt x="571" y="221"/>
                  </a:lnTo>
                  <a:lnTo>
                    <a:pt x="571" y="221"/>
                  </a:lnTo>
                  <a:lnTo>
                    <a:pt x="570" y="220"/>
                  </a:lnTo>
                  <a:lnTo>
                    <a:pt x="569" y="220"/>
                  </a:lnTo>
                  <a:lnTo>
                    <a:pt x="568" y="219"/>
                  </a:lnTo>
                  <a:lnTo>
                    <a:pt x="567" y="218"/>
                  </a:lnTo>
                  <a:lnTo>
                    <a:pt x="566" y="217"/>
                  </a:lnTo>
                  <a:lnTo>
                    <a:pt x="565" y="217"/>
                  </a:lnTo>
                  <a:lnTo>
                    <a:pt x="565" y="216"/>
                  </a:lnTo>
                  <a:lnTo>
                    <a:pt x="565" y="216"/>
                  </a:lnTo>
                  <a:lnTo>
                    <a:pt x="564" y="215"/>
                  </a:lnTo>
                  <a:lnTo>
                    <a:pt x="563" y="214"/>
                  </a:lnTo>
                  <a:lnTo>
                    <a:pt x="562" y="214"/>
                  </a:lnTo>
                  <a:lnTo>
                    <a:pt x="561" y="214"/>
                  </a:lnTo>
                  <a:lnTo>
                    <a:pt x="561" y="213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5"/>
                  </a:lnTo>
                  <a:lnTo>
                    <a:pt x="557" y="215"/>
                  </a:lnTo>
                  <a:lnTo>
                    <a:pt x="556" y="215"/>
                  </a:lnTo>
                  <a:lnTo>
                    <a:pt x="555" y="216"/>
                  </a:lnTo>
                  <a:lnTo>
                    <a:pt x="556" y="216"/>
                  </a:lnTo>
                  <a:lnTo>
                    <a:pt x="556" y="217"/>
                  </a:lnTo>
                  <a:lnTo>
                    <a:pt x="556" y="219"/>
                  </a:lnTo>
                  <a:lnTo>
                    <a:pt x="556" y="221"/>
                  </a:lnTo>
                  <a:lnTo>
                    <a:pt x="555" y="222"/>
                  </a:lnTo>
                  <a:lnTo>
                    <a:pt x="554" y="225"/>
                  </a:lnTo>
                  <a:lnTo>
                    <a:pt x="553" y="228"/>
                  </a:lnTo>
                  <a:lnTo>
                    <a:pt x="552" y="229"/>
                  </a:lnTo>
                  <a:lnTo>
                    <a:pt x="552" y="230"/>
                  </a:lnTo>
                  <a:lnTo>
                    <a:pt x="550" y="234"/>
                  </a:lnTo>
                  <a:lnTo>
                    <a:pt x="549" y="235"/>
                  </a:lnTo>
                  <a:lnTo>
                    <a:pt x="548" y="236"/>
                  </a:lnTo>
                  <a:lnTo>
                    <a:pt x="546" y="238"/>
                  </a:lnTo>
                  <a:lnTo>
                    <a:pt x="546" y="240"/>
                  </a:lnTo>
                  <a:lnTo>
                    <a:pt x="544" y="242"/>
                  </a:lnTo>
                  <a:lnTo>
                    <a:pt x="543" y="243"/>
                  </a:lnTo>
                  <a:lnTo>
                    <a:pt x="542" y="244"/>
                  </a:lnTo>
                  <a:lnTo>
                    <a:pt x="541" y="245"/>
                  </a:lnTo>
                  <a:lnTo>
                    <a:pt x="541" y="246"/>
                  </a:lnTo>
                  <a:lnTo>
                    <a:pt x="539" y="248"/>
                  </a:lnTo>
                  <a:lnTo>
                    <a:pt x="538" y="249"/>
                  </a:lnTo>
                  <a:lnTo>
                    <a:pt x="537" y="250"/>
                  </a:lnTo>
                  <a:lnTo>
                    <a:pt x="536" y="251"/>
                  </a:lnTo>
                  <a:lnTo>
                    <a:pt x="535" y="252"/>
                  </a:lnTo>
                  <a:lnTo>
                    <a:pt x="533" y="253"/>
                  </a:lnTo>
                  <a:lnTo>
                    <a:pt x="533" y="253"/>
                  </a:lnTo>
                  <a:lnTo>
                    <a:pt x="531" y="254"/>
                  </a:lnTo>
                  <a:lnTo>
                    <a:pt x="530" y="254"/>
                  </a:lnTo>
                  <a:lnTo>
                    <a:pt x="527" y="254"/>
                  </a:lnTo>
                  <a:lnTo>
                    <a:pt x="527" y="254"/>
                  </a:lnTo>
                  <a:lnTo>
                    <a:pt x="526" y="254"/>
                  </a:lnTo>
                  <a:lnTo>
                    <a:pt x="525" y="254"/>
                  </a:lnTo>
                  <a:lnTo>
                    <a:pt x="524" y="254"/>
                  </a:lnTo>
                  <a:lnTo>
                    <a:pt x="523" y="254"/>
                  </a:lnTo>
                  <a:lnTo>
                    <a:pt x="522" y="254"/>
                  </a:lnTo>
                  <a:lnTo>
                    <a:pt x="521" y="254"/>
                  </a:lnTo>
                  <a:lnTo>
                    <a:pt x="520" y="254"/>
                  </a:lnTo>
                  <a:lnTo>
                    <a:pt x="520" y="254"/>
                  </a:lnTo>
                  <a:lnTo>
                    <a:pt x="519" y="254"/>
                  </a:lnTo>
                  <a:lnTo>
                    <a:pt x="518" y="254"/>
                  </a:lnTo>
                  <a:lnTo>
                    <a:pt x="517" y="254"/>
                  </a:lnTo>
                  <a:lnTo>
                    <a:pt x="516" y="254"/>
                  </a:lnTo>
                  <a:lnTo>
                    <a:pt x="515" y="255"/>
                  </a:lnTo>
                  <a:lnTo>
                    <a:pt x="514" y="255"/>
                  </a:lnTo>
                  <a:lnTo>
                    <a:pt x="514" y="256"/>
                  </a:lnTo>
                  <a:lnTo>
                    <a:pt x="512" y="256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09" y="257"/>
                  </a:lnTo>
                  <a:lnTo>
                    <a:pt x="508" y="258"/>
                  </a:lnTo>
                  <a:lnTo>
                    <a:pt x="507" y="259"/>
                  </a:lnTo>
                  <a:lnTo>
                    <a:pt x="507" y="260"/>
                  </a:lnTo>
                  <a:lnTo>
                    <a:pt x="507" y="260"/>
                  </a:lnTo>
                  <a:lnTo>
                    <a:pt x="507" y="261"/>
                  </a:lnTo>
                  <a:lnTo>
                    <a:pt x="507" y="261"/>
                  </a:lnTo>
                  <a:lnTo>
                    <a:pt x="507" y="262"/>
                  </a:lnTo>
                  <a:lnTo>
                    <a:pt x="506" y="263"/>
                  </a:lnTo>
                  <a:lnTo>
                    <a:pt x="506" y="264"/>
                  </a:lnTo>
                  <a:lnTo>
                    <a:pt x="505" y="264"/>
                  </a:lnTo>
                  <a:lnTo>
                    <a:pt x="504" y="264"/>
                  </a:lnTo>
                  <a:lnTo>
                    <a:pt x="503" y="265"/>
                  </a:lnTo>
                  <a:lnTo>
                    <a:pt x="502" y="265"/>
                  </a:lnTo>
                  <a:lnTo>
                    <a:pt x="501" y="266"/>
                  </a:lnTo>
                  <a:lnTo>
                    <a:pt x="501" y="266"/>
                  </a:lnTo>
                  <a:lnTo>
                    <a:pt x="500" y="266"/>
                  </a:lnTo>
                  <a:lnTo>
                    <a:pt x="499" y="266"/>
                  </a:lnTo>
                  <a:lnTo>
                    <a:pt x="498" y="266"/>
                  </a:lnTo>
                  <a:lnTo>
                    <a:pt x="497" y="266"/>
                  </a:lnTo>
                  <a:lnTo>
                    <a:pt x="496" y="266"/>
                  </a:lnTo>
                  <a:lnTo>
                    <a:pt x="495" y="266"/>
                  </a:lnTo>
                  <a:lnTo>
                    <a:pt x="494" y="265"/>
                  </a:lnTo>
                  <a:lnTo>
                    <a:pt x="494" y="264"/>
                  </a:lnTo>
                  <a:lnTo>
                    <a:pt x="493" y="264"/>
                  </a:lnTo>
                  <a:lnTo>
                    <a:pt x="492" y="263"/>
                  </a:lnTo>
                  <a:lnTo>
                    <a:pt x="491" y="263"/>
                  </a:lnTo>
                  <a:lnTo>
                    <a:pt x="490" y="263"/>
                  </a:lnTo>
                  <a:lnTo>
                    <a:pt x="489" y="263"/>
                  </a:lnTo>
                  <a:lnTo>
                    <a:pt x="488" y="262"/>
                  </a:lnTo>
                  <a:lnTo>
                    <a:pt x="488" y="262"/>
                  </a:lnTo>
                  <a:lnTo>
                    <a:pt x="487" y="261"/>
                  </a:lnTo>
                  <a:lnTo>
                    <a:pt x="486" y="261"/>
                  </a:lnTo>
                  <a:lnTo>
                    <a:pt x="485" y="261"/>
                  </a:lnTo>
                  <a:lnTo>
                    <a:pt x="485" y="261"/>
                  </a:lnTo>
                  <a:lnTo>
                    <a:pt x="484" y="261"/>
                  </a:lnTo>
                  <a:lnTo>
                    <a:pt x="482" y="261"/>
                  </a:lnTo>
                  <a:lnTo>
                    <a:pt x="482" y="261"/>
                  </a:lnTo>
                  <a:lnTo>
                    <a:pt x="481" y="261"/>
                  </a:lnTo>
                  <a:lnTo>
                    <a:pt x="480" y="261"/>
                  </a:lnTo>
                  <a:lnTo>
                    <a:pt x="479" y="262"/>
                  </a:lnTo>
                  <a:lnTo>
                    <a:pt x="478" y="262"/>
                  </a:lnTo>
                  <a:lnTo>
                    <a:pt x="477" y="262"/>
                  </a:lnTo>
                  <a:lnTo>
                    <a:pt x="476" y="263"/>
                  </a:lnTo>
                  <a:lnTo>
                    <a:pt x="476" y="264"/>
                  </a:lnTo>
                  <a:lnTo>
                    <a:pt x="476" y="265"/>
                  </a:lnTo>
                  <a:lnTo>
                    <a:pt x="475" y="265"/>
                  </a:lnTo>
                  <a:lnTo>
                    <a:pt x="475" y="266"/>
                  </a:lnTo>
                  <a:lnTo>
                    <a:pt x="474" y="267"/>
                  </a:lnTo>
                  <a:lnTo>
                    <a:pt x="473" y="267"/>
                  </a:lnTo>
                  <a:lnTo>
                    <a:pt x="473" y="268"/>
                  </a:lnTo>
                  <a:lnTo>
                    <a:pt x="472" y="270"/>
                  </a:lnTo>
                  <a:lnTo>
                    <a:pt x="472" y="272"/>
                  </a:lnTo>
                  <a:lnTo>
                    <a:pt x="472" y="273"/>
                  </a:lnTo>
                  <a:lnTo>
                    <a:pt x="472" y="273"/>
                  </a:lnTo>
                  <a:lnTo>
                    <a:pt x="472" y="274"/>
                  </a:lnTo>
                  <a:lnTo>
                    <a:pt x="473" y="274"/>
                  </a:lnTo>
                  <a:lnTo>
                    <a:pt x="474" y="275"/>
                  </a:lnTo>
                  <a:lnTo>
                    <a:pt x="475" y="276"/>
                  </a:lnTo>
                  <a:lnTo>
                    <a:pt x="474" y="277"/>
                  </a:lnTo>
                  <a:lnTo>
                    <a:pt x="474" y="278"/>
                  </a:lnTo>
                  <a:lnTo>
                    <a:pt x="474" y="279"/>
                  </a:lnTo>
                  <a:lnTo>
                    <a:pt x="475" y="280"/>
                  </a:lnTo>
                  <a:lnTo>
                    <a:pt x="475" y="280"/>
                  </a:lnTo>
                  <a:lnTo>
                    <a:pt x="476" y="280"/>
                  </a:lnTo>
                  <a:lnTo>
                    <a:pt x="476" y="281"/>
                  </a:lnTo>
                  <a:lnTo>
                    <a:pt x="476" y="281"/>
                  </a:lnTo>
                  <a:lnTo>
                    <a:pt x="477" y="282"/>
                  </a:lnTo>
                  <a:lnTo>
                    <a:pt x="477" y="283"/>
                  </a:lnTo>
                  <a:lnTo>
                    <a:pt x="478" y="283"/>
                  </a:lnTo>
                  <a:lnTo>
                    <a:pt x="479" y="284"/>
                  </a:lnTo>
                  <a:lnTo>
                    <a:pt x="480" y="284"/>
                  </a:lnTo>
                  <a:lnTo>
                    <a:pt x="481" y="285"/>
                  </a:lnTo>
                  <a:lnTo>
                    <a:pt x="482" y="285"/>
                  </a:lnTo>
                  <a:lnTo>
                    <a:pt x="482" y="285"/>
                  </a:lnTo>
                  <a:lnTo>
                    <a:pt x="483" y="286"/>
                  </a:lnTo>
                  <a:lnTo>
                    <a:pt x="484" y="286"/>
                  </a:lnTo>
                  <a:lnTo>
                    <a:pt x="485" y="286"/>
                  </a:lnTo>
                  <a:lnTo>
                    <a:pt x="486" y="287"/>
                  </a:lnTo>
                  <a:lnTo>
                    <a:pt x="487" y="287"/>
                  </a:lnTo>
                  <a:lnTo>
                    <a:pt x="488" y="287"/>
                  </a:lnTo>
                  <a:lnTo>
                    <a:pt x="488" y="287"/>
                  </a:lnTo>
                  <a:lnTo>
                    <a:pt x="489" y="288"/>
                  </a:lnTo>
                  <a:lnTo>
                    <a:pt x="476" y="312"/>
                  </a:lnTo>
                  <a:lnTo>
                    <a:pt x="476" y="311"/>
                  </a:lnTo>
                  <a:lnTo>
                    <a:pt x="476" y="311"/>
                  </a:lnTo>
                  <a:lnTo>
                    <a:pt x="474" y="311"/>
                  </a:lnTo>
                  <a:lnTo>
                    <a:pt x="470" y="311"/>
                  </a:lnTo>
                  <a:lnTo>
                    <a:pt x="466" y="309"/>
                  </a:lnTo>
                  <a:lnTo>
                    <a:pt x="463" y="308"/>
                  </a:lnTo>
                  <a:lnTo>
                    <a:pt x="462" y="307"/>
                  </a:lnTo>
                  <a:lnTo>
                    <a:pt x="459" y="307"/>
                  </a:lnTo>
                  <a:lnTo>
                    <a:pt x="456" y="308"/>
                  </a:lnTo>
                  <a:lnTo>
                    <a:pt x="451" y="330"/>
                  </a:lnTo>
                  <a:lnTo>
                    <a:pt x="452" y="331"/>
                  </a:lnTo>
                  <a:lnTo>
                    <a:pt x="456" y="332"/>
                  </a:lnTo>
                  <a:lnTo>
                    <a:pt x="456" y="334"/>
                  </a:lnTo>
                  <a:lnTo>
                    <a:pt x="457" y="335"/>
                  </a:lnTo>
                  <a:lnTo>
                    <a:pt x="457" y="336"/>
                  </a:lnTo>
                  <a:lnTo>
                    <a:pt x="455" y="337"/>
                  </a:lnTo>
                  <a:lnTo>
                    <a:pt x="454" y="339"/>
                  </a:lnTo>
                  <a:lnTo>
                    <a:pt x="449" y="339"/>
                  </a:lnTo>
                  <a:lnTo>
                    <a:pt x="449" y="340"/>
                  </a:lnTo>
                  <a:lnTo>
                    <a:pt x="449" y="349"/>
                  </a:lnTo>
                  <a:lnTo>
                    <a:pt x="450" y="349"/>
                  </a:lnTo>
                  <a:lnTo>
                    <a:pt x="450" y="350"/>
                  </a:lnTo>
                  <a:lnTo>
                    <a:pt x="451" y="350"/>
                  </a:lnTo>
                  <a:lnTo>
                    <a:pt x="452" y="352"/>
                  </a:lnTo>
                  <a:lnTo>
                    <a:pt x="452" y="353"/>
                  </a:lnTo>
                  <a:lnTo>
                    <a:pt x="451" y="354"/>
                  </a:lnTo>
                  <a:lnTo>
                    <a:pt x="451" y="355"/>
                  </a:lnTo>
                  <a:lnTo>
                    <a:pt x="450" y="355"/>
                  </a:lnTo>
                  <a:lnTo>
                    <a:pt x="450" y="356"/>
                  </a:lnTo>
                  <a:lnTo>
                    <a:pt x="450" y="356"/>
                  </a:lnTo>
                  <a:lnTo>
                    <a:pt x="449" y="357"/>
                  </a:lnTo>
                  <a:lnTo>
                    <a:pt x="448" y="357"/>
                  </a:lnTo>
                  <a:lnTo>
                    <a:pt x="448" y="358"/>
                  </a:lnTo>
                  <a:lnTo>
                    <a:pt x="447" y="358"/>
                  </a:lnTo>
                  <a:lnTo>
                    <a:pt x="447" y="359"/>
                  </a:lnTo>
                  <a:lnTo>
                    <a:pt x="447" y="360"/>
                  </a:lnTo>
                  <a:lnTo>
                    <a:pt x="446" y="361"/>
                  </a:lnTo>
                  <a:lnTo>
                    <a:pt x="446" y="362"/>
                  </a:lnTo>
                  <a:lnTo>
                    <a:pt x="446" y="362"/>
                  </a:lnTo>
                  <a:lnTo>
                    <a:pt x="446" y="363"/>
                  </a:lnTo>
                  <a:lnTo>
                    <a:pt x="446" y="364"/>
                  </a:lnTo>
                  <a:lnTo>
                    <a:pt x="446" y="365"/>
                  </a:lnTo>
                  <a:lnTo>
                    <a:pt x="446" y="366"/>
                  </a:lnTo>
                  <a:lnTo>
                    <a:pt x="446" y="367"/>
                  </a:lnTo>
                  <a:lnTo>
                    <a:pt x="446" y="368"/>
                  </a:lnTo>
                  <a:lnTo>
                    <a:pt x="446" y="368"/>
                  </a:lnTo>
                  <a:lnTo>
                    <a:pt x="446" y="369"/>
                  </a:lnTo>
                  <a:lnTo>
                    <a:pt x="446" y="370"/>
                  </a:lnTo>
                  <a:lnTo>
                    <a:pt x="445" y="370"/>
                  </a:lnTo>
                  <a:lnTo>
                    <a:pt x="440" y="387"/>
                  </a:lnTo>
                  <a:lnTo>
                    <a:pt x="440" y="388"/>
                  </a:lnTo>
                  <a:lnTo>
                    <a:pt x="440" y="390"/>
                  </a:lnTo>
                  <a:lnTo>
                    <a:pt x="424" y="396"/>
                  </a:lnTo>
                  <a:lnTo>
                    <a:pt x="416" y="402"/>
                  </a:lnTo>
                  <a:lnTo>
                    <a:pt x="406" y="409"/>
                  </a:lnTo>
                  <a:lnTo>
                    <a:pt x="400" y="409"/>
                  </a:lnTo>
                  <a:lnTo>
                    <a:pt x="399" y="410"/>
                  </a:lnTo>
                  <a:lnTo>
                    <a:pt x="399" y="410"/>
                  </a:lnTo>
                  <a:lnTo>
                    <a:pt x="397" y="410"/>
                  </a:lnTo>
                  <a:lnTo>
                    <a:pt x="396" y="410"/>
                  </a:lnTo>
                  <a:lnTo>
                    <a:pt x="395" y="410"/>
                  </a:lnTo>
                  <a:lnTo>
                    <a:pt x="394" y="410"/>
                  </a:lnTo>
                  <a:lnTo>
                    <a:pt x="394" y="409"/>
                  </a:lnTo>
                  <a:lnTo>
                    <a:pt x="394" y="408"/>
                  </a:lnTo>
                  <a:lnTo>
                    <a:pt x="393" y="407"/>
                  </a:lnTo>
                  <a:lnTo>
                    <a:pt x="393" y="406"/>
                  </a:lnTo>
                  <a:lnTo>
                    <a:pt x="392" y="406"/>
                  </a:lnTo>
                  <a:lnTo>
                    <a:pt x="391" y="406"/>
                  </a:lnTo>
                  <a:lnTo>
                    <a:pt x="390" y="407"/>
                  </a:lnTo>
                  <a:lnTo>
                    <a:pt x="390" y="408"/>
                  </a:lnTo>
                  <a:lnTo>
                    <a:pt x="391" y="408"/>
                  </a:lnTo>
                  <a:lnTo>
                    <a:pt x="391" y="409"/>
                  </a:lnTo>
                  <a:lnTo>
                    <a:pt x="391" y="410"/>
                  </a:lnTo>
                  <a:lnTo>
                    <a:pt x="390" y="410"/>
                  </a:lnTo>
                  <a:lnTo>
                    <a:pt x="390" y="411"/>
                  </a:lnTo>
                  <a:lnTo>
                    <a:pt x="390" y="412"/>
                  </a:lnTo>
                  <a:lnTo>
                    <a:pt x="389" y="413"/>
                  </a:lnTo>
                  <a:lnTo>
                    <a:pt x="388" y="413"/>
                  </a:lnTo>
                  <a:lnTo>
                    <a:pt x="387" y="413"/>
                  </a:lnTo>
                  <a:lnTo>
                    <a:pt x="386" y="413"/>
                  </a:lnTo>
                  <a:lnTo>
                    <a:pt x="386" y="413"/>
                  </a:lnTo>
                  <a:lnTo>
                    <a:pt x="385" y="413"/>
                  </a:lnTo>
                  <a:lnTo>
                    <a:pt x="384" y="413"/>
                  </a:lnTo>
                  <a:lnTo>
                    <a:pt x="383" y="413"/>
                  </a:lnTo>
                  <a:lnTo>
                    <a:pt x="382" y="414"/>
                  </a:lnTo>
                  <a:lnTo>
                    <a:pt x="381" y="414"/>
                  </a:lnTo>
                  <a:lnTo>
                    <a:pt x="380" y="413"/>
                  </a:lnTo>
                  <a:lnTo>
                    <a:pt x="380" y="413"/>
                  </a:lnTo>
                  <a:lnTo>
                    <a:pt x="380" y="413"/>
                  </a:lnTo>
                  <a:lnTo>
                    <a:pt x="379" y="413"/>
                  </a:lnTo>
                  <a:lnTo>
                    <a:pt x="379" y="412"/>
                  </a:lnTo>
                  <a:lnTo>
                    <a:pt x="378" y="412"/>
                  </a:lnTo>
                  <a:lnTo>
                    <a:pt x="377" y="412"/>
                  </a:lnTo>
                  <a:lnTo>
                    <a:pt x="376" y="410"/>
                  </a:lnTo>
                  <a:lnTo>
                    <a:pt x="376" y="409"/>
                  </a:lnTo>
                  <a:lnTo>
                    <a:pt x="376" y="408"/>
                  </a:lnTo>
                  <a:lnTo>
                    <a:pt x="375" y="407"/>
                  </a:lnTo>
                  <a:lnTo>
                    <a:pt x="374" y="406"/>
                  </a:lnTo>
                  <a:lnTo>
                    <a:pt x="374" y="406"/>
                  </a:lnTo>
                  <a:lnTo>
                    <a:pt x="373" y="406"/>
                  </a:lnTo>
                  <a:lnTo>
                    <a:pt x="372" y="406"/>
                  </a:lnTo>
                  <a:lnTo>
                    <a:pt x="372" y="406"/>
                  </a:lnTo>
                  <a:lnTo>
                    <a:pt x="371" y="406"/>
                  </a:lnTo>
                  <a:lnTo>
                    <a:pt x="370" y="406"/>
                  </a:lnTo>
                  <a:lnTo>
                    <a:pt x="369" y="406"/>
                  </a:lnTo>
                  <a:lnTo>
                    <a:pt x="368" y="406"/>
                  </a:lnTo>
                  <a:lnTo>
                    <a:pt x="367" y="406"/>
                  </a:lnTo>
                  <a:lnTo>
                    <a:pt x="367" y="406"/>
                  </a:lnTo>
                  <a:lnTo>
                    <a:pt x="366" y="405"/>
                  </a:lnTo>
                  <a:lnTo>
                    <a:pt x="365" y="405"/>
                  </a:lnTo>
                  <a:lnTo>
                    <a:pt x="364" y="404"/>
                  </a:lnTo>
                  <a:lnTo>
                    <a:pt x="364" y="403"/>
                  </a:lnTo>
                  <a:lnTo>
                    <a:pt x="363" y="402"/>
                  </a:lnTo>
                  <a:lnTo>
                    <a:pt x="362" y="401"/>
                  </a:lnTo>
                  <a:lnTo>
                    <a:pt x="361" y="401"/>
                  </a:lnTo>
                  <a:lnTo>
                    <a:pt x="361" y="401"/>
                  </a:lnTo>
                  <a:lnTo>
                    <a:pt x="360" y="401"/>
                  </a:lnTo>
                  <a:lnTo>
                    <a:pt x="359" y="401"/>
                  </a:lnTo>
                  <a:lnTo>
                    <a:pt x="359" y="400"/>
                  </a:lnTo>
                  <a:lnTo>
                    <a:pt x="358" y="400"/>
                  </a:lnTo>
                  <a:lnTo>
                    <a:pt x="357" y="400"/>
                  </a:lnTo>
                  <a:lnTo>
                    <a:pt x="356" y="400"/>
                  </a:lnTo>
                  <a:lnTo>
                    <a:pt x="355" y="400"/>
                  </a:lnTo>
                  <a:lnTo>
                    <a:pt x="355" y="400"/>
                  </a:lnTo>
                  <a:lnTo>
                    <a:pt x="354" y="400"/>
                  </a:lnTo>
                  <a:lnTo>
                    <a:pt x="354" y="400"/>
                  </a:lnTo>
                  <a:lnTo>
                    <a:pt x="353" y="400"/>
                  </a:lnTo>
                  <a:lnTo>
                    <a:pt x="352" y="398"/>
                  </a:lnTo>
                  <a:lnTo>
                    <a:pt x="351" y="397"/>
                  </a:lnTo>
                  <a:lnTo>
                    <a:pt x="350" y="395"/>
                  </a:lnTo>
                  <a:lnTo>
                    <a:pt x="349" y="394"/>
                  </a:lnTo>
                  <a:lnTo>
                    <a:pt x="348" y="393"/>
                  </a:lnTo>
                  <a:lnTo>
                    <a:pt x="348" y="392"/>
                  </a:lnTo>
                  <a:lnTo>
                    <a:pt x="348" y="391"/>
                  </a:lnTo>
                  <a:lnTo>
                    <a:pt x="348" y="390"/>
                  </a:lnTo>
                  <a:lnTo>
                    <a:pt x="347" y="389"/>
                  </a:lnTo>
                  <a:lnTo>
                    <a:pt x="346" y="388"/>
                  </a:lnTo>
                  <a:lnTo>
                    <a:pt x="345" y="387"/>
                  </a:lnTo>
                  <a:lnTo>
                    <a:pt x="344" y="387"/>
                  </a:lnTo>
                  <a:lnTo>
                    <a:pt x="343" y="386"/>
                  </a:lnTo>
                  <a:lnTo>
                    <a:pt x="342" y="385"/>
                  </a:lnTo>
                  <a:lnTo>
                    <a:pt x="341" y="384"/>
                  </a:lnTo>
                  <a:lnTo>
                    <a:pt x="340" y="383"/>
                  </a:lnTo>
                  <a:lnTo>
                    <a:pt x="339" y="382"/>
                  </a:lnTo>
                  <a:lnTo>
                    <a:pt x="338" y="382"/>
                  </a:lnTo>
                  <a:lnTo>
                    <a:pt x="337" y="381"/>
                  </a:lnTo>
                  <a:lnTo>
                    <a:pt x="336" y="381"/>
                  </a:lnTo>
                  <a:lnTo>
                    <a:pt x="336" y="381"/>
                  </a:lnTo>
                  <a:lnTo>
                    <a:pt x="335" y="381"/>
                  </a:lnTo>
                  <a:lnTo>
                    <a:pt x="335" y="381"/>
                  </a:lnTo>
                  <a:lnTo>
                    <a:pt x="333" y="381"/>
                  </a:lnTo>
                  <a:lnTo>
                    <a:pt x="332" y="381"/>
                  </a:lnTo>
                  <a:lnTo>
                    <a:pt x="331" y="381"/>
                  </a:lnTo>
                  <a:lnTo>
                    <a:pt x="329" y="381"/>
                  </a:lnTo>
                  <a:lnTo>
                    <a:pt x="328" y="381"/>
                  </a:lnTo>
                  <a:lnTo>
                    <a:pt x="326" y="381"/>
                  </a:lnTo>
                  <a:lnTo>
                    <a:pt x="326" y="381"/>
                  </a:lnTo>
                  <a:lnTo>
                    <a:pt x="326" y="382"/>
                  </a:lnTo>
                  <a:lnTo>
                    <a:pt x="326" y="383"/>
                  </a:lnTo>
                  <a:lnTo>
                    <a:pt x="325" y="384"/>
                  </a:lnTo>
                  <a:lnTo>
                    <a:pt x="325" y="385"/>
                  </a:lnTo>
                  <a:lnTo>
                    <a:pt x="325" y="386"/>
                  </a:lnTo>
                  <a:lnTo>
                    <a:pt x="324" y="385"/>
                  </a:lnTo>
                  <a:lnTo>
                    <a:pt x="323" y="386"/>
                  </a:lnTo>
                  <a:lnTo>
                    <a:pt x="323" y="387"/>
                  </a:lnTo>
                  <a:lnTo>
                    <a:pt x="323" y="387"/>
                  </a:lnTo>
                  <a:lnTo>
                    <a:pt x="323" y="388"/>
                  </a:lnTo>
                  <a:lnTo>
                    <a:pt x="323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2" y="391"/>
                  </a:lnTo>
                  <a:lnTo>
                    <a:pt x="321" y="392"/>
                  </a:lnTo>
                  <a:lnTo>
                    <a:pt x="321" y="393"/>
                  </a:lnTo>
                  <a:lnTo>
                    <a:pt x="320" y="394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20" y="396"/>
                  </a:lnTo>
                  <a:lnTo>
                    <a:pt x="321" y="397"/>
                  </a:lnTo>
                  <a:lnTo>
                    <a:pt x="321" y="398"/>
                  </a:lnTo>
                  <a:lnTo>
                    <a:pt x="322" y="399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3" y="401"/>
                  </a:lnTo>
                  <a:lnTo>
                    <a:pt x="323" y="402"/>
                  </a:lnTo>
                  <a:lnTo>
                    <a:pt x="323" y="403"/>
                  </a:lnTo>
                  <a:lnTo>
                    <a:pt x="324" y="404"/>
                  </a:lnTo>
                  <a:lnTo>
                    <a:pt x="324" y="405"/>
                  </a:lnTo>
                  <a:lnTo>
                    <a:pt x="325" y="406"/>
                  </a:lnTo>
                  <a:lnTo>
                    <a:pt x="325" y="406"/>
                  </a:lnTo>
                  <a:lnTo>
                    <a:pt x="326" y="407"/>
                  </a:lnTo>
                  <a:lnTo>
                    <a:pt x="326" y="408"/>
                  </a:lnTo>
                  <a:lnTo>
                    <a:pt x="326" y="409"/>
                  </a:lnTo>
                  <a:lnTo>
                    <a:pt x="326" y="410"/>
                  </a:lnTo>
                  <a:lnTo>
                    <a:pt x="326" y="411"/>
                  </a:lnTo>
                  <a:lnTo>
                    <a:pt x="317" y="418"/>
                  </a:lnTo>
                  <a:lnTo>
                    <a:pt x="297" y="401"/>
                  </a:lnTo>
                  <a:lnTo>
                    <a:pt x="286" y="400"/>
                  </a:lnTo>
                  <a:lnTo>
                    <a:pt x="285" y="400"/>
                  </a:lnTo>
                  <a:lnTo>
                    <a:pt x="284" y="400"/>
                  </a:lnTo>
                  <a:lnTo>
                    <a:pt x="284" y="399"/>
                  </a:lnTo>
                  <a:lnTo>
                    <a:pt x="284" y="398"/>
                  </a:lnTo>
                  <a:lnTo>
                    <a:pt x="284" y="396"/>
                  </a:lnTo>
                  <a:lnTo>
                    <a:pt x="284" y="395"/>
                  </a:lnTo>
                  <a:lnTo>
                    <a:pt x="285" y="394"/>
                  </a:lnTo>
                  <a:lnTo>
                    <a:pt x="285" y="394"/>
                  </a:lnTo>
                  <a:lnTo>
                    <a:pt x="286" y="393"/>
                  </a:lnTo>
                  <a:lnTo>
                    <a:pt x="286" y="392"/>
                  </a:lnTo>
                  <a:lnTo>
                    <a:pt x="286" y="390"/>
                  </a:lnTo>
                  <a:lnTo>
                    <a:pt x="286" y="389"/>
                  </a:lnTo>
                  <a:lnTo>
                    <a:pt x="286" y="388"/>
                  </a:lnTo>
                  <a:lnTo>
                    <a:pt x="286" y="387"/>
                  </a:lnTo>
                  <a:lnTo>
                    <a:pt x="286" y="386"/>
                  </a:lnTo>
                  <a:lnTo>
                    <a:pt x="285" y="385"/>
                  </a:lnTo>
                  <a:lnTo>
                    <a:pt x="284" y="383"/>
                  </a:lnTo>
                  <a:lnTo>
                    <a:pt x="284" y="381"/>
                  </a:lnTo>
                  <a:lnTo>
                    <a:pt x="284" y="380"/>
                  </a:lnTo>
                  <a:lnTo>
                    <a:pt x="284" y="379"/>
                  </a:lnTo>
                  <a:lnTo>
                    <a:pt x="284" y="377"/>
                  </a:lnTo>
                  <a:lnTo>
                    <a:pt x="284" y="376"/>
                  </a:lnTo>
                  <a:lnTo>
                    <a:pt x="284" y="375"/>
                  </a:lnTo>
                  <a:lnTo>
                    <a:pt x="284" y="375"/>
                  </a:lnTo>
                  <a:lnTo>
                    <a:pt x="284" y="374"/>
                  </a:lnTo>
                  <a:lnTo>
                    <a:pt x="283" y="375"/>
                  </a:lnTo>
                  <a:lnTo>
                    <a:pt x="282" y="375"/>
                  </a:lnTo>
                  <a:lnTo>
                    <a:pt x="281" y="375"/>
                  </a:lnTo>
                  <a:lnTo>
                    <a:pt x="280" y="375"/>
                  </a:lnTo>
                  <a:lnTo>
                    <a:pt x="279" y="375"/>
                  </a:lnTo>
                  <a:lnTo>
                    <a:pt x="278" y="375"/>
                  </a:lnTo>
                  <a:lnTo>
                    <a:pt x="278" y="376"/>
                  </a:lnTo>
                  <a:lnTo>
                    <a:pt x="276" y="376"/>
                  </a:lnTo>
                  <a:lnTo>
                    <a:pt x="274" y="377"/>
                  </a:lnTo>
                  <a:lnTo>
                    <a:pt x="273" y="378"/>
                  </a:lnTo>
                  <a:lnTo>
                    <a:pt x="272" y="379"/>
                  </a:lnTo>
                  <a:lnTo>
                    <a:pt x="271" y="380"/>
                  </a:lnTo>
                  <a:lnTo>
                    <a:pt x="269" y="381"/>
                  </a:lnTo>
                  <a:lnTo>
                    <a:pt x="267" y="381"/>
                  </a:lnTo>
                  <a:lnTo>
                    <a:pt x="267" y="381"/>
                  </a:lnTo>
                  <a:lnTo>
                    <a:pt x="265" y="381"/>
                  </a:lnTo>
                  <a:lnTo>
                    <a:pt x="264" y="381"/>
                  </a:lnTo>
                  <a:lnTo>
                    <a:pt x="263" y="382"/>
                  </a:lnTo>
                  <a:lnTo>
                    <a:pt x="261" y="384"/>
                  </a:lnTo>
                  <a:lnTo>
                    <a:pt x="260" y="385"/>
                  </a:lnTo>
                  <a:lnTo>
                    <a:pt x="259" y="387"/>
                  </a:lnTo>
                  <a:lnTo>
                    <a:pt x="257" y="388"/>
                  </a:lnTo>
                  <a:lnTo>
                    <a:pt x="255" y="390"/>
                  </a:lnTo>
                  <a:lnTo>
                    <a:pt x="253" y="393"/>
                  </a:lnTo>
                  <a:lnTo>
                    <a:pt x="253" y="394"/>
                  </a:lnTo>
                  <a:lnTo>
                    <a:pt x="252" y="395"/>
                  </a:lnTo>
                  <a:lnTo>
                    <a:pt x="251" y="396"/>
                  </a:lnTo>
                  <a:lnTo>
                    <a:pt x="250" y="397"/>
                  </a:lnTo>
                  <a:lnTo>
                    <a:pt x="249" y="397"/>
                  </a:lnTo>
                  <a:lnTo>
                    <a:pt x="249" y="396"/>
                  </a:lnTo>
                  <a:lnTo>
                    <a:pt x="247" y="396"/>
                  </a:lnTo>
                  <a:lnTo>
                    <a:pt x="246" y="395"/>
                  </a:lnTo>
                  <a:lnTo>
                    <a:pt x="245" y="395"/>
                  </a:lnTo>
                  <a:lnTo>
                    <a:pt x="244" y="394"/>
                  </a:lnTo>
                  <a:lnTo>
                    <a:pt x="243" y="394"/>
                  </a:lnTo>
                  <a:lnTo>
                    <a:pt x="242" y="394"/>
                  </a:lnTo>
                  <a:lnTo>
                    <a:pt x="241" y="394"/>
                  </a:lnTo>
                  <a:lnTo>
                    <a:pt x="240" y="394"/>
                  </a:lnTo>
                  <a:lnTo>
                    <a:pt x="240" y="393"/>
                  </a:lnTo>
                  <a:lnTo>
                    <a:pt x="239" y="393"/>
                  </a:lnTo>
                  <a:lnTo>
                    <a:pt x="239" y="392"/>
                  </a:lnTo>
                  <a:lnTo>
                    <a:pt x="239" y="390"/>
                  </a:lnTo>
                  <a:lnTo>
                    <a:pt x="238" y="389"/>
                  </a:lnTo>
                  <a:lnTo>
                    <a:pt x="238" y="388"/>
                  </a:lnTo>
                  <a:lnTo>
                    <a:pt x="238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7" y="385"/>
                  </a:lnTo>
                  <a:lnTo>
                    <a:pt x="236" y="385"/>
                  </a:lnTo>
                  <a:lnTo>
                    <a:pt x="235" y="385"/>
                  </a:lnTo>
                  <a:lnTo>
                    <a:pt x="234" y="385"/>
                  </a:lnTo>
                  <a:lnTo>
                    <a:pt x="233" y="385"/>
                  </a:lnTo>
                  <a:lnTo>
                    <a:pt x="232" y="386"/>
                  </a:lnTo>
                  <a:lnTo>
                    <a:pt x="231" y="386"/>
                  </a:lnTo>
                  <a:lnTo>
                    <a:pt x="230" y="387"/>
                  </a:lnTo>
                  <a:lnTo>
                    <a:pt x="229" y="386"/>
                  </a:lnTo>
                  <a:lnTo>
                    <a:pt x="228" y="387"/>
                  </a:lnTo>
                  <a:lnTo>
                    <a:pt x="227" y="386"/>
                  </a:lnTo>
                  <a:lnTo>
                    <a:pt x="227" y="385"/>
                  </a:lnTo>
                  <a:lnTo>
                    <a:pt x="227" y="384"/>
                  </a:lnTo>
                  <a:lnTo>
                    <a:pt x="227" y="383"/>
                  </a:lnTo>
                  <a:lnTo>
                    <a:pt x="227" y="382"/>
                  </a:lnTo>
                  <a:lnTo>
                    <a:pt x="226" y="381"/>
                  </a:lnTo>
                  <a:lnTo>
                    <a:pt x="226" y="380"/>
                  </a:lnTo>
                  <a:lnTo>
                    <a:pt x="226" y="379"/>
                  </a:lnTo>
                  <a:lnTo>
                    <a:pt x="226" y="378"/>
                  </a:lnTo>
                  <a:lnTo>
                    <a:pt x="225" y="377"/>
                  </a:lnTo>
                  <a:lnTo>
                    <a:pt x="225" y="376"/>
                  </a:lnTo>
                  <a:lnTo>
                    <a:pt x="225" y="375"/>
                  </a:lnTo>
                  <a:lnTo>
                    <a:pt x="224" y="375"/>
                  </a:lnTo>
                  <a:lnTo>
                    <a:pt x="223" y="374"/>
                  </a:lnTo>
                  <a:lnTo>
                    <a:pt x="222" y="374"/>
                  </a:lnTo>
                  <a:lnTo>
                    <a:pt x="222" y="375"/>
                  </a:lnTo>
                  <a:lnTo>
                    <a:pt x="221" y="375"/>
                  </a:lnTo>
                  <a:lnTo>
                    <a:pt x="221" y="375"/>
                  </a:lnTo>
                  <a:lnTo>
                    <a:pt x="220" y="375"/>
                  </a:lnTo>
                  <a:lnTo>
                    <a:pt x="219" y="375"/>
                  </a:lnTo>
                  <a:lnTo>
                    <a:pt x="217" y="375"/>
                  </a:lnTo>
                  <a:lnTo>
                    <a:pt x="216" y="375"/>
                  </a:lnTo>
                  <a:lnTo>
                    <a:pt x="215" y="375"/>
                  </a:lnTo>
                  <a:lnTo>
                    <a:pt x="214" y="375"/>
                  </a:lnTo>
                  <a:lnTo>
                    <a:pt x="214" y="374"/>
                  </a:lnTo>
                  <a:lnTo>
                    <a:pt x="212" y="374"/>
                  </a:lnTo>
                  <a:lnTo>
                    <a:pt x="211" y="373"/>
                  </a:lnTo>
                  <a:lnTo>
                    <a:pt x="209" y="373"/>
                  </a:lnTo>
                  <a:lnTo>
                    <a:pt x="208" y="372"/>
                  </a:lnTo>
                  <a:lnTo>
                    <a:pt x="207" y="371"/>
                  </a:lnTo>
                  <a:lnTo>
                    <a:pt x="205" y="371"/>
                  </a:lnTo>
                  <a:lnTo>
                    <a:pt x="204" y="370"/>
                  </a:lnTo>
                  <a:lnTo>
                    <a:pt x="203" y="370"/>
                  </a:lnTo>
                  <a:lnTo>
                    <a:pt x="202" y="370"/>
                  </a:lnTo>
                  <a:lnTo>
                    <a:pt x="201" y="369"/>
                  </a:lnTo>
                  <a:lnTo>
                    <a:pt x="199" y="369"/>
                  </a:lnTo>
                  <a:lnTo>
                    <a:pt x="198" y="369"/>
                  </a:lnTo>
                  <a:lnTo>
                    <a:pt x="197" y="369"/>
                  </a:lnTo>
                  <a:lnTo>
                    <a:pt x="196" y="369"/>
                  </a:lnTo>
                  <a:lnTo>
                    <a:pt x="195" y="369"/>
                  </a:lnTo>
                  <a:lnTo>
                    <a:pt x="194" y="369"/>
                  </a:lnTo>
                  <a:lnTo>
                    <a:pt x="192" y="369"/>
                  </a:lnTo>
                  <a:lnTo>
                    <a:pt x="191" y="369"/>
                  </a:lnTo>
                  <a:lnTo>
                    <a:pt x="191" y="370"/>
                  </a:lnTo>
                  <a:lnTo>
                    <a:pt x="190" y="370"/>
                  </a:lnTo>
                  <a:lnTo>
                    <a:pt x="189" y="370"/>
                  </a:lnTo>
                  <a:lnTo>
                    <a:pt x="188" y="370"/>
                  </a:lnTo>
                  <a:lnTo>
                    <a:pt x="185" y="370"/>
                  </a:lnTo>
                  <a:lnTo>
                    <a:pt x="183" y="370"/>
                  </a:lnTo>
                  <a:lnTo>
                    <a:pt x="181" y="370"/>
                  </a:lnTo>
                  <a:lnTo>
                    <a:pt x="179" y="370"/>
                  </a:lnTo>
                  <a:lnTo>
                    <a:pt x="178" y="370"/>
                  </a:lnTo>
                  <a:lnTo>
                    <a:pt x="177" y="370"/>
                  </a:lnTo>
                  <a:lnTo>
                    <a:pt x="176" y="370"/>
                  </a:lnTo>
                  <a:lnTo>
                    <a:pt x="176" y="371"/>
                  </a:lnTo>
                  <a:lnTo>
                    <a:pt x="175" y="370"/>
                  </a:lnTo>
                  <a:lnTo>
                    <a:pt x="174" y="370"/>
                  </a:lnTo>
                  <a:lnTo>
                    <a:pt x="173" y="371"/>
                  </a:lnTo>
                  <a:lnTo>
                    <a:pt x="172" y="371"/>
                  </a:lnTo>
                  <a:lnTo>
                    <a:pt x="171" y="371"/>
                  </a:lnTo>
                  <a:lnTo>
                    <a:pt x="170" y="371"/>
                  </a:lnTo>
                  <a:lnTo>
                    <a:pt x="170" y="371"/>
                  </a:lnTo>
                  <a:lnTo>
                    <a:pt x="168" y="371"/>
                  </a:lnTo>
                  <a:lnTo>
                    <a:pt x="167" y="372"/>
                  </a:lnTo>
                  <a:lnTo>
                    <a:pt x="165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3"/>
                  </a:lnTo>
                  <a:lnTo>
                    <a:pt x="161" y="373"/>
                  </a:lnTo>
                  <a:lnTo>
                    <a:pt x="161" y="374"/>
                  </a:lnTo>
                  <a:lnTo>
                    <a:pt x="160" y="375"/>
                  </a:lnTo>
                  <a:lnTo>
                    <a:pt x="159" y="376"/>
                  </a:lnTo>
                  <a:lnTo>
                    <a:pt x="158" y="377"/>
                  </a:lnTo>
                  <a:lnTo>
                    <a:pt x="157" y="379"/>
                  </a:lnTo>
                  <a:lnTo>
                    <a:pt x="157" y="380"/>
                  </a:lnTo>
                  <a:lnTo>
                    <a:pt x="157" y="381"/>
                  </a:lnTo>
                  <a:lnTo>
                    <a:pt x="156" y="381"/>
                  </a:lnTo>
                  <a:lnTo>
                    <a:pt x="155" y="381"/>
                  </a:lnTo>
                  <a:lnTo>
                    <a:pt x="155" y="382"/>
                  </a:lnTo>
                  <a:lnTo>
                    <a:pt x="154" y="382"/>
                  </a:lnTo>
                  <a:lnTo>
                    <a:pt x="153" y="383"/>
                  </a:lnTo>
                  <a:lnTo>
                    <a:pt x="152" y="383"/>
                  </a:lnTo>
                  <a:lnTo>
                    <a:pt x="152" y="384"/>
                  </a:lnTo>
                  <a:lnTo>
                    <a:pt x="151" y="384"/>
                  </a:lnTo>
                  <a:lnTo>
                    <a:pt x="151" y="384"/>
                  </a:lnTo>
                  <a:lnTo>
                    <a:pt x="150" y="385"/>
                  </a:lnTo>
                  <a:lnTo>
                    <a:pt x="149" y="385"/>
                  </a:lnTo>
                  <a:lnTo>
                    <a:pt x="149" y="386"/>
                  </a:lnTo>
                  <a:lnTo>
                    <a:pt x="148" y="387"/>
                  </a:lnTo>
                  <a:lnTo>
                    <a:pt x="147" y="387"/>
                  </a:lnTo>
                  <a:lnTo>
                    <a:pt x="146" y="387"/>
                  </a:lnTo>
                  <a:lnTo>
                    <a:pt x="145" y="388"/>
                  </a:lnTo>
                  <a:lnTo>
                    <a:pt x="144" y="388"/>
                  </a:lnTo>
                  <a:lnTo>
                    <a:pt x="144" y="388"/>
                  </a:lnTo>
                  <a:lnTo>
                    <a:pt x="143" y="389"/>
                  </a:lnTo>
                  <a:lnTo>
                    <a:pt x="142" y="389"/>
                  </a:lnTo>
                  <a:lnTo>
                    <a:pt x="141" y="390"/>
                  </a:lnTo>
                  <a:lnTo>
                    <a:pt x="139" y="390"/>
                  </a:lnTo>
                  <a:lnTo>
                    <a:pt x="138" y="391"/>
                  </a:lnTo>
                  <a:lnTo>
                    <a:pt x="138" y="392"/>
                  </a:lnTo>
                  <a:lnTo>
                    <a:pt x="138" y="393"/>
                  </a:lnTo>
                  <a:lnTo>
                    <a:pt x="137" y="393"/>
                  </a:lnTo>
                  <a:lnTo>
                    <a:pt x="136" y="394"/>
                  </a:lnTo>
                  <a:lnTo>
                    <a:pt x="135" y="394"/>
                  </a:lnTo>
                  <a:lnTo>
                    <a:pt x="135" y="394"/>
                  </a:lnTo>
                  <a:lnTo>
                    <a:pt x="134" y="395"/>
                  </a:lnTo>
                  <a:lnTo>
                    <a:pt x="133" y="395"/>
                  </a:lnTo>
                  <a:lnTo>
                    <a:pt x="133" y="394"/>
                  </a:lnTo>
                  <a:lnTo>
                    <a:pt x="132" y="394"/>
                  </a:lnTo>
                  <a:lnTo>
                    <a:pt x="132" y="393"/>
                  </a:lnTo>
                  <a:lnTo>
                    <a:pt x="132" y="392"/>
                  </a:lnTo>
                  <a:lnTo>
                    <a:pt x="132" y="391"/>
                  </a:lnTo>
                  <a:lnTo>
                    <a:pt x="132" y="390"/>
                  </a:lnTo>
                  <a:lnTo>
                    <a:pt x="132" y="389"/>
                  </a:lnTo>
                  <a:lnTo>
                    <a:pt x="132" y="388"/>
                  </a:lnTo>
                  <a:lnTo>
                    <a:pt x="132" y="387"/>
                  </a:lnTo>
                  <a:lnTo>
                    <a:pt x="132" y="387"/>
                  </a:lnTo>
                  <a:lnTo>
                    <a:pt x="132" y="386"/>
                  </a:lnTo>
                  <a:lnTo>
                    <a:pt x="132" y="385"/>
                  </a:lnTo>
                  <a:lnTo>
                    <a:pt x="132" y="384"/>
                  </a:lnTo>
                  <a:lnTo>
                    <a:pt x="132" y="383"/>
                  </a:lnTo>
                  <a:lnTo>
                    <a:pt x="133" y="382"/>
                  </a:lnTo>
                  <a:lnTo>
                    <a:pt x="133" y="381"/>
                  </a:lnTo>
                  <a:lnTo>
                    <a:pt x="134" y="381"/>
                  </a:lnTo>
                  <a:lnTo>
                    <a:pt x="135" y="380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8" y="379"/>
                  </a:lnTo>
                  <a:lnTo>
                    <a:pt x="138" y="378"/>
                  </a:lnTo>
                  <a:lnTo>
                    <a:pt x="140" y="377"/>
                  </a:lnTo>
                  <a:lnTo>
                    <a:pt x="141" y="376"/>
                  </a:lnTo>
                  <a:lnTo>
                    <a:pt x="142" y="376"/>
                  </a:lnTo>
                  <a:lnTo>
                    <a:pt x="143" y="375"/>
                  </a:lnTo>
                  <a:lnTo>
                    <a:pt x="144" y="375"/>
                  </a:lnTo>
                  <a:lnTo>
                    <a:pt x="144" y="374"/>
                  </a:lnTo>
                  <a:lnTo>
                    <a:pt x="144" y="373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4" y="370"/>
                  </a:lnTo>
                  <a:lnTo>
                    <a:pt x="144" y="370"/>
                  </a:lnTo>
                  <a:lnTo>
                    <a:pt x="142" y="369"/>
                  </a:lnTo>
                  <a:lnTo>
                    <a:pt x="140" y="368"/>
                  </a:lnTo>
                  <a:lnTo>
                    <a:pt x="138" y="368"/>
                  </a:lnTo>
                  <a:lnTo>
                    <a:pt x="138" y="367"/>
                  </a:lnTo>
                  <a:lnTo>
                    <a:pt x="136" y="366"/>
                  </a:lnTo>
                  <a:lnTo>
                    <a:pt x="135" y="365"/>
                  </a:lnTo>
                  <a:lnTo>
                    <a:pt x="133" y="364"/>
                  </a:lnTo>
                  <a:lnTo>
                    <a:pt x="132" y="363"/>
                  </a:lnTo>
                  <a:lnTo>
                    <a:pt x="132" y="362"/>
                  </a:lnTo>
                  <a:lnTo>
                    <a:pt x="130" y="361"/>
                  </a:lnTo>
                  <a:lnTo>
                    <a:pt x="130" y="360"/>
                  </a:lnTo>
                  <a:lnTo>
                    <a:pt x="129" y="358"/>
                  </a:lnTo>
                  <a:lnTo>
                    <a:pt x="128" y="357"/>
                  </a:lnTo>
                  <a:lnTo>
                    <a:pt x="127" y="356"/>
                  </a:lnTo>
                  <a:lnTo>
                    <a:pt x="126" y="355"/>
                  </a:lnTo>
                  <a:lnTo>
                    <a:pt x="125" y="354"/>
                  </a:lnTo>
                  <a:lnTo>
                    <a:pt x="125" y="354"/>
                  </a:lnTo>
                  <a:lnTo>
                    <a:pt x="123" y="354"/>
                  </a:lnTo>
                  <a:lnTo>
                    <a:pt x="121" y="353"/>
                  </a:lnTo>
                  <a:lnTo>
                    <a:pt x="119" y="353"/>
                  </a:lnTo>
                  <a:lnTo>
                    <a:pt x="118" y="352"/>
                  </a:lnTo>
                  <a:lnTo>
                    <a:pt x="117" y="352"/>
                  </a:lnTo>
                  <a:lnTo>
                    <a:pt x="115" y="352"/>
                  </a:lnTo>
                  <a:lnTo>
                    <a:pt x="113" y="352"/>
                  </a:lnTo>
                  <a:lnTo>
                    <a:pt x="113" y="352"/>
                  </a:lnTo>
                  <a:lnTo>
                    <a:pt x="113" y="353"/>
                  </a:lnTo>
                  <a:lnTo>
                    <a:pt x="113" y="354"/>
                  </a:lnTo>
                  <a:lnTo>
                    <a:pt x="113" y="355"/>
                  </a:lnTo>
                  <a:lnTo>
                    <a:pt x="113" y="356"/>
                  </a:lnTo>
                  <a:lnTo>
                    <a:pt x="113" y="357"/>
                  </a:lnTo>
                  <a:lnTo>
                    <a:pt x="113" y="358"/>
                  </a:lnTo>
                  <a:lnTo>
                    <a:pt x="113" y="359"/>
                  </a:lnTo>
                  <a:lnTo>
                    <a:pt x="113" y="361"/>
                  </a:lnTo>
                  <a:lnTo>
                    <a:pt x="113" y="362"/>
                  </a:lnTo>
                  <a:lnTo>
                    <a:pt x="113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2" y="365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6" y="366"/>
                  </a:lnTo>
                  <a:lnTo>
                    <a:pt x="106" y="366"/>
                  </a:lnTo>
                  <a:lnTo>
                    <a:pt x="106" y="367"/>
                  </a:lnTo>
                  <a:lnTo>
                    <a:pt x="105" y="368"/>
                  </a:lnTo>
                  <a:lnTo>
                    <a:pt x="105" y="369"/>
                  </a:lnTo>
                  <a:lnTo>
                    <a:pt x="105" y="370"/>
                  </a:lnTo>
                  <a:lnTo>
                    <a:pt x="104" y="371"/>
                  </a:lnTo>
                  <a:lnTo>
                    <a:pt x="104" y="372"/>
                  </a:lnTo>
                  <a:lnTo>
                    <a:pt x="104" y="373"/>
                  </a:lnTo>
                  <a:lnTo>
                    <a:pt x="103" y="374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5"/>
                  </a:lnTo>
                  <a:lnTo>
                    <a:pt x="101" y="375"/>
                  </a:lnTo>
                  <a:lnTo>
                    <a:pt x="101" y="376"/>
                  </a:lnTo>
                  <a:lnTo>
                    <a:pt x="100" y="377"/>
                  </a:lnTo>
                  <a:lnTo>
                    <a:pt x="100" y="378"/>
                  </a:lnTo>
                  <a:lnTo>
                    <a:pt x="100" y="379"/>
                  </a:lnTo>
                  <a:lnTo>
                    <a:pt x="100" y="380"/>
                  </a:lnTo>
                  <a:lnTo>
                    <a:pt x="99" y="380"/>
                  </a:lnTo>
                  <a:lnTo>
                    <a:pt x="99" y="381"/>
                  </a:lnTo>
                  <a:lnTo>
                    <a:pt x="99" y="382"/>
                  </a:lnTo>
                  <a:lnTo>
                    <a:pt x="98" y="382"/>
                  </a:lnTo>
                  <a:lnTo>
                    <a:pt x="98" y="383"/>
                  </a:lnTo>
                  <a:lnTo>
                    <a:pt x="98" y="384"/>
                  </a:lnTo>
                  <a:lnTo>
                    <a:pt x="98" y="386"/>
                  </a:lnTo>
                  <a:lnTo>
                    <a:pt x="97" y="387"/>
                  </a:lnTo>
                  <a:lnTo>
                    <a:pt x="97" y="387"/>
                  </a:lnTo>
                  <a:lnTo>
                    <a:pt x="97" y="388"/>
                  </a:lnTo>
                  <a:lnTo>
                    <a:pt x="95" y="388"/>
                  </a:lnTo>
                  <a:lnTo>
                    <a:pt x="94" y="387"/>
                  </a:lnTo>
                  <a:lnTo>
                    <a:pt x="94" y="386"/>
                  </a:lnTo>
                  <a:lnTo>
                    <a:pt x="93" y="385"/>
                  </a:lnTo>
                  <a:lnTo>
                    <a:pt x="93" y="384"/>
                  </a:lnTo>
                  <a:lnTo>
                    <a:pt x="92" y="383"/>
                  </a:lnTo>
                  <a:lnTo>
                    <a:pt x="91" y="382"/>
                  </a:lnTo>
                  <a:lnTo>
                    <a:pt x="90" y="381"/>
                  </a:lnTo>
                  <a:lnTo>
                    <a:pt x="89" y="380"/>
                  </a:lnTo>
                  <a:lnTo>
                    <a:pt x="88" y="379"/>
                  </a:lnTo>
                  <a:lnTo>
                    <a:pt x="87" y="378"/>
                  </a:lnTo>
                  <a:lnTo>
                    <a:pt x="87" y="377"/>
                  </a:lnTo>
                  <a:lnTo>
                    <a:pt x="87" y="376"/>
                  </a:lnTo>
                  <a:lnTo>
                    <a:pt x="86" y="375"/>
                  </a:lnTo>
                  <a:lnTo>
                    <a:pt x="85" y="375"/>
                  </a:lnTo>
                  <a:lnTo>
                    <a:pt x="84" y="375"/>
                  </a:lnTo>
                  <a:lnTo>
                    <a:pt x="82" y="375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79" y="377"/>
                  </a:lnTo>
                  <a:lnTo>
                    <a:pt x="78" y="377"/>
                  </a:lnTo>
                  <a:lnTo>
                    <a:pt x="76" y="376"/>
                  </a:lnTo>
                  <a:lnTo>
                    <a:pt x="75" y="376"/>
                  </a:lnTo>
                  <a:lnTo>
                    <a:pt x="74" y="377"/>
                  </a:lnTo>
                  <a:lnTo>
                    <a:pt x="71" y="377"/>
                  </a:lnTo>
                  <a:lnTo>
                    <a:pt x="69" y="378"/>
                  </a:lnTo>
                  <a:lnTo>
                    <a:pt x="68" y="379"/>
                  </a:lnTo>
                  <a:lnTo>
                    <a:pt x="67" y="381"/>
                  </a:lnTo>
                  <a:lnTo>
                    <a:pt x="66" y="382"/>
                  </a:lnTo>
                  <a:lnTo>
                    <a:pt x="65" y="383"/>
                  </a:lnTo>
                  <a:lnTo>
                    <a:pt x="62" y="386"/>
                  </a:lnTo>
                  <a:lnTo>
                    <a:pt x="62" y="387"/>
                  </a:lnTo>
                  <a:lnTo>
                    <a:pt x="61" y="387"/>
                  </a:lnTo>
                  <a:lnTo>
                    <a:pt x="59" y="387"/>
                  </a:lnTo>
                  <a:lnTo>
                    <a:pt x="58" y="388"/>
                  </a:lnTo>
                  <a:lnTo>
                    <a:pt x="56" y="389"/>
                  </a:lnTo>
                  <a:lnTo>
                    <a:pt x="55" y="389"/>
                  </a:lnTo>
                  <a:lnTo>
                    <a:pt x="55" y="390"/>
                  </a:lnTo>
                  <a:lnTo>
                    <a:pt x="53" y="391"/>
                  </a:lnTo>
                  <a:lnTo>
                    <a:pt x="52" y="392"/>
                  </a:lnTo>
                  <a:lnTo>
                    <a:pt x="52" y="393"/>
                  </a:lnTo>
                  <a:lnTo>
                    <a:pt x="51" y="394"/>
                  </a:lnTo>
                  <a:lnTo>
                    <a:pt x="50" y="396"/>
                  </a:lnTo>
                  <a:lnTo>
                    <a:pt x="50" y="397"/>
                  </a:lnTo>
                  <a:lnTo>
                    <a:pt x="49" y="398"/>
                  </a:lnTo>
                  <a:lnTo>
                    <a:pt x="49" y="400"/>
                  </a:lnTo>
                  <a:lnTo>
                    <a:pt x="48" y="399"/>
                  </a:lnTo>
                  <a:lnTo>
                    <a:pt x="48" y="398"/>
                  </a:lnTo>
                  <a:lnTo>
                    <a:pt x="47" y="397"/>
                  </a:lnTo>
                  <a:lnTo>
                    <a:pt x="47" y="396"/>
                  </a:lnTo>
                  <a:lnTo>
                    <a:pt x="46" y="395"/>
                  </a:lnTo>
                  <a:lnTo>
                    <a:pt x="46" y="394"/>
                  </a:lnTo>
                  <a:lnTo>
                    <a:pt x="46" y="394"/>
                  </a:lnTo>
                  <a:lnTo>
                    <a:pt x="45" y="393"/>
                  </a:lnTo>
                  <a:lnTo>
                    <a:pt x="45" y="392"/>
                  </a:lnTo>
                  <a:lnTo>
                    <a:pt x="44" y="392"/>
                  </a:lnTo>
                  <a:lnTo>
                    <a:pt x="44" y="391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4" y="388"/>
                  </a:lnTo>
                  <a:lnTo>
                    <a:pt x="43" y="388"/>
                  </a:lnTo>
                  <a:lnTo>
                    <a:pt x="43" y="387"/>
                  </a:lnTo>
                  <a:lnTo>
                    <a:pt x="43" y="385"/>
                  </a:lnTo>
                  <a:lnTo>
                    <a:pt x="43" y="384"/>
                  </a:lnTo>
                  <a:lnTo>
                    <a:pt x="44" y="383"/>
                  </a:lnTo>
                  <a:lnTo>
                    <a:pt x="44" y="381"/>
                  </a:lnTo>
                  <a:lnTo>
                    <a:pt x="44" y="381"/>
                  </a:lnTo>
                  <a:lnTo>
                    <a:pt x="44" y="380"/>
                  </a:lnTo>
                  <a:lnTo>
                    <a:pt x="44" y="379"/>
                  </a:lnTo>
                  <a:lnTo>
                    <a:pt x="43" y="379"/>
                  </a:lnTo>
                  <a:lnTo>
                    <a:pt x="43" y="377"/>
                  </a:lnTo>
                  <a:lnTo>
                    <a:pt x="43" y="376"/>
                  </a:lnTo>
                  <a:lnTo>
                    <a:pt x="42" y="375"/>
                  </a:lnTo>
                  <a:lnTo>
                    <a:pt x="42" y="375"/>
                  </a:lnTo>
                  <a:lnTo>
                    <a:pt x="42" y="375"/>
                  </a:lnTo>
                  <a:lnTo>
                    <a:pt x="41" y="375"/>
                  </a:lnTo>
                  <a:lnTo>
                    <a:pt x="41" y="374"/>
                  </a:lnTo>
                  <a:lnTo>
                    <a:pt x="40" y="374"/>
                  </a:lnTo>
                  <a:lnTo>
                    <a:pt x="40" y="373"/>
                  </a:lnTo>
                  <a:lnTo>
                    <a:pt x="39" y="373"/>
                  </a:lnTo>
                  <a:lnTo>
                    <a:pt x="39" y="372"/>
                  </a:lnTo>
                  <a:lnTo>
                    <a:pt x="38" y="372"/>
                  </a:lnTo>
                  <a:lnTo>
                    <a:pt x="37" y="371"/>
                  </a:lnTo>
                  <a:lnTo>
                    <a:pt x="36" y="371"/>
                  </a:lnTo>
                  <a:lnTo>
                    <a:pt x="36" y="371"/>
                  </a:lnTo>
                  <a:lnTo>
                    <a:pt x="35" y="370"/>
                  </a:lnTo>
                  <a:lnTo>
                    <a:pt x="35" y="371"/>
                  </a:lnTo>
                  <a:lnTo>
                    <a:pt x="34" y="371"/>
                  </a:lnTo>
                  <a:lnTo>
                    <a:pt x="33" y="371"/>
                  </a:lnTo>
                  <a:lnTo>
                    <a:pt x="32" y="371"/>
                  </a:lnTo>
                  <a:lnTo>
                    <a:pt x="31" y="372"/>
                  </a:lnTo>
                  <a:lnTo>
                    <a:pt x="30" y="371"/>
                  </a:lnTo>
                  <a:lnTo>
                    <a:pt x="30" y="372"/>
                  </a:lnTo>
                  <a:lnTo>
                    <a:pt x="30" y="373"/>
                  </a:lnTo>
                  <a:lnTo>
                    <a:pt x="30" y="374"/>
                  </a:lnTo>
                  <a:lnTo>
                    <a:pt x="29" y="374"/>
                  </a:lnTo>
                  <a:lnTo>
                    <a:pt x="29" y="375"/>
                  </a:lnTo>
                  <a:lnTo>
                    <a:pt x="29" y="375"/>
                  </a:lnTo>
                  <a:lnTo>
                    <a:pt x="28" y="375"/>
                  </a:lnTo>
                  <a:lnTo>
                    <a:pt x="27" y="376"/>
                  </a:lnTo>
                  <a:lnTo>
                    <a:pt x="25" y="376"/>
                  </a:lnTo>
                  <a:lnTo>
                    <a:pt x="25" y="375"/>
                  </a:lnTo>
                  <a:lnTo>
                    <a:pt x="25" y="375"/>
                  </a:lnTo>
                  <a:lnTo>
                    <a:pt x="26" y="375"/>
                  </a:lnTo>
                  <a:lnTo>
                    <a:pt x="26" y="374"/>
                  </a:lnTo>
                  <a:lnTo>
                    <a:pt x="25" y="374"/>
                  </a:lnTo>
                  <a:lnTo>
                    <a:pt x="24" y="374"/>
                  </a:lnTo>
                  <a:lnTo>
                    <a:pt x="24" y="373"/>
                  </a:lnTo>
                  <a:lnTo>
                    <a:pt x="23" y="373"/>
                  </a:lnTo>
                  <a:lnTo>
                    <a:pt x="23" y="373"/>
                  </a:lnTo>
                  <a:lnTo>
                    <a:pt x="23" y="372"/>
                  </a:lnTo>
                  <a:lnTo>
                    <a:pt x="22" y="372"/>
                  </a:lnTo>
                  <a:lnTo>
                    <a:pt x="22" y="371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69"/>
                  </a:lnTo>
                  <a:lnTo>
                    <a:pt x="23" y="368"/>
                  </a:lnTo>
                  <a:lnTo>
                    <a:pt x="24" y="368"/>
                  </a:lnTo>
                  <a:lnTo>
                    <a:pt x="24" y="368"/>
                  </a:lnTo>
                  <a:lnTo>
                    <a:pt x="25" y="368"/>
                  </a:lnTo>
                  <a:lnTo>
                    <a:pt x="25" y="367"/>
                  </a:lnTo>
                  <a:lnTo>
                    <a:pt x="26" y="366"/>
                  </a:lnTo>
                  <a:lnTo>
                    <a:pt x="26" y="365"/>
                  </a:lnTo>
                  <a:lnTo>
                    <a:pt x="26" y="364"/>
                  </a:lnTo>
                  <a:lnTo>
                    <a:pt x="26" y="363"/>
                  </a:lnTo>
                  <a:lnTo>
                    <a:pt x="27" y="362"/>
                  </a:lnTo>
                  <a:lnTo>
                    <a:pt x="27" y="362"/>
                  </a:lnTo>
                  <a:lnTo>
                    <a:pt x="28" y="361"/>
                  </a:lnTo>
                  <a:lnTo>
                    <a:pt x="29" y="360"/>
                  </a:lnTo>
                  <a:lnTo>
                    <a:pt x="29" y="359"/>
                  </a:lnTo>
                  <a:lnTo>
                    <a:pt x="29" y="358"/>
                  </a:lnTo>
                  <a:lnTo>
                    <a:pt x="30" y="357"/>
                  </a:lnTo>
                  <a:lnTo>
                    <a:pt x="30" y="356"/>
                  </a:lnTo>
                  <a:lnTo>
                    <a:pt x="30" y="356"/>
                  </a:lnTo>
                  <a:lnTo>
                    <a:pt x="30" y="355"/>
                  </a:lnTo>
                  <a:lnTo>
                    <a:pt x="30" y="354"/>
                  </a:lnTo>
                  <a:lnTo>
                    <a:pt x="31" y="353"/>
                  </a:lnTo>
                  <a:lnTo>
                    <a:pt x="32" y="353"/>
                  </a:lnTo>
                  <a:lnTo>
                    <a:pt x="32" y="352"/>
                  </a:lnTo>
                  <a:lnTo>
                    <a:pt x="32" y="351"/>
                  </a:lnTo>
                  <a:lnTo>
                    <a:pt x="33" y="350"/>
                  </a:lnTo>
                  <a:lnTo>
                    <a:pt x="34" y="349"/>
                  </a:lnTo>
                  <a:lnTo>
                    <a:pt x="34" y="349"/>
                  </a:lnTo>
                  <a:lnTo>
                    <a:pt x="35" y="348"/>
                  </a:lnTo>
                  <a:lnTo>
                    <a:pt x="35" y="347"/>
                  </a:lnTo>
                  <a:lnTo>
                    <a:pt x="35" y="346"/>
                  </a:lnTo>
                  <a:lnTo>
                    <a:pt x="36" y="346"/>
                  </a:lnTo>
                  <a:lnTo>
                    <a:pt x="36" y="345"/>
                  </a:lnTo>
                  <a:lnTo>
                    <a:pt x="36" y="344"/>
                  </a:lnTo>
                  <a:lnTo>
                    <a:pt x="36" y="343"/>
                  </a:lnTo>
                  <a:lnTo>
                    <a:pt x="36" y="343"/>
                  </a:lnTo>
                  <a:lnTo>
                    <a:pt x="36" y="342"/>
                  </a:lnTo>
                  <a:lnTo>
                    <a:pt x="36" y="341"/>
                  </a:lnTo>
                  <a:lnTo>
                    <a:pt x="36" y="340"/>
                  </a:lnTo>
                  <a:lnTo>
                    <a:pt x="36" y="339"/>
                  </a:lnTo>
                  <a:lnTo>
                    <a:pt x="37" y="338"/>
                  </a:lnTo>
                  <a:lnTo>
                    <a:pt x="37" y="337"/>
                  </a:lnTo>
                  <a:lnTo>
                    <a:pt x="37" y="337"/>
                  </a:lnTo>
                  <a:lnTo>
                    <a:pt x="37" y="336"/>
                  </a:lnTo>
                  <a:lnTo>
                    <a:pt x="37" y="335"/>
                  </a:lnTo>
                  <a:lnTo>
                    <a:pt x="37" y="334"/>
                  </a:lnTo>
                  <a:lnTo>
                    <a:pt x="36" y="333"/>
                  </a:lnTo>
                  <a:lnTo>
                    <a:pt x="36" y="332"/>
                  </a:lnTo>
                  <a:lnTo>
                    <a:pt x="36" y="331"/>
                  </a:lnTo>
                  <a:lnTo>
                    <a:pt x="36" y="331"/>
                  </a:lnTo>
                  <a:lnTo>
                    <a:pt x="36" y="330"/>
                  </a:lnTo>
                  <a:lnTo>
                    <a:pt x="36" y="330"/>
                  </a:lnTo>
                  <a:lnTo>
                    <a:pt x="35" y="329"/>
                  </a:lnTo>
                  <a:lnTo>
                    <a:pt x="35" y="328"/>
                  </a:lnTo>
                  <a:lnTo>
                    <a:pt x="35" y="327"/>
                  </a:lnTo>
                  <a:lnTo>
                    <a:pt x="33" y="328"/>
                  </a:lnTo>
                  <a:lnTo>
                    <a:pt x="32" y="327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2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2" y="322"/>
                  </a:lnTo>
                  <a:lnTo>
                    <a:pt x="31" y="321"/>
                  </a:lnTo>
                  <a:lnTo>
                    <a:pt x="30" y="320"/>
                  </a:lnTo>
                  <a:lnTo>
                    <a:pt x="30" y="319"/>
                  </a:lnTo>
                  <a:lnTo>
                    <a:pt x="30" y="318"/>
                  </a:lnTo>
                  <a:lnTo>
                    <a:pt x="29" y="318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9" y="315"/>
                  </a:lnTo>
                  <a:lnTo>
                    <a:pt x="28" y="315"/>
                  </a:lnTo>
                  <a:lnTo>
                    <a:pt x="28" y="314"/>
                  </a:lnTo>
                  <a:lnTo>
                    <a:pt x="27" y="313"/>
                  </a:lnTo>
                  <a:lnTo>
                    <a:pt x="26" y="312"/>
                  </a:lnTo>
                  <a:lnTo>
                    <a:pt x="25" y="311"/>
                  </a:lnTo>
                  <a:lnTo>
                    <a:pt x="24" y="311"/>
                  </a:lnTo>
                  <a:lnTo>
                    <a:pt x="23" y="311"/>
                  </a:lnTo>
                  <a:lnTo>
                    <a:pt x="23" y="311"/>
                  </a:lnTo>
                  <a:lnTo>
                    <a:pt x="22" y="312"/>
                  </a:lnTo>
                  <a:lnTo>
                    <a:pt x="21" y="313"/>
                  </a:lnTo>
                  <a:lnTo>
                    <a:pt x="20" y="314"/>
                  </a:lnTo>
                  <a:lnTo>
                    <a:pt x="19" y="314"/>
                  </a:lnTo>
                  <a:lnTo>
                    <a:pt x="18" y="315"/>
                  </a:lnTo>
                  <a:lnTo>
                    <a:pt x="17" y="316"/>
                  </a:lnTo>
                  <a:lnTo>
                    <a:pt x="17" y="316"/>
                  </a:lnTo>
                  <a:lnTo>
                    <a:pt x="16" y="317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2" y="319"/>
                  </a:lnTo>
                  <a:lnTo>
                    <a:pt x="11" y="320"/>
                  </a:lnTo>
                  <a:lnTo>
                    <a:pt x="11" y="320"/>
                  </a:lnTo>
                  <a:lnTo>
                    <a:pt x="11" y="321"/>
                  </a:lnTo>
                  <a:lnTo>
                    <a:pt x="10" y="321"/>
                  </a:lnTo>
                  <a:lnTo>
                    <a:pt x="10" y="322"/>
                  </a:lnTo>
                  <a:lnTo>
                    <a:pt x="9" y="323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7" y="325"/>
                  </a:lnTo>
                  <a:lnTo>
                    <a:pt x="6" y="325"/>
                  </a:lnTo>
                  <a:lnTo>
                    <a:pt x="5" y="326"/>
                  </a:lnTo>
                  <a:lnTo>
                    <a:pt x="4" y="327"/>
                  </a:lnTo>
                  <a:lnTo>
                    <a:pt x="4" y="328"/>
                  </a:lnTo>
                  <a:lnTo>
                    <a:pt x="4" y="328"/>
                  </a:lnTo>
                  <a:lnTo>
                    <a:pt x="3" y="329"/>
                  </a:lnTo>
                  <a:lnTo>
                    <a:pt x="3" y="330"/>
                  </a:lnTo>
                  <a:lnTo>
                    <a:pt x="2" y="330"/>
                  </a:lnTo>
                  <a:lnTo>
                    <a:pt x="2" y="330"/>
                  </a:lnTo>
                  <a:lnTo>
                    <a:pt x="1" y="330"/>
                  </a:lnTo>
                  <a:lnTo>
                    <a:pt x="1" y="331"/>
                  </a:lnTo>
                  <a:lnTo>
                    <a:pt x="0" y="331"/>
                  </a:lnTo>
                  <a:lnTo>
                    <a:pt x="0" y="33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114" y="1525"/>
              <a:ext cx="441" cy="339"/>
            </a:xfrm>
            <a:custGeom>
              <a:avLst/>
              <a:gdLst/>
              <a:ahLst/>
              <a:cxnLst>
                <a:cxn ang="0">
                  <a:pos x="71" y="337"/>
                </a:cxn>
                <a:cxn ang="0">
                  <a:pos x="62" y="338"/>
                </a:cxn>
                <a:cxn ang="0">
                  <a:pos x="54" y="337"/>
                </a:cxn>
                <a:cxn ang="0">
                  <a:pos x="44" y="337"/>
                </a:cxn>
                <a:cxn ang="0">
                  <a:pos x="38" y="330"/>
                </a:cxn>
                <a:cxn ang="0">
                  <a:pos x="30" y="324"/>
                </a:cxn>
                <a:cxn ang="0">
                  <a:pos x="24" y="325"/>
                </a:cxn>
                <a:cxn ang="0">
                  <a:pos x="17" y="331"/>
                </a:cxn>
                <a:cxn ang="0">
                  <a:pos x="10" y="327"/>
                </a:cxn>
                <a:cxn ang="0">
                  <a:pos x="5" y="319"/>
                </a:cxn>
                <a:cxn ang="0">
                  <a:pos x="1" y="314"/>
                </a:cxn>
                <a:cxn ang="0">
                  <a:pos x="5" y="306"/>
                </a:cxn>
                <a:cxn ang="0">
                  <a:pos x="5" y="298"/>
                </a:cxn>
                <a:cxn ang="0">
                  <a:pos x="12" y="292"/>
                </a:cxn>
                <a:cxn ang="0">
                  <a:pos x="20" y="285"/>
                </a:cxn>
                <a:cxn ang="0">
                  <a:pos x="13" y="285"/>
                </a:cxn>
                <a:cxn ang="0">
                  <a:pos x="4" y="285"/>
                </a:cxn>
                <a:cxn ang="0">
                  <a:pos x="5" y="277"/>
                </a:cxn>
                <a:cxn ang="0">
                  <a:pos x="11" y="268"/>
                </a:cxn>
                <a:cxn ang="0">
                  <a:pos x="13" y="260"/>
                </a:cxn>
                <a:cxn ang="0">
                  <a:pos x="17" y="252"/>
                </a:cxn>
                <a:cxn ang="0">
                  <a:pos x="23" y="243"/>
                </a:cxn>
                <a:cxn ang="0">
                  <a:pos x="27" y="241"/>
                </a:cxn>
                <a:cxn ang="0">
                  <a:pos x="37" y="238"/>
                </a:cxn>
                <a:cxn ang="0">
                  <a:pos x="45" y="237"/>
                </a:cxn>
                <a:cxn ang="0">
                  <a:pos x="51" y="230"/>
                </a:cxn>
                <a:cxn ang="0">
                  <a:pos x="61" y="235"/>
                </a:cxn>
                <a:cxn ang="0">
                  <a:pos x="68" y="232"/>
                </a:cxn>
                <a:cxn ang="0">
                  <a:pos x="76" y="223"/>
                </a:cxn>
                <a:cxn ang="0">
                  <a:pos x="75" y="215"/>
                </a:cxn>
                <a:cxn ang="0">
                  <a:pos x="75" y="205"/>
                </a:cxn>
                <a:cxn ang="0">
                  <a:pos x="77" y="196"/>
                </a:cxn>
                <a:cxn ang="0">
                  <a:pos x="81" y="185"/>
                </a:cxn>
                <a:cxn ang="0">
                  <a:pos x="80" y="178"/>
                </a:cxn>
                <a:cxn ang="0">
                  <a:pos x="73" y="172"/>
                </a:cxn>
                <a:cxn ang="0">
                  <a:pos x="69" y="167"/>
                </a:cxn>
                <a:cxn ang="0">
                  <a:pos x="69" y="159"/>
                </a:cxn>
                <a:cxn ang="0">
                  <a:pos x="67" y="156"/>
                </a:cxn>
                <a:cxn ang="0">
                  <a:pos x="71" y="147"/>
                </a:cxn>
                <a:cxn ang="0">
                  <a:pos x="72" y="140"/>
                </a:cxn>
                <a:cxn ang="0">
                  <a:pos x="72" y="130"/>
                </a:cxn>
                <a:cxn ang="0">
                  <a:pos x="71" y="121"/>
                </a:cxn>
                <a:cxn ang="0">
                  <a:pos x="73" y="111"/>
                </a:cxn>
                <a:cxn ang="0">
                  <a:pos x="72" y="104"/>
                </a:cxn>
                <a:cxn ang="0">
                  <a:pos x="63" y="99"/>
                </a:cxn>
                <a:cxn ang="0">
                  <a:pos x="62" y="91"/>
                </a:cxn>
                <a:cxn ang="0">
                  <a:pos x="55" y="85"/>
                </a:cxn>
                <a:cxn ang="0">
                  <a:pos x="56" y="75"/>
                </a:cxn>
                <a:cxn ang="0">
                  <a:pos x="54" y="68"/>
                </a:cxn>
                <a:cxn ang="0">
                  <a:pos x="46" y="67"/>
                </a:cxn>
                <a:cxn ang="0">
                  <a:pos x="37" y="64"/>
                </a:cxn>
                <a:cxn ang="0">
                  <a:pos x="31" y="58"/>
                </a:cxn>
                <a:cxn ang="0">
                  <a:pos x="25" y="51"/>
                </a:cxn>
                <a:cxn ang="0">
                  <a:pos x="24" y="41"/>
                </a:cxn>
                <a:cxn ang="0">
                  <a:pos x="18" y="32"/>
                </a:cxn>
                <a:cxn ang="0">
                  <a:pos x="11" y="26"/>
                </a:cxn>
                <a:cxn ang="0">
                  <a:pos x="9" y="19"/>
                </a:cxn>
                <a:cxn ang="0">
                  <a:pos x="11" y="10"/>
                </a:cxn>
                <a:cxn ang="0">
                  <a:pos x="20" y="12"/>
                </a:cxn>
                <a:cxn ang="0">
                  <a:pos x="30" y="10"/>
                </a:cxn>
                <a:cxn ang="0">
                  <a:pos x="40" y="10"/>
                </a:cxn>
                <a:cxn ang="0">
                  <a:pos x="48" y="3"/>
                </a:cxn>
                <a:cxn ang="0">
                  <a:pos x="186" y="0"/>
                </a:cxn>
              </a:cxnLst>
              <a:rect l="0" t="0" r="r" b="b"/>
              <a:pathLst>
                <a:path w="441" h="339">
                  <a:moveTo>
                    <a:pt x="77" y="332"/>
                  </a:moveTo>
                  <a:lnTo>
                    <a:pt x="77" y="333"/>
                  </a:lnTo>
                  <a:lnTo>
                    <a:pt x="76" y="333"/>
                  </a:lnTo>
                  <a:lnTo>
                    <a:pt x="76" y="334"/>
                  </a:lnTo>
                  <a:lnTo>
                    <a:pt x="76" y="335"/>
                  </a:lnTo>
                  <a:lnTo>
                    <a:pt x="75" y="336"/>
                  </a:lnTo>
                  <a:lnTo>
                    <a:pt x="75" y="337"/>
                  </a:lnTo>
                  <a:lnTo>
                    <a:pt x="74" y="337"/>
                  </a:lnTo>
                  <a:lnTo>
                    <a:pt x="74" y="336"/>
                  </a:lnTo>
                  <a:lnTo>
                    <a:pt x="73" y="336"/>
                  </a:lnTo>
                  <a:lnTo>
                    <a:pt x="72" y="336"/>
                  </a:lnTo>
                  <a:lnTo>
                    <a:pt x="71" y="337"/>
                  </a:lnTo>
                  <a:lnTo>
                    <a:pt x="70" y="337"/>
                  </a:lnTo>
                  <a:lnTo>
                    <a:pt x="69" y="337"/>
                  </a:lnTo>
                  <a:lnTo>
                    <a:pt x="68" y="337"/>
                  </a:lnTo>
                  <a:lnTo>
                    <a:pt x="68" y="337"/>
                  </a:lnTo>
                  <a:lnTo>
                    <a:pt x="67" y="337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5" y="337"/>
                  </a:lnTo>
                  <a:lnTo>
                    <a:pt x="64" y="338"/>
                  </a:lnTo>
                  <a:lnTo>
                    <a:pt x="63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1" y="338"/>
                  </a:lnTo>
                  <a:lnTo>
                    <a:pt x="60" y="338"/>
                  </a:lnTo>
                  <a:lnTo>
                    <a:pt x="59" y="338"/>
                  </a:lnTo>
                  <a:lnTo>
                    <a:pt x="58" y="338"/>
                  </a:lnTo>
                  <a:lnTo>
                    <a:pt x="58" y="339"/>
                  </a:lnTo>
                  <a:lnTo>
                    <a:pt x="57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8"/>
                  </a:lnTo>
                  <a:lnTo>
                    <a:pt x="55" y="337"/>
                  </a:lnTo>
                  <a:lnTo>
                    <a:pt x="54" y="337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1" y="335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4"/>
                  </a:lnTo>
                  <a:lnTo>
                    <a:pt x="48" y="335"/>
                  </a:lnTo>
                  <a:lnTo>
                    <a:pt x="47" y="336"/>
                  </a:lnTo>
                  <a:lnTo>
                    <a:pt x="46" y="337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3" y="337"/>
                  </a:lnTo>
                  <a:lnTo>
                    <a:pt x="43" y="337"/>
                  </a:lnTo>
                  <a:lnTo>
                    <a:pt x="43" y="336"/>
                  </a:lnTo>
                  <a:lnTo>
                    <a:pt x="42" y="336"/>
                  </a:lnTo>
                  <a:lnTo>
                    <a:pt x="41" y="335"/>
                  </a:lnTo>
                  <a:lnTo>
                    <a:pt x="41" y="334"/>
                  </a:lnTo>
                  <a:lnTo>
                    <a:pt x="41" y="333"/>
                  </a:lnTo>
                  <a:lnTo>
                    <a:pt x="41" y="332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0"/>
                  </a:lnTo>
                  <a:lnTo>
                    <a:pt x="38" y="330"/>
                  </a:lnTo>
                  <a:lnTo>
                    <a:pt x="37" y="329"/>
                  </a:lnTo>
                  <a:lnTo>
                    <a:pt x="37" y="328"/>
                  </a:lnTo>
                  <a:lnTo>
                    <a:pt x="37" y="328"/>
                  </a:lnTo>
                  <a:lnTo>
                    <a:pt x="37" y="327"/>
                  </a:lnTo>
                  <a:lnTo>
                    <a:pt x="36" y="327"/>
                  </a:lnTo>
                  <a:lnTo>
                    <a:pt x="35" y="326"/>
                  </a:lnTo>
                  <a:lnTo>
                    <a:pt x="34" y="326"/>
                  </a:lnTo>
                  <a:lnTo>
                    <a:pt x="33" y="326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1" y="325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3"/>
                  </a:lnTo>
                  <a:lnTo>
                    <a:pt x="30" y="322"/>
                  </a:lnTo>
                  <a:lnTo>
                    <a:pt x="29" y="322"/>
                  </a:lnTo>
                  <a:lnTo>
                    <a:pt x="28" y="322"/>
                  </a:lnTo>
                  <a:lnTo>
                    <a:pt x="27" y="322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4"/>
                  </a:lnTo>
                  <a:lnTo>
                    <a:pt x="25" y="324"/>
                  </a:lnTo>
                  <a:lnTo>
                    <a:pt x="24" y="325"/>
                  </a:lnTo>
                  <a:lnTo>
                    <a:pt x="24" y="326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3" y="328"/>
                  </a:lnTo>
                  <a:lnTo>
                    <a:pt x="22" y="328"/>
                  </a:lnTo>
                  <a:lnTo>
                    <a:pt x="21" y="329"/>
                  </a:lnTo>
                  <a:lnTo>
                    <a:pt x="20" y="330"/>
                  </a:lnTo>
                  <a:lnTo>
                    <a:pt x="19" y="330"/>
                  </a:lnTo>
                  <a:lnTo>
                    <a:pt x="19" y="330"/>
                  </a:lnTo>
                  <a:lnTo>
                    <a:pt x="18" y="330"/>
                  </a:lnTo>
                  <a:lnTo>
                    <a:pt x="18" y="331"/>
                  </a:lnTo>
                  <a:lnTo>
                    <a:pt x="17" y="331"/>
                  </a:lnTo>
                  <a:lnTo>
                    <a:pt x="17" y="332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4" y="330"/>
                  </a:lnTo>
                  <a:lnTo>
                    <a:pt x="13" y="330"/>
                  </a:lnTo>
                  <a:lnTo>
                    <a:pt x="12" y="330"/>
                  </a:lnTo>
                  <a:lnTo>
                    <a:pt x="12" y="329"/>
                  </a:lnTo>
                  <a:lnTo>
                    <a:pt x="11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10" y="327"/>
                  </a:lnTo>
                  <a:lnTo>
                    <a:pt x="9" y="326"/>
                  </a:lnTo>
                  <a:lnTo>
                    <a:pt x="10" y="325"/>
                  </a:lnTo>
                  <a:lnTo>
                    <a:pt x="9" y="324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6" y="324"/>
                  </a:lnTo>
                  <a:lnTo>
                    <a:pt x="5" y="324"/>
                  </a:lnTo>
                  <a:lnTo>
                    <a:pt x="5" y="323"/>
                  </a:lnTo>
                  <a:lnTo>
                    <a:pt x="5" y="322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9"/>
                  </a:lnTo>
                  <a:lnTo>
                    <a:pt x="5" y="318"/>
                  </a:lnTo>
                  <a:lnTo>
                    <a:pt x="4" y="318"/>
                  </a:lnTo>
                  <a:lnTo>
                    <a:pt x="3" y="318"/>
                  </a:lnTo>
                  <a:lnTo>
                    <a:pt x="2" y="318"/>
                  </a:lnTo>
                  <a:lnTo>
                    <a:pt x="2" y="318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5"/>
                  </a:lnTo>
                  <a:lnTo>
                    <a:pt x="1" y="314"/>
                  </a:lnTo>
                  <a:lnTo>
                    <a:pt x="2" y="314"/>
                  </a:lnTo>
                  <a:lnTo>
                    <a:pt x="1" y="314"/>
                  </a:lnTo>
                  <a:lnTo>
                    <a:pt x="2" y="313"/>
                  </a:lnTo>
                  <a:lnTo>
                    <a:pt x="3" y="312"/>
                  </a:lnTo>
                  <a:lnTo>
                    <a:pt x="2" y="311"/>
                  </a:lnTo>
                  <a:lnTo>
                    <a:pt x="3" y="311"/>
                  </a:lnTo>
                  <a:lnTo>
                    <a:pt x="3" y="311"/>
                  </a:lnTo>
                  <a:lnTo>
                    <a:pt x="3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8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5" y="306"/>
                  </a:lnTo>
                  <a:lnTo>
                    <a:pt x="5" y="305"/>
                  </a:lnTo>
                  <a:lnTo>
                    <a:pt x="5" y="305"/>
                  </a:lnTo>
                  <a:lnTo>
                    <a:pt x="6" y="305"/>
                  </a:lnTo>
                  <a:lnTo>
                    <a:pt x="5" y="304"/>
                  </a:lnTo>
                  <a:lnTo>
                    <a:pt x="6" y="304"/>
                  </a:lnTo>
                  <a:lnTo>
                    <a:pt x="6" y="303"/>
                  </a:lnTo>
                  <a:lnTo>
                    <a:pt x="6" y="302"/>
                  </a:lnTo>
                  <a:lnTo>
                    <a:pt x="6" y="301"/>
                  </a:lnTo>
                  <a:lnTo>
                    <a:pt x="6" y="300"/>
                  </a:lnTo>
                  <a:lnTo>
                    <a:pt x="6" y="299"/>
                  </a:lnTo>
                  <a:lnTo>
                    <a:pt x="5" y="299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6"/>
                  </a:lnTo>
                  <a:lnTo>
                    <a:pt x="8" y="296"/>
                  </a:lnTo>
                  <a:lnTo>
                    <a:pt x="8" y="295"/>
                  </a:lnTo>
                  <a:lnTo>
                    <a:pt x="9" y="295"/>
                  </a:lnTo>
                  <a:lnTo>
                    <a:pt x="10" y="294"/>
                  </a:lnTo>
                  <a:lnTo>
                    <a:pt x="10" y="293"/>
                  </a:lnTo>
                  <a:lnTo>
                    <a:pt x="10" y="292"/>
                  </a:lnTo>
                  <a:lnTo>
                    <a:pt x="11" y="292"/>
                  </a:lnTo>
                  <a:lnTo>
                    <a:pt x="11" y="292"/>
                  </a:lnTo>
                  <a:lnTo>
                    <a:pt x="12" y="292"/>
                  </a:lnTo>
                  <a:lnTo>
                    <a:pt x="12" y="292"/>
                  </a:lnTo>
                  <a:lnTo>
                    <a:pt x="13" y="292"/>
                  </a:lnTo>
                  <a:lnTo>
                    <a:pt x="14" y="292"/>
                  </a:lnTo>
                  <a:lnTo>
                    <a:pt x="15" y="291"/>
                  </a:lnTo>
                  <a:lnTo>
                    <a:pt x="16" y="290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8" y="288"/>
                  </a:lnTo>
                  <a:lnTo>
                    <a:pt x="18" y="287"/>
                  </a:lnTo>
                  <a:lnTo>
                    <a:pt x="19" y="286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1" y="283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81"/>
                  </a:lnTo>
                  <a:lnTo>
                    <a:pt x="18" y="281"/>
                  </a:lnTo>
                  <a:lnTo>
                    <a:pt x="18" y="282"/>
                  </a:lnTo>
                  <a:lnTo>
                    <a:pt x="17" y="283"/>
                  </a:lnTo>
                  <a:lnTo>
                    <a:pt x="16" y="283"/>
                  </a:lnTo>
                  <a:lnTo>
                    <a:pt x="16" y="284"/>
                  </a:lnTo>
                  <a:lnTo>
                    <a:pt x="15" y="284"/>
                  </a:lnTo>
                  <a:lnTo>
                    <a:pt x="14" y="284"/>
                  </a:lnTo>
                  <a:lnTo>
                    <a:pt x="13" y="285"/>
                  </a:lnTo>
                  <a:lnTo>
                    <a:pt x="11" y="286"/>
                  </a:lnTo>
                  <a:lnTo>
                    <a:pt x="11" y="286"/>
                  </a:lnTo>
                  <a:lnTo>
                    <a:pt x="10" y="286"/>
                  </a:lnTo>
                  <a:lnTo>
                    <a:pt x="10" y="287"/>
                  </a:lnTo>
                  <a:lnTo>
                    <a:pt x="9" y="287"/>
                  </a:lnTo>
                  <a:lnTo>
                    <a:pt x="8" y="287"/>
                  </a:lnTo>
                  <a:lnTo>
                    <a:pt x="8" y="286"/>
                  </a:lnTo>
                  <a:lnTo>
                    <a:pt x="7" y="286"/>
                  </a:lnTo>
                  <a:lnTo>
                    <a:pt x="6" y="286"/>
                  </a:lnTo>
                  <a:lnTo>
                    <a:pt x="5" y="286"/>
                  </a:lnTo>
                  <a:lnTo>
                    <a:pt x="5" y="286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3" y="284"/>
                  </a:lnTo>
                  <a:lnTo>
                    <a:pt x="2" y="283"/>
                  </a:lnTo>
                  <a:lnTo>
                    <a:pt x="2" y="282"/>
                  </a:lnTo>
                  <a:lnTo>
                    <a:pt x="3" y="281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6" y="276"/>
                  </a:lnTo>
                  <a:lnTo>
                    <a:pt x="6" y="275"/>
                  </a:lnTo>
                  <a:lnTo>
                    <a:pt x="6" y="274"/>
                  </a:lnTo>
                  <a:lnTo>
                    <a:pt x="7" y="274"/>
                  </a:lnTo>
                  <a:lnTo>
                    <a:pt x="7" y="273"/>
                  </a:lnTo>
                  <a:lnTo>
                    <a:pt x="8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9" y="271"/>
                  </a:lnTo>
                  <a:lnTo>
                    <a:pt x="10" y="270"/>
                  </a:lnTo>
                  <a:lnTo>
                    <a:pt x="10" y="269"/>
                  </a:lnTo>
                  <a:lnTo>
                    <a:pt x="11" y="268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12" y="260"/>
                  </a:lnTo>
                  <a:lnTo>
                    <a:pt x="13" y="260"/>
                  </a:lnTo>
                  <a:lnTo>
                    <a:pt x="14" y="260"/>
                  </a:lnTo>
                  <a:lnTo>
                    <a:pt x="15" y="260"/>
                  </a:lnTo>
                  <a:lnTo>
                    <a:pt x="15" y="259"/>
                  </a:lnTo>
                  <a:lnTo>
                    <a:pt x="15" y="258"/>
                  </a:lnTo>
                  <a:lnTo>
                    <a:pt x="16" y="257"/>
                  </a:lnTo>
                  <a:lnTo>
                    <a:pt x="16" y="256"/>
                  </a:lnTo>
                  <a:lnTo>
                    <a:pt x="17" y="256"/>
                  </a:lnTo>
                  <a:lnTo>
                    <a:pt x="17" y="255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7" y="253"/>
                  </a:lnTo>
                  <a:lnTo>
                    <a:pt x="17" y="252"/>
                  </a:lnTo>
                  <a:lnTo>
                    <a:pt x="18" y="251"/>
                  </a:lnTo>
                  <a:lnTo>
                    <a:pt x="18" y="250"/>
                  </a:lnTo>
                  <a:lnTo>
                    <a:pt x="18" y="249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7"/>
                  </a:lnTo>
                  <a:lnTo>
                    <a:pt x="19" y="246"/>
                  </a:lnTo>
                  <a:lnTo>
                    <a:pt x="20" y="246"/>
                  </a:lnTo>
                  <a:lnTo>
                    <a:pt x="20" y="245"/>
                  </a:lnTo>
                  <a:lnTo>
                    <a:pt x="21" y="245"/>
                  </a:lnTo>
                  <a:lnTo>
                    <a:pt x="22" y="244"/>
                  </a:lnTo>
                  <a:lnTo>
                    <a:pt x="23" y="243"/>
                  </a:lnTo>
                  <a:lnTo>
                    <a:pt x="23" y="242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22" y="240"/>
                  </a:lnTo>
                  <a:lnTo>
                    <a:pt x="22" y="239"/>
                  </a:lnTo>
                  <a:lnTo>
                    <a:pt x="23" y="239"/>
                  </a:lnTo>
                  <a:lnTo>
                    <a:pt x="23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5" y="240"/>
                  </a:lnTo>
                  <a:lnTo>
                    <a:pt x="26" y="241"/>
                  </a:lnTo>
                  <a:lnTo>
                    <a:pt x="27" y="241"/>
                  </a:lnTo>
                  <a:lnTo>
                    <a:pt x="28" y="241"/>
                  </a:lnTo>
                  <a:lnTo>
                    <a:pt x="29" y="241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1" y="239"/>
                  </a:lnTo>
                  <a:lnTo>
                    <a:pt x="32" y="238"/>
                  </a:lnTo>
                  <a:lnTo>
                    <a:pt x="33" y="238"/>
                  </a:lnTo>
                  <a:lnTo>
                    <a:pt x="34" y="238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8" y="239"/>
                  </a:lnTo>
                  <a:lnTo>
                    <a:pt x="39" y="238"/>
                  </a:lnTo>
                  <a:lnTo>
                    <a:pt x="40" y="239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4" y="239"/>
                  </a:lnTo>
                  <a:lnTo>
                    <a:pt x="44" y="238"/>
                  </a:lnTo>
                  <a:lnTo>
                    <a:pt x="45" y="237"/>
                  </a:lnTo>
                  <a:lnTo>
                    <a:pt x="46" y="237"/>
                  </a:lnTo>
                  <a:lnTo>
                    <a:pt x="47" y="236"/>
                  </a:lnTo>
                  <a:lnTo>
                    <a:pt x="48" y="235"/>
                  </a:lnTo>
                  <a:lnTo>
                    <a:pt x="48" y="235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9" y="233"/>
                  </a:lnTo>
                  <a:lnTo>
                    <a:pt x="49" y="232"/>
                  </a:lnTo>
                  <a:lnTo>
                    <a:pt x="49" y="231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2" y="230"/>
                  </a:lnTo>
                  <a:lnTo>
                    <a:pt x="53" y="230"/>
                  </a:lnTo>
                  <a:lnTo>
                    <a:pt x="54" y="231"/>
                  </a:lnTo>
                  <a:lnTo>
                    <a:pt x="55" y="231"/>
                  </a:lnTo>
                  <a:lnTo>
                    <a:pt x="56" y="232"/>
                  </a:lnTo>
                  <a:lnTo>
                    <a:pt x="56" y="233"/>
                  </a:lnTo>
                  <a:lnTo>
                    <a:pt x="56" y="234"/>
                  </a:lnTo>
                  <a:lnTo>
                    <a:pt x="57" y="234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0" y="235"/>
                  </a:lnTo>
                  <a:lnTo>
                    <a:pt x="61" y="235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3" y="236"/>
                  </a:lnTo>
                  <a:lnTo>
                    <a:pt x="63" y="235"/>
                  </a:lnTo>
                  <a:lnTo>
                    <a:pt x="64" y="235"/>
                  </a:lnTo>
                  <a:lnTo>
                    <a:pt x="65" y="234"/>
                  </a:lnTo>
                  <a:lnTo>
                    <a:pt x="66" y="233"/>
                  </a:lnTo>
                  <a:lnTo>
                    <a:pt x="66" y="232"/>
                  </a:lnTo>
                  <a:lnTo>
                    <a:pt x="67" y="232"/>
                  </a:lnTo>
                  <a:lnTo>
                    <a:pt x="68" y="231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9" y="232"/>
                  </a:lnTo>
                  <a:lnTo>
                    <a:pt x="70" y="231"/>
                  </a:lnTo>
                  <a:lnTo>
                    <a:pt x="71" y="230"/>
                  </a:lnTo>
                  <a:lnTo>
                    <a:pt x="72" y="229"/>
                  </a:lnTo>
                  <a:lnTo>
                    <a:pt x="73" y="229"/>
                  </a:lnTo>
                  <a:lnTo>
                    <a:pt x="73" y="228"/>
                  </a:lnTo>
                  <a:lnTo>
                    <a:pt x="73" y="227"/>
                  </a:lnTo>
                  <a:lnTo>
                    <a:pt x="74" y="226"/>
                  </a:lnTo>
                  <a:lnTo>
                    <a:pt x="74" y="225"/>
                  </a:lnTo>
                  <a:lnTo>
                    <a:pt x="75" y="225"/>
                  </a:lnTo>
                  <a:lnTo>
                    <a:pt x="75" y="224"/>
                  </a:lnTo>
                  <a:lnTo>
                    <a:pt x="76" y="223"/>
                  </a:lnTo>
                  <a:lnTo>
                    <a:pt x="76" y="222"/>
                  </a:lnTo>
                  <a:lnTo>
                    <a:pt x="75" y="223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5"/>
                  </a:lnTo>
                  <a:lnTo>
                    <a:pt x="75" y="214"/>
                  </a:lnTo>
                  <a:lnTo>
                    <a:pt x="75" y="213"/>
                  </a:lnTo>
                  <a:lnTo>
                    <a:pt x="75" y="212"/>
                  </a:lnTo>
                  <a:lnTo>
                    <a:pt x="75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5" y="207"/>
                  </a:lnTo>
                  <a:lnTo>
                    <a:pt x="75" y="206"/>
                  </a:lnTo>
                  <a:lnTo>
                    <a:pt x="75" y="205"/>
                  </a:lnTo>
                  <a:lnTo>
                    <a:pt x="75" y="204"/>
                  </a:lnTo>
                  <a:lnTo>
                    <a:pt x="75" y="203"/>
                  </a:lnTo>
                  <a:lnTo>
                    <a:pt x="75" y="203"/>
                  </a:lnTo>
                  <a:lnTo>
                    <a:pt x="75" y="202"/>
                  </a:lnTo>
                  <a:lnTo>
                    <a:pt x="75" y="201"/>
                  </a:lnTo>
                  <a:lnTo>
                    <a:pt x="76" y="201"/>
                  </a:lnTo>
                  <a:lnTo>
                    <a:pt x="76" y="200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7" y="196"/>
                  </a:lnTo>
                  <a:lnTo>
                    <a:pt x="78" y="195"/>
                  </a:lnTo>
                  <a:lnTo>
                    <a:pt x="78" y="194"/>
                  </a:lnTo>
                  <a:lnTo>
                    <a:pt x="79" y="193"/>
                  </a:lnTo>
                  <a:lnTo>
                    <a:pt x="80" y="192"/>
                  </a:lnTo>
                  <a:lnTo>
                    <a:pt x="80" y="191"/>
                  </a:lnTo>
                  <a:lnTo>
                    <a:pt x="80" y="191"/>
                  </a:lnTo>
                  <a:lnTo>
                    <a:pt x="79" y="190"/>
                  </a:lnTo>
                  <a:lnTo>
                    <a:pt x="80" y="189"/>
                  </a:lnTo>
                  <a:lnTo>
                    <a:pt x="81" y="188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81" y="185"/>
                  </a:lnTo>
                  <a:lnTo>
                    <a:pt x="82" y="185"/>
                  </a:lnTo>
                  <a:lnTo>
                    <a:pt x="83" y="184"/>
                  </a:lnTo>
                  <a:lnTo>
                    <a:pt x="83" y="184"/>
                  </a:lnTo>
                  <a:lnTo>
                    <a:pt x="83" y="183"/>
                  </a:lnTo>
                  <a:lnTo>
                    <a:pt x="83" y="182"/>
                  </a:lnTo>
                  <a:lnTo>
                    <a:pt x="83" y="181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1" y="179"/>
                  </a:lnTo>
                  <a:lnTo>
                    <a:pt x="81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79" y="176"/>
                  </a:lnTo>
                  <a:lnTo>
                    <a:pt x="78" y="175"/>
                  </a:lnTo>
                  <a:lnTo>
                    <a:pt x="77" y="175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6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4" y="172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70"/>
                  </a:lnTo>
                  <a:lnTo>
                    <a:pt x="69" y="169"/>
                  </a:lnTo>
                  <a:lnTo>
                    <a:pt x="69" y="168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70" y="165"/>
                  </a:lnTo>
                  <a:lnTo>
                    <a:pt x="71" y="165"/>
                  </a:lnTo>
                  <a:lnTo>
                    <a:pt x="71" y="165"/>
                  </a:lnTo>
                  <a:lnTo>
                    <a:pt x="71" y="164"/>
                  </a:lnTo>
                  <a:lnTo>
                    <a:pt x="71" y="163"/>
                  </a:lnTo>
                  <a:lnTo>
                    <a:pt x="70" y="162"/>
                  </a:lnTo>
                  <a:lnTo>
                    <a:pt x="70" y="161"/>
                  </a:lnTo>
                  <a:lnTo>
                    <a:pt x="70" y="160"/>
                  </a:lnTo>
                  <a:lnTo>
                    <a:pt x="69" y="159"/>
                  </a:lnTo>
                  <a:lnTo>
                    <a:pt x="69" y="159"/>
                  </a:lnTo>
                  <a:lnTo>
                    <a:pt x="68" y="159"/>
                  </a:lnTo>
                  <a:lnTo>
                    <a:pt x="68" y="159"/>
                  </a:lnTo>
                  <a:lnTo>
                    <a:pt x="67" y="159"/>
                  </a:lnTo>
                  <a:lnTo>
                    <a:pt x="66" y="159"/>
                  </a:lnTo>
                  <a:lnTo>
                    <a:pt x="66" y="159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5" y="159"/>
                  </a:lnTo>
                  <a:lnTo>
                    <a:pt x="66" y="158"/>
                  </a:lnTo>
                  <a:lnTo>
                    <a:pt x="66" y="157"/>
                  </a:lnTo>
                  <a:lnTo>
                    <a:pt x="67" y="156"/>
                  </a:lnTo>
                  <a:lnTo>
                    <a:pt x="68" y="156"/>
                  </a:lnTo>
                  <a:lnTo>
                    <a:pt x="68" y="155"/>
                  </a:lnTo>
                  <a:lnTo>
                    <a:pt x="68" y="154"/>
                  </a:lnTo>
                  <a:lnTo>
                    <a:pt x="68" y="153"/>
                  </a:lnTo>
                  <a:lnTo>
                    <a:pt x="69" y="153"/>
                  </a:lnTo>
                  <a:lnTo>
                    <a:pt x="69" y="152"/>
                  </a:lnTo>
                  <a:lnTo>
                    <a:pt x="69" y="151"/>
                  </a:lnTo>
                  <a:lnTo>
                    <a:pt x="70" y="150"/>
                  </a:lnTo>
                  <a:lnTo>
                    <a:pt x="69" y="149"/>
                  </a:lnTo>
                  <a:lnTo>
                    <a:pt x="70" y="149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3" y="144"/>
                  </a:lnTo>
                  <a:lnTo>
                    <a:pt x="72" y="144"/>
                  </a:lnTo>
                  <a:lnTo>
                    <a:pt x="72" y="143"/>
                  </a:lnTo>
                  <a:lnTo>
                    <a:pt x="70" y="143"/>
                  </a:lnTo>
                  <a:lnTo>
                    <a:pt x="70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2" y="140"/>
                  </a:lnTo>
                  <a:lnTo>
                    <a:pt x="71" y="140"/>
                  </a:lnTo>
                  <a:lnTo>
                    <a:pt x="71" y="139"/>
                  </a:lnTo>
                  <a:lnTo>
                    <a:pt x="72" y="138"/>
                  </a:lnTo>
                  <a:lnTo>
                    <a:pt x="71" y="137"/>
                  </a:lnTo>
                  <a:lnTo>
                    <a:pt x="71" y="136"/>
                  </a:lnTo>
                  <a:lnTo>
                    <a:pt x="71" y="135"/>
                  </a:lnTo>
                  <a:lnTo>
                    <a:pt x="71" y="134"/>
                  </a:lnTo>
                  <a:lnTo>
                    <a:pt x="71" y="134"/>
                  </a:lnTo>
                  <a:lnTo>
                    <a:pt x="71" y="133"/>
                  </a:lnTo>
                  <a:lnTo>
                    <a:pt x="71" y="132"/>
                  </a:lnTo>
                  <a:lnTo>
                    <a:pt x="71" y="131"/>
                  </a:lnTo>
                  <a:lnTo>
                    <a:pt x="72" y="130"/>
                  </a:lnTo>
                  <a:lnTo>
                    <a:pt x="72" y="129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1" y="127"/>
                  </a:lnTo>
                  <a:lnTo>
                    <a:pt x="71" y="126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70" y="122"/>
                  </a:lnTo>
                  <a:lnTo>
                    <a:pt x="71" y="122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71" y="119"/>
                  </a:lnTo>
                  <a:lnTo>
                    <a:pt x="71" y="118"/>
                  </a:lnTo>
                  <a:lnTo>
                    <a:pt x="71" y="117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1" y="115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3" y="113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3" y="111"/>
                  </a:lnTo>
                  <a:lnTo>
                    <a:pt x="73" y="110"/>
                  </a:lnTo>
                  <a:lnTo>
                    <a:pt x="74" y="109"/>
                  </a:lnTo>
                  <a:lnTo>
                    <a:pt x="74" y="108"/>
                  </a:lnTo>
                  <a:lnTo>
                    <a:pt x="75" y="108"/>
                  </a:lnTo>
                  <a:lnTo>
                    <a:pt x="75" y="108"/>
                  </a:lnTo>
                  <a:lnTo>
                    <a:pt x="75" y="107"/>
                  </a:lnTo>
                  <a:lnTo>
                    <a:pt x="75" y="106"/>
                  </a:lnTo>
                  <a:lnTo>
                    <a:pt x="74" y="106"/>
                  </a:lnTo>
                  <a:lnTo>
                    <a:pt x="74" y="105"/>
                  </a:lnTo>
                  <a:lnTo>
                    <a:pt x="74" y="104"/>
                  </a:lnTo>
                  <a:lnTo>
                    <a:pt x="73" y="103"/>
                  </a:lnTo>
                  <a:lnTo>
                    <a:pt x="72" y="104"/>
                  </a:lnTo>
                  <a:lnTo>
                    <a:pt x="71" y="104"/>
                  </a:lnTo>
                  <a:lnTo>
                    <a:pt x="70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2"/>
                  </a:lnTo>
                  <a:lnTo>
                    <a:pt x="66" y="102"/>
                  </a:lnTo>
                  <a:lnTo>
                    <a:pt x="65" y="101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4" y="96"/>
                  </a:lnTo>
                  <a:lnTo>
                    <a:pt x="64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2" y="94"/>
                  </a:lnTo>
                  <a:lnTo>
                    <a:pt x="62" y="93"/>
                  </a:lnTo>
                  <a:lnTo>
                    <a:pt x="62" y="92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2" y="89"/>
                  </a:lnTo>
                  <a:lnTo>
                    <a:pt x="60" y="89"/>
                  </a:lnTo>
                  <a:lnTo>
                    <a:pt x="60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8" y="87"/>
                  </a:lnTo>
                  <a:lnTo>
                    <a:pt x="57" y="87"/>
                  </a:lnTo>
                  <a:lnTo>
                    <a:pt x="56" y="8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6" y="82"/>
                  </a:lnTo>
                  <a:lnTo>
                    <a:pt x="56" y="81"/>
                  </a:lnTo>
                  <a:lnTo>
                    <a:pt x="56" y="80"/>
                  </a:lnTo>
                  <a:lnTo>
                    <a:pt x="56" y="79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7" y="76"/>
                  </a:lnTo>
                  <a:lnTo>
                    <a:pt x="56" y="76"/>
                  </a:lnTo>
                  <a:lnTo>
                    <a:pt x="56" y="75"/>
                  </a:lnTo>
                  <a:lnTo>
                    <a:pt x="56" y="74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5" y="69"/>
                  </a:lnTo>
                  <a:lnTo>
                    <a:pt x="54" y="68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51" y="68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8"/>
                  </a:lnTo>
                  <a:lnTo>
                    <a:pt x="49" y="67"/>
                  </a:lnTo>
                  <a:lnTo>
                    <a:pt x="49" y="66"/>
                  </a:lnTo>
                  <a:lnTo>
                    <a:pt x="49" y="67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7"/>
                  </a:lnTo>
                  <a:lnTo>
                    <a:pt x="45" y="66"/>
                  </a:lnTo>
                  <a:lnTo>
                    <a:pt x="45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1" y="64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7" y="62"/>
                  </a:lnTo>
                  <a:lnTo>
                    <a:pt x="36" y="61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5" y="59"/>
                  </a:lnTo>
                  <a:lnTo>
                    <a:pt x="35" y="58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0" y="57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5" y="52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5" y="50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26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4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0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7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8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2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5" y="10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3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5" y="6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3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186" y="0"/>
                  </a:lnTo>
                  <a:lnTo>
                    <a:pt x="397" y="0"/>
                  </a:lnTo>
                  <a:lnTo>
                    <a:pt x="44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2276" y="157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2845" y="1646"/>
              <a:ext cx="771" cy="732"/>
            </a:xfrm>
            <a:custGeom>
              <a:avLst/>
              <a:gdLst/>
              <a:ahLst/>
              <a:cxnLst>
                <a:cxn ang="0">
                  <a:pos x="758" y="587"/>
                </a:cxn>
                <a:cxn ang="0">
                  <a:pos x="771" y="564"/>
                </a:cxn>
                <a:cxn ang="0">
                  <a:pos x="758" y="556"/>
                </a:cxn>
                <a:cxn ang="0">
                  <a:pos x="760" y="543"/>
                </a:cxn>
                <a:cxn ang="0">
                  <a:pos x="759" y="542"/>
                </a:cxn>
                <a:cxn ang="0">
                  <a:pos x="767" y="514"/>
                </a:cxn>
                <a:cxn ang="0">
                  <a:pos x="761" y="518"/>
                </a:cxn>
                <a:cxn ang="0">
                  <a:pos x="765" y="523"/>
                </a:cxn>
                <a:cxn ang="0">
                  <a:pos x="764" y="537"/>
                </a:cxn>
                <a:cxn ang="0">
                  <a:pos x="760" y="537"/>
                </a:cxn>
                <a:cxn ang="0">
                  <a:pos x="758" y="533"/>
                </a:cxn>
                <a:cxn ang="0">
                  <a:pos x="754" y="541"/>
                </a:cxn>
                <a:cxn ang="0">
                  <a:pos x="752" y="549"/>
                </a:cxn>
                <a:cxn ang="0">
                  <a:pos x="752" y="557"/>
                </a:cxn>
                <a:cxn ang="0">
                  <a:pos x="758" y="574"/>
                </a:cxn>
                <a:cxn ang="0">
                  <a:pos x="748" y="596"/>
                </a:cxn>
                <a:cxn ang="0">
                  <a:pos x="741" y="609"/>
                </a:cxn>
                <a:cxn ang="0">
                  <a:pos x="735" y="624"/>
                </a:cxn>
                <a:cxn ang="0">
                  <a:pos x="724" y="631"/>
                </a:cxn>
                <a:cxn ang="0">
                  <a:pos x="724" y="632"/>
                </a:cxn>
                <a:cxn ang="0">
                  <a:pos x="727" y="644"/>
                </a:cxn>
                <a:cxn ang="0">
                  <a:pos x="720" y="660"/>
                </a:cxn>
                <a:cxn ang="0">
                  <a:pos x="713" y="669"/>
                </a:cxn>
                <a:cxn ang="0">
                  <a:pos x="713" y="680"/>
                </a:cxn>
                <a:cxn ang="0">
                  <a:pos x="705" y="695"/>
                </a:cxn>
                <a:cxn ang="0">
                  <a:pos x="700" y="711"/>
                </a:cxn>
                <a:cxn ang="0">
                  <a:pos x="694" y="723"/>
                </a:cxn>
                <a:cxn ang="0">
                  <a:pos x="680" y="721"/>
                </a:cxn>
                <a:cxn ang="0">
                  <a:pos x="667" y="726"/>
                </a:cxn>
                <a:cxn ang="0">
                  <a:pos x="657" y="732"/>
                </a:cxn>
                <a:cxn ang="0">
                  <a:pos x="643" y="730"/>
                </a:cxn>
                <a:cxn ang="0">
                  <a:pos x="631" y="730"/>
                </a:cxn>
                <a:cxn ang="0">
                  <a:pos x="618" y="722"/>
                </a:cxn>
                <a:cxn ang="0">
                  <a:pos x="604" y="717"/>
                </a:cxn>
                <a:cxn ang="0">
                  <a:pos x="593" y="708"/>
                </a:cxn>
                <a:cxn ang="0">
                  <a:pos x="580" y="704"/>
                </a:cxn>
                <a:cxn ang="0">
                  <a:pos x="518" y="709"/>
                </a:cxn>
                <a:cxn ang="0">
                  <a:pos x="490" y="703"/>
                </a:cxn>
                <a:cxn ang="0">
                  <a:pos x="452" y="720"/>
                </a:cxn>
                <a:cxn ang="0">
                  <a:pos x="271" y="607"/>
                </a:cxn>
                <a:cxn ang="0">
                  <a:pos x="182" y="457"/>
                </a:cxn>
                <a:cxn ang="0">
                  <a:pos x="170" y="468"/>
                </a:cxn>
                <a:cxn ang="0">
                  <a:pos x="162" y="481"/>
                </a:cxn>
                <a:cxn ang="0">
                  <a:pos x="126" y="535"/>
                </a:cxn>
                <a:cxn ang="0">
                  <a:pos x="77" y="515"/>
                </a:cxn>
                <a:cxn ang="0">
                  <a:pos x="24" y="367"/>
                </a:cxn>
                <a:cxn ang="0">
                  <a:pos x="9" y="352"/>
                </a:cxn>
                <a:cxn ang="0">
                  <a:pos x="2" y="349"/>
                </a:cxn>
                <a:cxn ang="0">
                  <a:pos x="6" y="338"/>
                </a:cxn>
                <a:cxn ang="0">
                  <a:pos x="20" y="330"/>
                </a:cxn>
                <a:cxn ang="0">
                  <a:pos x="31" y="324"/>
                </a:cxn>
                <a:cxn ang="0">
                  <a:pos x="54" y="214"/>
                </a:cxn>
                <a:cxn ang="0">
                  <a:pos x="74" y="203"/>
                </a:cxn>
                <a:cxn ang="0">
                  <a:pos x="95" y="100"/>
                </a:cxn>
                <a:cxn ang="0">
                  <a:pos x="505" y="230"/>
                </a:cxn>
                <a:cxn ang="0">
                  <a:pos x="497" y="286"/>
                </a:cxn>
                <a:cxn ang="0">
                  <a:pos x="497" y="301"/>
                </a:cxn>
                <a:cxn ang="0">
                  <a:pos x="501" y="306"/>
                </a:cxn>
                <a:cxn ang="0">
                  <a:pos x="515" y="311"/>
                </a:cxn>
                <a:cxn ang="0">
                  <a:pos x="522" y="332"/>
                </a:cxn>
                <a:cxn ang="0">
                  <a:pos x="694" y="453"/>
                </a:cxn>
              </a:cxnLst>
              <a:rect l="0" t="0" r="r" b="b"/>
              <a:pathLst>
                <a:path w="771" h="732">
                  <a:moveTo>
                    <a:pt x="752" y="600"/>
                  </a:moveTo>
                  <a:lnTo>
                    <a:pt x="752" y="601"/>
                  </a:lnTo>
                  <a:lnTo>
                    <a:pt x="752" y="600"/>
                  </a:lnTo>
                  <a:lnTo>
                    <a:pt x="752" y="599"/>
                  </a:lnTo>
                  <a:lnTo>
                    <a:pt x="752" y="598"/>
                  </a:lnTo>
                  <a:lnTo>
                    <a:pt x="752" y="597"/>
                  </a:lnTo>
                  <a:lnTo>
                    <a:pt x="752" y="596"/>
                  </a:lnTo>
                  <a:lnTo>
                    <a:pt x="752" y="596"/>
                  </a:lnTo>
                  <a:lnTo>
                    <a:pt x="752" y="595"/>
                  </a:lnTo>
                  <a:lnTo>
                    <a:pt x="752" y="594"/>
                  </a:lnTo>
                  <a:lnTo>
                    <a:pt x="752" y="593"/>
                  </a:lnTo>
                  <a:lnTo>
                    <a:pt x="753" y="592"/>
                  </a:lnTo>
                  <a:lnTo>
                    <a:pt x="753" y="591"/>
                  </a:lnTo>
                  <a:lnTo>
                    <a:pt x="754" y="590"/>
                  </a:lnTo>
                  <a:lnTo>
                    <a:pt x="754" y="590"/>
                  </a:lnTo>
                  <a:lnTo>
                    <a:pt x="754" y="589"/>
                  </a:lnTo>
                  <a:lnTo>
                    <a:pt x="755" y="589"/>
                  </a:lnTo>
                  <a:lnTo>
                    <a:pt x="756" y="588"/>
                  </a:lnTo>
                  <a:lnTo>
                    <a:pt x="757" y="587"/>
                  </a:lnTo>
                  <a:lnTo>
                    <a:pt x="758" y="587"/>
                  </a:lnTo>
                  <a:lnTo>
                    <a:pt x="758" y="588"/>
                  </a:lnTo>
                  <a:lnTo>
                    <a:pt x="757" y="589"/>
                  </a:lnTo>
                  <a:lnTo>
                    <a:pt x="757" y="590"/>
                  </a:lnTo>
                  <a:lnTo>
                    <a:pt x="756" y="590"/>
                  </a:lnTo>
                  <a:lnTo>
                    <a:pt x="756" y="591"/>
                  </a:lnTo>
                  <a:lnTo>
                    <a:pt x="756" y="592"/>
                  </a:lnTo>
                  <a:lnTo>
                    <a:pt x="755" y="593"/>
                  </a:lnTo>
                  <a:lnTo>
                    <a:pt x="755" y="594"/>
                  </a:lnTo>
                  <a:lnTo>
                    <a:pt x="755" y="595"/>
                  </a:lnTo>
                  <a:lnTo>
                    <a:pt x="754" y="596"/>
                  </a:lnTo>
                  <a:lnTo>
                    <a:pt x="754" y="596"/>
                  </a:lnTo>
                  <a:lnTo>
                    <a:pt x="754" y="597"/>
                  </a:lnTo>
                  <a:lnTo>
                    <a:pt x="753" y="597"/>
                  </a:lnTo>
                  <a:lnTo>
                    <a:pt x="752" y="598"/>
                  </a:lnTo>
                  <a:lnTo>
                    <a:pt x="752" y="599"/>
                  </a:lnTo>
                  <a:lnTo>
                    <a:pt x="752" y="600"/>
                  </a:lnTo>
                  <a:close/>
                  <a:moveTo>
                    <a:pt x="771" y="561"/>
                  </a:moveTo>
                  <a:lnTo>
                    <a:pt x="771" y="562"/>
                  </a:lnTo>
                  <a:lnTo>
                    <a:pt x="771" y="563"/>
                  </a:lnTo>
                  <a:lnTo>
                    <a:pt x="771" y="564"/>
                  </a:lnTo>
                  <a:lnTo>
                    <a:pt x="770" y="564"/>
                  </a:lnTo>
                  <a:lnTo>
                    <a:pt x="770" y="565"/>
                  </a:lnTo>
                  <a:lnTo>
                    <a:pt x="769" y="565"/>
                  </a:lnTo>
                  <a:lnTo>
                    <a:pt x="768" y="565"/>
                  </a:lnTo>
                  <a:lnTo>
                    <a:pt x="767" y="565"/>
                  </a:lnTo>
                  <a:lnTo>
                    <a:pt x="767" y="564"/>
                  </a:lnTo>
                  <a:lnTo>
                    <a:pt x="767" y="563"/>
                  </a:lnTo>
                  <a:lnTo>
                    <a:pt x="767" y="562"/>
                  </a:lnTo>
                  <a:lnTo>
                    <a:pt x="768" y="562"/>
                  </a:lnTo>
                  <a:lnTo>
                    <a:pt x="769" y="562"/>
                  </a:lnTo>
                  <a:lnTo>
                    <a:pt x="770" y="561"/>
                  </a:lnTo>
                  <a:lnTo>
                    <a:pt x="771" y="561"/>
                  </a:lnTo>
                  <a:close/>
                  <a:moveTo>
                    <a:pt x="758" y="560"/>
                  </a:moveTo>
                  <a:lnTo>
                    <a:pt x="758" y="561"/>
                  </a:lnTo>
                  <a:lnTo>
                    <a:pt x="758" y="560"/>
                  </a:lnTo>
                  <a:lnTo>
                    <a:pt x="758" y="559"/>
                  </a:lnTo>
                  <a:lnTo>
                    <a:pt x="758" y="560"/>
                  </a:lnTo>
                  <a:lnTo>
                    <a:pt x="758" y="560"/>
                  </a:lnTo>
                  <a:close/>
                  <a:moveTo>
                    <a:pt x="759" y="556"/>
                  </a:moveTo>
                  <a:lnTo>
                    <a:pt x="758" y="556"/>
                  </a:lnTo>
                  <a:lnTo>
                    <a:pt x="758" y="555"/>
                  </a:lnTo>
                  <a:lnTo>
                    <a:pt x="758" y="554"/>
                  </a:lnTo>
                  <a:lnTo>
                    <a:pt x="759" y="554"/>
                  </a:lnTo>
                  <a:lnTo>
                    <a:pt x="759" y="555"/>
                  </a:lnTo>
                  <a:lnTo>
                    <a:pt x="759" y="556"/>
                  </a:lnTo>
                  <a:close/>
                  <a:moveTo>
                    <a:pt x="758" y="554"/>
                  </a:moveTo>
                  <a:lnTo>
                    <a:pt x="758" y="555"/>
                  </a:lnTo>
                  <a:lnTo>
                    <a:pt x="757" y="555"/>
                  </a:lnTo>
                  <a:lnTo>
                    <a:pt x="756" y="555"/>
                  </a:lnTo>
                  <a:lnTo>
                    <a:pt x="756" y="554"/>
                  </a:lnTo>
                  <a:lnTo>
                    <a:pt x="755" y="554"/>
                  </a:lnTo>
                  <a:lnTo>
                    <a:pt x="755" y="553"/>
                  </a:lnTo>
                  <a:lnTo>
                    <a:pt x="755" y="552"/>
                  </a:lnTo>
                  <a:lnTo>
                    <a:pt x="756" y="552"/>
                  </a:lnTo>
                  <a:lnTo>
                    <a:pt x="757" y="553"/>
                  </a:lnTo>
                  <a:lnTo>
                    <a:pt x="757" y="554"/>
                  </a:lnTo>
                  <a:lnTo>
                    <a:pt x="758" y="554"/>
                  </a:lnTo>
                  <a:close/>
                  <a:moveTo>
                    <a:pt x="759" y="542"/>
                  </a:moveTo>
                  <a:lnTo>
                    <a:pt x="759" y="543"/>
                  </a:lnTo>
                  <a:lnTo>
                    <a:pt x="760" y="543"/>
                  </a:lnTo>
                  <a:lnTo>
                    <a:pt x="759" y="544"/>
                  </a:lnTo>
                  <a:lnTo>
                    <a:pt x="759" y="545"/>
                  </a:lnTo>
                  <a:lnTo>
                    <a:pt x="758" y="545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7" y="545"/>
                  </a:lnTo>
                  <a:lnTo>
                    <a:pt x="757" y="544"/>
                  </a:lnTo>
                  <a:lnTo>
                    <a:pt x="757" y="543"/>
                  </a:lnTo>
                  <a:lnTo>
                    <a:pt x="757" y="542"/>
                  </a:lnTo>
                  <a:lnTo>
                    <a:pt x="758" y="542"/>
                  </a:lnTo>
                  <a:lnTo>
                    <a:pt x="758" y="541"/>
                  </a:lnTo>
                  <a:lnTo>
                    <a:pt x="758" y="540"/>
                  </a:lnTo>
                  <a:lnTo>
                    <a:pt x="758" y="539"/>
                  </a:lnTo>
                  <a:lnTo>
                    <a:pt x="759" y="539"/>
                  </a:lnTo>
                  <a:lnTo>
                    <a:pt x="760" y="540"/>
                  </a:lnTo>
                  <a:lnTo>
                    <a:pt x="759" y="540"/>
                  </a:lnTo>
                  <a:lnTo>
                    <a:pt x="759" y="541"/>
                  </a:lnTo>
                  <a:lnTo>
                    <a:pt x="759" y="542"/>
                  </a:lnTo>
                  <a:close/>
                  <a:moveTo>
                    <a:pt x="765" y="504"/>
                  </a:moveTo>
                  <a:lnTo>
                    <a:pt x="764" y="504"/>
                  </a:lnTo>
                  <a:lnTo>
                    <a:pt x="764" y="505"/>
                  </a:lnTo>
                  <a:lnTo>
                    <a:pt x="764" y="505"/>
                  </a:lnTo>
                  <a:lnTo>
                    <a:pt x="765" y="504"/>
                  </a:lnTo>
                  <a:lnTo>
                    <a:pt x="766" y="505"/>
                  </a:lnTo>
                  <a:lnTo>
                    <a:pt x="767" y="505"/>
                  </a:lnTo>
                  <a:lnTo>
                    <a:pt x="767" y="506"/>
                  </a:lnTo>
                  <a:lnTo>
                    <a:pt x="766" y="507"/>
                  </a:lnTo>
                  <a:lnTo>
                    <a:pt x="765" y="507"/>
                  </a:lnTo>
                  <a:lnTo>
                    <a:pt x="766" y="508"/>
                  </a:lnTo>
                  <a:lnTo>
                    <a:pt x="766" y="508"/>
                  </a:lnTo>
                  <a:lnTo>
                    <a:pt x="766" y="509"/>
                  </a:lnTo>
                  <a:lnTo>
                    <a:pt x="767" y="509"/>
                  </a:lnTo>
                  <a:lnTo>
                    <a:pt x="767" y="510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3"/>
                  </a:lnTo>
                  <a:lnTo>
                    <a:pt x="767" y="514"/>
                  </a:lnTo>
                  <a:lnTo>
                    <a:pt x="767" y="514"/>
                  </a:lnTo>
                  <a:lnTo>
                    <a:pt x="767" y="515"/>
                  </a:lnTo>
                  <a:lnTo>
                    <a:pt x="767" y="516"/>
                  </a:lnTo>
                  <a:lnTo>
                    <a:pt x="767" y="517"/>
                  </a:lnTo>
                  <a:lnTo>
                    <a:pt x="767" y="518"/>
                  </a:lnTo>
                  <a:lnTo>
                    <a:pt x="766" y="519"/>
                  </a:lnTo>
                  <a:lnTo>
                    <a:pt x="766" y="520"/>
                  </a:lnTo>
                  <a:lnTo>
                    <a:pt x="765" y="520"/>
                  </a:lnTo>
                  <a:lnTo>
                    <a:pt x="764" y="519"/>
                  </a:lnTo>
                  <a:lnTo>
                    <a:pt x="764" y="520"/>
                  </a:lnTo>
                  <a:lnTo>
                    <a:pt x="763" y="519"/>
                  </a:lnTo>
                  <a:lnTo>
                    <a:pt x="763" y="518"/>
                  </a:lnTo>
                  <a:lnTo>
                    <a:pt x="763" y="517"/>
                  </a:lnTo>
                  <a:lnTo>
                    <a:pt x="762" y="517"/>
                  </a:lnTo>
                  <a:lnTo>
                    <a:pt x="762" y="515"/>
                  </a:lnTo>
                  <a:lnTo>
                    <a:pt x="762" y="514"/>
                  </a:lnTo>
                  <a:lnTo>
                    <a:pt x="761" y="515"/>
                  </a:lnTo>
                  <a:lnTo>
                    <a:pt x="761" y="516"/>
                  </a:lnTo>
                  <a:lnTo>
                    <a:pt x="762" y="517"/>
                  </a:lnTo>
                  <a:lnTo>
                    <a:pt x="762" y="518"/>
                  </a:lnTo>
                  <a:lnTo>
                    <a:pt x="761" y="518"/>
                  </a:lnTo>
                  <a:lnTo>
                    <a:pt x="761" y="519"/>
                  </a:lnTo>
                  <a:lnTo>
                    <a:pt x="760" y="520"/>
                  </a:lnTo>
                  <a:lnTo>
                    <a:pt x="760" y="520"/>
                  </a:lnTo>
                  <a:lnTo>
                    <a:pt x="760" y="521"/>
                  </a:lnTo>
                  <a:lnTo>
                    <a:pt x="760" y="522"/>
                  </a:lnTo>
                  <a:lnTo>
                    <a:pt x="761" y="523"/>
                  </a:lnTo>
                  <a:lnTo>
                    <a:pt x="761" y="524"/>
                  </a:lnTo>
                  <a:lnTo>
                    <a:pt x="762" y="524"/>
                  </a:lnTo>
                  <a:lnTo>
                    <a:pt x="763" y="524"/>
                  </a:lnTo>
                  <a:lnTo>
                    <a:pt x="762" y="523"/>
                  </a:lnTo>
                  <a:lnTo>
                    <a:pt x="762" y="522"/>
                  </a:lnTo>
                  <a:lnTo>
                    <a:pt x="763" y="522"/>
                  </a:lnTo>
                  <a:lnTo>
                    <a:pt x="764" y="523"/>
                  </a:lnTo>
                  <a:lnTo>
                    <a:pt x="764" y="524"/>
                  </a:lnTo>
                  <a:lnTo>
                    <a:pt x="763" y="525"/>
                  </a:lnTo>
                  <a:lnTo>
                    <a:pt x="764" y="525"/>
                  </a:lnTo>
                  <a:lnTo>
                    <a:pt x="764" y="525"/>
                  </a:lnTo>
                  <a:lnTo>
                    <a:pt x="764" y="524"/>
                  </a:lnTo>
                  <a:lnTo>
                    <a:pt x="764" y="523"/>
                  </a:lnTo>
                  <a:lnTo>
                    <a:pt x="765" y="523"/>
                  </a:lnTo>
                  <a:lnTo>
                    <a:pt x="766" y="523"/>
                  </a:lnTo>
                  <a:lnTo>
                    <a:pt x="766" y="524"/>
                  </a:lnTo>
                  <a:lnTo>
                    <a:pt x="767" y="524"/>
                  </a:lnTo>
                  <a:lnTo>
                    <a:pt x="767" y="525"/>
                  </a:lnTo>
                  <a:lnTo>
                    <a:pt x="767" y="526"/>
                  </a:lnTo>
                  <a:lnTo>
                    <a:pt x="767" y="527"/>
                  </a:lnTo>
                  <a:lnTo>
                    <a:pt x="768" y="527"/>
                  </a:lnTo>
                  <a:lnTo>
                    <a:pt x="767" y="528"/>
                  </a:lnTo>
                  <a:lnTo>
                    <a:pt x="767" y="529"/>
                  </a:lnTo>
                  <a:lnTo>
                    <a:pt x="767" y="530"/>
                  </a:lnTo>
                  <a:lnTo>
                    <a:pt x="766" y="530"/>
                  </a:lnTo>
                  <a:lnTo>
                    <a:pt x="766" y="531"/>
                  </a:lnTo>
                  <a:lnTo>
                    <a:pt x="767" y="532"/>
                  </a:lnTo>
                  <a:lnTo>
                    <a:pt x="767" y="533"/>
                  </a:lnTo>
                  <a:lnTo>
                    <a:pt x="767" y="533"/>
                  </a:lnTo>
                  <a:lnTo>
                    <a:pt x="767" y="534"/>
                  </a:lnTo>
                  <a:lnTo>
                    <a:pt x="767" y="535"/>
                  </a:lnTo>
                  <a:lnTo>
                    <a:pt x="766" y="536"/>
                  </a:lnTo>
                  <a:lnTo>
                    <a:pt x="765" y="536"/>
                  </a:lnTo>
                  <a:lnTo>
                    <a:pt x="764" y="537"/>
                  </a:lnTo>
                  <a:lnTo>
                    <a:pt x="765" y="537"/>
                  </a:lnTo>
                  <a:lnTo>
                    <a:pt x="765" y="538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40"/>
                  </a:lnTo>
                  <a:lnTo>
                    <a:pt x="763" y="540"/>
                  </a:lnTo>
                  <a:lnTo>
                    <a:pt x="763" y="541"/>
                  </a:lnTo>
                  <a:lnTo>
                    <a:pt x="763" y="542"/>
                  </a:lnTo>
                  <a:lnTo>
                    <a:pt x="762" y="542"/>
                  </a:lnTo>
                  <a:lnTo>
                    <a:pt x="762" y="543"/>
                  </a:lnTo>
                  <a:lnTo>
                    <a:pt x="761" y="544"/>
                  </a:lnTo>
                  <a:lnTo>
                    <a:pt x="761" y="543"/>
                  </a:lnTo>
                  <a:lnTo>
                    <a:pt x="761" y="542"/>
                  </a:lnTo>
                  <a:lnTo>
                    <a:pt x="761" y="541"/>
                  </a:lnTo>
                  <a:lnTo>
                    <a:pt x="761" y="540"/>
                  </a:lnTo>
                  <a:lnTo>
                    <a:pt x="760" y="539"/>
                  </a:lnTo>
                  <a:lnTo>
                    <a:pt x="760" y="539"/>
                  </a:lnTo>
                  <a:lnTo>
                    <a:pt x="760" y="538"/>
                  </a:lnTo>
                  <a:lnTo>
                    <a:pt x="760" y="537"/>
                  </a:lnTo>
                  <a:lnTo>
                    <a:pt x="760" y="536"/>
                  </a:lnTo>
                  <a:lnTo>
                    <a:pt x="761" y="535"/>
                  </a:lnTo>
                  <a:lnTo>
                    <a:pt x="762" y="535"/>
                  </a:lnTo>
                  <a:lnTo>
                    <a:pt x="763" y="535"/>
                  </a:lnTo>
                  <a:lnTo>
                    <a:pt x="763" y="534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0" y="534"/>
                  </a:lnTo>
                  <a:lnTo>
                    <a:pt x="760" y="533"/>
                  </a:lnTo>
                  <a:lnTo>
                    <a:pt x="760" y="533"/>
                  </a:lnTo>
                  <a:lnTo>
                    <a:pt x="760" y="532"/>
                  </a:lnTo>
                  <a:lnTo>
                    <a:pt x="759" y="532"/>
                  </a:lnTo>
                  <a:lnTo>
                    <a:pt x="759" y="531"/>
                  </a:lnTo>
                  <a:lnTo>
                    <a:pt x="759" y="530"/>
                  </a:lnTo>
                  <a:lnTo>
                    <a:pt x="758" y="529"/>
                  </a:lnTo>
                  <a:lnTo>
                    <a:pt x="758" y="529"/>
                  </a:lnTo>
                  <a:lnTo>
                    <a:pt x="758" y="530"/>
                  </a:lnTo>
                  <a:lnTo>
                    <a:pt x="758" y="531"/>
                  </a:lnTo>
                  <a:lnTo>
                    <a:pt x="758" y="532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7" y="533"/>
                  </a:lnTo>
                  <a:lnTo>
                    <a:pt x="756" y="534"/>
                  </a:lnTo>
                  <a:lnTo>
                    <a:pt x="757" y="535"/>
                  </a:lnTo>
                  <a:lnTo>
                    <a:pt x="758" y="534"/>
                  </a:lnTo>
                  <a:lnTo>
                    <a:pt x="758" y="535"/>
                  </a:lnTo>
                  <a:lnTo>
                    <a:pt x="758" y="535"/>
                  </a:lnTo>
                  <a:lnTo>
                    <a:pt x="757" y="536"/>
                  </a:lnTo>
                  <a:lnTo>
                    <a:pt x="757" y="537"/>
                  </a:lnTo>
                  <a:lnTo>
                    <a:pt x="756" y="538"/>
                  </a:lnTo>
                  <a:lnTo>
                    <a:pt x="755" y="538"/>
                  </a:lnTo>
                  <a:lnTo>
                    <a:pt x="755" y="539"/>
                  </a:lnTo>
                  <a:lnTo>
                    <a:pt x="754" y="539"/>
                  </a:lnTo>
                  <a:lnTo>
                    <a:pt x="753" y="539"/>
                  </a:lnTo>
                  <a:lnTo>
                    <a:pt x="752" y="539"/>
                  </a:lnTo>
                  <a:lnTo>
                    <a:pt x="752" y="540"/>
                  </a:lnTo>
                  <a:lnTo>
                    <a:pt x="752" y="540"/>
                  </a:lnTo>
                  <a:lnTo>
                    <a:pt x="753" y="540"/>
                  </a:lnTo>
                  <a:lnTo>
                    <a:pt x="754" y="541"/>
                  </a:lnTo>
                  <a:lnTo>
                    <a:pt x="755" y="541"/>
                  </a:lnTo>
                  <a:lnTo>
                    <a:pt x="755" y="542"/>
                  </a:lnTo>
                  <a:lnTo>
                    <a:pt x="755" y="543"/>
                  </a:lnTo>
                  <a:lnTo>
                    <a:pt x="754" y="543"/>
                  </a:lnTo>
                  <a:lnTo>
                    <a:pt x="753" y="543"/>
                  </a:lnTo>
                  <a:lnTo>
                    <a:pt x="753" y="544"/>
                  </a:lnTo>
                  <a:lnTo>
                    <a:pt x="754" y="545"/>
                  </a:lnTo>
                  <a:lnTo>
                    <a:pt x="753" y="545"/>
                  </a:lnTo>
                  <a:lnTo>
                    <a:pt x="753" y="546"/>
                  </a:lnTo>
                  <a:lnTo>
                    <a:pt x="752" y="546"/>
                  </a:lnTo>
                  <a:lnTo>
                    <a:pt x="752" y="545"/>
                  </a:lnTo>
                  <a:lnTo>
                    <a:pt x="752" y="545"/>
                  </a:lnTo>
                  <a:lnTo>
                    <a:pt x="751" y="545"/>
                  </a:lnTo>
                  <a:lnTo>
                    <a:pt x="750" y="545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1" y="547"/>
                  </a:lnTo>
                  <a:lnTo>
                    <a:pt x="752" y="547"/>
                  </a:lnTo>
                  <a:lnTo>
                    <a:pt x="752" y="548"/>
                  </a:lnTo>
                  <a:lnTo>
                    <a:pt x="752" y="549"/>
                  </a:lnTo>
                  <a:lnTo>
                    <a:pt x="752" y="549"/>
                  </a:lnTo>
                  <a:lnTo>
                    <a:pt x="753" y="550"/>
                  </a:lnTo>
                  <a:lnTo>
                    <a:pt x="753" y="551"/>
                  </a:lnTo>
                  <a:lnTo>
                    <a:pt x="754" y="552"/>
                  </a:lnTo>
                  <a:lnTo>
                    <a:pt x="754" y="552"/>
                  </a:lnTo>
                  <a:lnTo>
                    <a:pt x="754" y="553"/>
                  </a:lnTo>
                  <a:lnTo>
                    <a:pt x="754" y="554"/>
                  </a:lnTo>
                  <a:lnTo>
                    <a:pt x="753" y="555"/>
                  </a:lnTo>
                  <a:lnTo>
                    <a:pt x="752" y="555"/>
                  </a:lnTo>
                  <a:lnTo>
                    <a:pt x="752" y="555"/>
                  </a:lnTo>
                  <a:lnTo>
                    <a:pt x="751" y="555"/>
                  </a:lnTo>
                  <a:lnTo>
                    <a:pt x="750" y="555"/>
                  </a:lnTo>
                  <a:lnTo>
                    <a:pt x="749" y="556"/>
                  </a:lnTo>
                  <a:lnTo>
                    <a:pt x="750" y="556"/>
                  </a:lnTo>
                  <a:lnTo>
                    <a:pt x="751" y="556"/>
                  </a:lnTo>
                  <a:lnTo>
                    <a:pt x="751" y="557"/>
                  </a:lnTo>
                  <a:lnTo>
                    <a:pt x="750" y="557"/>
                  </a:lnTo>
                  <a:lnTo>
                    <a:pt x="751" y="558"/>
                  </a:lnTo>
                  <a:lnTo>
                    <a:pt x="752" y="557"/>
                  </a:lnTo>
                  <a:lnTo>
                    <a:pt x="752" y="557"/>
                  </a:lnTo>
                  <a:lnTo>
                    <a:pt x="752" y="558"/>
                  </a:lnTo>
                  <a:lnTo>
                    <a:pt x="752" y="558"/>
                  </a:lnTo>
                  <a:lnTo>
                    <a:pt x="753" y="558"/>
                  </a:lnTo>
                  <a:lnTo>
                    <a:pt x="754" y="558"/>
                  </a:lnTo>
                  <a:lnTo>
                    <a:pt x="755" y="558"/>
                  </a:lnTo>
                  <a:lnTo>
                    <a:pt x="756" y="559"/>
                  </a:lnTo>
                  <a:lnTo>
                    <a:pt x="755" y="559"/>
                  </a:lnTo>
                  <a:lnTo>
                    <a:pt x="755" y="560"/>
                  </a:lnTo>
                  <a:lnTo>
                    <a:pt x="754" y="560"/>
                  </a:lnTo>
                  <a:lnTo>
                    <a:pt x="753" y="560"/>
                  </a:lnTo>
                  <a:lnTo>
                    <a:pt x="752" y="561"/>
                  </a:lnTo>
                  <a:lnTo>
                    <a:pt x="752" y="562"/>
                  </a:lnTo>
                  <a:lnTo>
                    <a:pt x="752" y="563"/>
                  </a:lnTo>
                  <a:lnTo>
                    <a:pt x="752" y="564"/>
                  </a:lnTo>
                  <a:lnTo>
                    <a:pt x="751" y="564"/>
                  </a:lnTo>
                  <a:lnTo>
                    <a:pt x="750" y="563"/>
                  </a:lnTo>
                  <a:lnTo>
                    <a:pt x="749" y="563"/>
                  </a:lnTo>
                  <a:lnTo>
                    <a:pt x="748" y="563"/>
                  </a:lnTo>
                  <a:lnTo>
                    <a:pt x="759" y="573"/>
                  </a:lnTo>
                  <a:lnTo>
                    <a:pt x="758" y="574"/>
                  </a:lnTo>
                  <a:lnTo>
                    <a:pt x="758" y="575"/>
                  </a:lnTo>
                  <a:lnTo>
                    <a:pt x="758" y="576"/>
                  </a:lnTo>
                  <a:lnTo>
                    <a:pt x="758" y="577"/>
                  </a:lnTo>
                  <a:lnTo>
                    <a:pt x="758" y="577"/>
                  </a:lnTo>
                  <a:lnTo>
                    <a:pt x="758" y="578"/>
                  </a:lnTo>
                  <a:lnTo>
                    <a:pt x="758" y="579"/>
                  </a:lnTo>
                  <a:lnTo>
                    <a:pt x="758" y="579"/>
                  </a:lnTo>
                  <a:lnTo>
                    <a:pt x="758" y="580"/>
                  </a:lnTo>
                  <a:lnTo>
                    <a:pt x="757" y="581"/>
                  </a:lnTo>
                  <a:lnTo>
                    <a:pt x="756" y="581"/>
                  </a:lnTo>
                  <a:lnTo>
                    <a:pt x="742" y="596"/>
                  </a:lnTo>
                  <a:lnTo>
                    <a:pt x="743" y="596"/>
                  </a:lnTo>
                  <a:lnTo>
                    <a:pt x="744" y="596"/>
                  </a:lnTo>
                  <a:lnTo>
                    <a:pt x="745" y="597"/>
                  </a:lnTo>
                  <a:lnTo>
                    <a:pt x="745" y="596"/>
                  </a:lnTo>
                  <a:lnTo>
                    <a:pt x="745" y="596"/>
                  </a:lnTo>
                  <a:lnTo>
                    <a:pt x="746" y="596"/>
                  </a:lnTo>
                  <a:lnTo>
                    <a:pt x="747" y="596"/>
                  </a:lnTo>
                  <a:lnTo>
                    <a:pt x="748" y="596"/>
                  </a:lnTo>
                  <a:lnTo>
                    <a:pt x="748" y="596"/>
                  </a:lnTo>
                  <a:lnTo>
                    <a:pt x="749" y="596"/>
                  </a:lnTo>
                  <a:lnTo>
                    <a:pt x="749" y="596"/>
                  </a:lnTo>
                  <a:lnTo>
                    <a:pt x="748" y="597"/>
                  </a:lnTo>
                  <a:lnTo>
                    <a:pt x="747" y="598"/>
                  </a:lnTo>
                  <a:lnTo>
                    <a:pt x="747" y="599"/>
                  </a:lnTo>
                  <a:lnTo>
                    <a:pt x="746" y="600"/>
                  </a:lnTo>
                  <a:lnTo>
                    <a:pt x="745" y="600"/>
                  </a:lnTo>
                  <a:lnTo>
                    <a:pt x="745" y="601"/>
                  </a:lnTo>
                  <a:lnTo>
                    <a:pt x="745" y="602"/>
                  </a:lnTo>
                  <a:lnTo>
                    <a:pt x="745" y="603"/>
                  </a:lnTo>
                  <a:lnTo>
                    <a:pt x="745" y="603"/>
                  </a:lnTo>
                  <a:lnTo>
                    <a:pt x="745" y="604"/>
                  </a:lnTo>
                  <a:lnTo>
                    <a:pt x="744" y="604"/>
                  </a:lnTo>
                  <a:lnTo>
                    <a:pt x="744" y="605"/>
                  </a:lnTo>
                  <a:lnTo>
                    <a:pt x="743" y="605"/>
                  </a:lnTo>
                  <a:lnTo>
                    <a:pt x="743" y="606"/>
                  </a:lnTo>
                  <a:lnTo>
                    <a:pt x="742" y="607"/>
                  </a:lnTo>
                  <a:lnTo>
                    <a:pt x="742" y="608"/>
                  </a:lnTo>
                  <a:lnTo>
                    <a:pt x="742" y="609"/>
                  </a:lnTo>
                  <a:lnTo>
                    <a:pt x="741" y="609"/>
                  </a:lnTo>
                  <a:lnTo>
                    <a:pt x="741" y="609"/>
                  </a:lnTo>
                  <a:lnTo>
                    <a:pt x="740" y="610"/>
                  </a:lnTo>
                  <a:lnTo>
                    <a:pt x="740" y="611"/>
                  </a:lnTo>
                  <a:lnTo>
                    <a:pt x="740" y="612"/>
                  </a:lnTo>
                  <a:lnTo>
                    <a:pt x="739" y="612"/>
                  </a:lnTo>
                  <a:lnTo>
                    <a:pt x="739" y="613"/>
                  </a:lnTo>
                  <a:lnTo>
                    <a:pt x="739" y="614"/>
                  </a:lnTo>
                  <a:lnTo>
                    <a:pt x="739" y="614"/>
                  </a:lnTo>
                  <a:lnTo>
                    <a:pt x="739" y="615"/>
                  </a:lnTo>
                  <a:lnTo>
                    <a:pt x="739" y="616"/>
                  </a:lnTo>
                  <a:lnTo>
                    <a:pt x="739" y="616"/>
                  </a:lnTo>
                  <a:lnTo>
                    <a:pt x="738" y="617"/>
                  </a:lnTo>
                  <a:lnTo>
                    <a:pt x="738" y="618"/>
                  </a:lnTo>
                  <a:lnTo>
                    <a:pt x="737" y="619"/>
                  </a:lnTo>
                  <a:lnTo>
                    <a:pt x="737" y="620"/>
                  </a:lnTo>
                  <a:lnTo>
                    <a:pt x="737" y="621"/>
                  </a:lnTo>
                  <a:lnTo>
                    <a:pt x="736" y="622"/>
                  </a:lnTo>
                  <a:lnTo>
                    <a:pt x="736" y="622"/>
                  </a:lnTo>
                  <a:lnTo>
                    <a:pt x="736" y="623"/>
                  </a:lnTo>
                  <a:lnTo>
                    <a:pt x="735" y="624"/>
                  </a:lnTo>
                  <a:lnTo>
                    <a:pt x="735" y="625"/>
                  </a:lnTo>
                  <a:lnTo>
                    <a:pt x="735" y="626"/>
                  </a:lnTo>
                  <a:lnTo>
                    <a:pt x="734" y="627"/>
                  </a:lnTo>
                  <a:lnTo>
                    <a:pt x="734" y="628"/>
                  </a:lnTo>
                  <a:lnTo>
                    <a:pt x="733" y="628"/>
                  </a:lnTo>
                  <a:lnTo>
                    <a:pt x="732" y="628"/>
                  </a:lnTo>
                  <a:lnTo>
                    <a:pt x="732" y="628"/>
                  </a:lnTo>
                  <a:lnTo>
                    <a:pt x="731" y="628"/>
                  </a:lnTo>
                  <a:lnTo>
                    <a:pt x="730" y="629"/>
                  </a:lnTo>
                  <a:lnTo>
                    <a:pt x="729" y="629"/>
                  </a:lnTo>
                  <a:lnTo>
                    <a:pt x="728" y="630"/>
                  </a:lnTo>
                  <a:lnTo>
                    <a:pt x="728" y="631"/>
                  </a:lnTo>
                  <a:lnTo>
                    <a:pt x="727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6" y="632"/>
                  </a:lnTo>
                  <a:lnTo>
                    <a:pt x="726" y="632"/>
                  </a:lnTo>
                  <a:lnTo>
                    <a:pt x="725" y="632"/>
                  </a:lnTo>
                  <a:lnTo>
                    <a:pt x="724" y="632"/>
                  </a:lnTo>
                  <a:lnTo>
                    <a:pt x="724" y="631"/>
                  </a:lnTo>
                  <a:lnTo>
                    <a:pt x="723" y="632"/>
                  </a:lnTo>
                  <a:lnTo>
                    <a:pt x="722" y="632"/>
                  </a:lnTo>
                  <a:lnTo>
                    <a:pt x="722" y="631"/>
                  </a:lnTo>
                  <a:lnTo>
                    <a:pt x="722" y="630"/>
                  </a:lnTo>
                  <a:lnTo>
                    <a:pt x="721" y="630"/>
                  </a:lnTo>
                  <a:lnTo>
                    <a:pt x="721" y="629"/>
                  </a:lnTo>
                  <a:lnTo>
                    <a:pt x="721" y="628"/>
                  </a:lnTo>
                  <a:lnTo>
                    <a:pt x="721" y="628"/>
                  </a:lnTo>
                  <a:lnTo>
                    <a:pt x="722" y="628"/>
                  </a:lnTo>
                  <a:lnTo>
                    <a:pt x="722" y="627"/>
                  </a:lnTo>
                  <a:lnTo>
                    <a:pt x="721" y="627"/>
                  </a:lnTo>
                  <a:lnTo>
                    <a:pt x="720" y="628"/>
                  </a:lnTo>
                  <a:lnTo>
                    <a:pt x="720" y="628"/>
                  </a:lnTo>
                  <a:lnTo>
                    <a:pt x="720" y="629"/>
                  </a:lnTo>
                  <a:lnTo>
                    <a:pt x="720" y="630"/>
                  </a:lnTo>
                  <a:lnTo>
                    <a:pt x="721" y="631"/>
                  </a:lnTo>
                  <a:lnTo>
                    <a:pt x="721" y="632"/>
                  </a:lnTo>
                  <a:lnTo>
                    <a:pt x="722" y="632"/>
                  </a:lnTo>
                  <a:lnTo>
                    <a:pt x="723" y="633"/>
                  </a:lnTo>
                  <a:lnTo>
                    <a:pt x="724" y="632"/>
                  </a:lnTo>
                  <a:lnTo>
                    <a:pt x="725" y="632"/>
                  </a:lnTo>
                  <a:lnTo>
                    <a:pt x="726" y="632"/>
                  </a:lnTo>
                  <a:lnTo>
                    <a:pt x="726" y="633"/>
                  </a:lnTo>
                  <a:lnTo>
                    <a:pt x="727" y="634"/>
                  </a:lnTo>
                  <a:lnTo>
                    <a:pt x="727" y="633"/>
                  </a:lnTo>
                  <a:lnTo>
                    <a:pt x="728" y="634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29" y="635"/>
                  </a:lnTo>
                  <a:lnTo>
                    <a:pt x="730" y="635"/>
                  </a:lnTo>
                  <a:lnTo>
                    <a:pt x="730" y="636"/>
                  </a:lnTo>
                  <a:lnTo>
                    <a:pt x="730" y="637"/>
                  </a:lnTo>
                  <a:lnTo>
                    <a:pt x="730" y="638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9" y="641"/>
                  </a:lnTo>
                  <a:lnTo>
                    <a:pt x="729" y="642"/>
                  </a:lnTo>
                  <a:lnTo>
                    <a:pt x="728" y="643"/>
                  </a:lnTo>
                  <a:lnTo>
                    <a:pt x="727" y="644"/>
                  </a:lnTo>
                  <a:lnTo>
                    <a:pt x="727" y="645"/>
                  </a:lnTo>
                  <a:lnTo>
                    <a:pt x="727" y="646"/>
                  </a:lnTo>
                  <a:lnTo>
                    <a:pt x="727" y="647"/>
                  </a:lnTo>
                  <a:lnTo>
                    <a:pt x="726" y="647"/>
                  </a:lnTo>
                  <a:lnTo>
                    <a:pt x="726" y="648"/>
                  </a:lnTo>
                  <a:lnTo>
                    <a:pt x="726" y="648"/>
                  </a:lnTo>
                  <a:lnTo>
                    <a:pt x="726" y="649"/>
                  </a:lnTo>
                  <a:lnTo>
                    <a:pt x="726" y="650"/>
                  </a:lnTo>
                  <a:lnTo>
                    <a:pt x="725" y="651"/>
                  </a:lnTo>
                  <a:lnTo>
                    <a:pt x="725" y="652"/>
                  </a:lnTo>
                  <a:lnTo>
                    <a:pt x="725" y="653"/>
                  </a:lnTo>
                  <a:lnTo>
                    <a:pt x="725" y="654"/>
                  </a:lnTo>
                  <a:lnTo>
                    <a:pt x="724" y="654"/>
                  </a:lnTo>
                  <a:lnTo>
                    <a:pt x="724" y="655"/>
                  </a:lnTo>
                  <a:lnTo>
                    <a:pt x="723" y="656"/>
                  </a:lnTo>
                  <a:lnTo>
                    <a:pt x="722" y="656"/>
                  </a:lnTo>
                  <a:lnTo>
                    <a:pt x="721" y="657"/>
                  </a:lnTo>
                  <a:lnTo>
                    <a:pt x="720" y="658"/>
                  </a:lnTo>
                  <a:lnTo>
                    <a:pt x="720" y="659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1"/>
                  </a:lnTo>
                  <a:lnTo>
                    <a:pt x="720" y="662"/>
                  </a:lnTo>
                  <a:lnTo>
                    <a:pt x="720" y="663"/>
                  </a:lnTo>
                  <a:lnTo>
                    <a:pt x="720" y="664"/>
                  </a:lnTo>
                  <a:lnTo>
                    <a:pt x="720" y="665"/>
                  </a:lnTo>
                  <a:lnTo>
                    <a:pt x="719" y="665"/>
                  </a:lnTo>
                  <a:lnTo>
                    <a:pt x="718" y="665"/>
                  </a:lnTo>
                  <a:lnTo>
                    <a:pt x="717" y="666"/>
                  </a:lnTo>
                  <a:lnTo>
                    <a:pt x="716" y="666"/>
                  </a:lnTo>
                  <a:lnTo>
                    <a:pt x="715" y="667"/>
                  </a:lnTo>
                  <a:lnTo>
                    <a:pt x="715" y="666"/>
                  </a:lnTo>
                  <a:lnTo>
                    <a:pt x="714" y="666"/>
                  </a:lnTo>
                  <a:lnTo>
                    <a:pt x="713" y="666"/>
                  </a:lnTo>
                  <a:lnTo>
                    <a:pt x="713" y="667"/>
                  </a:lnTo>
                  <a:lnTo>
                    <a:pt x="713" y="668"/>
                  </a:lnTo>
                  <a:lnTo>
                    <a:pt x="712" y="668"/>
                  </a:lnTo>
                  <a:lnTo>
                    <a:pt x="712" y="669"/>
                  </a:lnTo>
                  <a:lnTo>
                    <a:pt x="713" y="669"/>
                  </a:lnTo>
                  <a:lnTo>
                    <a:pt x="713" y="668"/>
                  </a:lnTo>
                  <a:lnTo>
                    <a:pt x="713" y="667"/>
                  </a:lnTo>
                  <a:lnTo>
                    <a:pt x="714" y="667"/>
                  </a:lnTo>
                  <a:lnTo>
                    <a:pt x="714" y="668"/>
                  </a:lnTo>
                  <a:lnTo>
                    <a:pt x="715" y="669"/>
                  </a:lnTo>
                  <a:lnTo>
                    <a:pt x="714" y="669"/>
                  </a:lnTo>
                  <a:lnTo>
                    <a:pt x="714" y="670"/>
                  </a:lnTo>
                  <a:lnTo>
                    <a:pt x="713" y="671"/>
                  </a:lnTo>
                  <a:lnTo>
                    <a:pt x="713" y="672"/>
                  </a:lnTo>
                  <a:lnTo>
                    <a:pt x="713" y="673"/>
                  </a:lnTo>
                  <a:lnTo>
                    <a:pt x="712" y="673"/>
                  </a:lnTo>
                  <a:lnTo>
                    <a:pt x="713" y="674"/>
                  </a:lnTo>
                  <a:lnTo>
                    <a:pt x="713" y="675"/>
                  </a:lnTo>
                  <a:lnTo>
                    <a:pt x="713" y="676"/>
                  </a:lnTo>
                  <a:lnTo>
                    <a:pt x="713" y="677"/>
                  </a:lnTo>
                  <a:lnTo>
                    <a:pt x="713" y="677"/>
                  </a:lnTo>
                  <a:lnTo>
                    <a:pt x="713" y="678"/>
                  </a:lnTo>
                  <a:lnTo>
                    <a:pt x="713" y="679"/>
                  </a:lnTo>
                  <a:lnTo>
                    <a:pt x="713" y="679"/>
                  </a:lnTo>
                  <a:lnTo>
                    <a:pt x="713" y="680"/>
                  </a:lnTo>
                  <a:lnTo>
                    <a:pt x="713" y="681"/>
                  </a:lnTo>
                  <a:lnTo>
                    <a:pt x="712" y="682"/>
                  </a:lnTo>
                  <a:lnTo>
                    <a:pt x="712" y="683"/>
                  </a:lnTo>
                  <a:lnTo>
                    <a:pt x="712" y="684"/>
                  </a:lnTo>
                  <a:lnTo>
                    <a:pt x="712" y="685"/>
                  </a:lnTo>
                  <a:lnTo>
                    <a:pt x="711" y="685"/>
                  </a:lnTo>
                  <a:lnTo>
                    <a:pt x="710" y="685"/>
                  </a:lnTo>
                  <a:lnTo>
                    <a:pt x="709" y="686"/>
                  </a:lnTo>
                  <a:lnTo>
                    <a:pt x="709" y="687"/>
                  </a:lnTo>
                  <a:lnTo>
                    <a:pt x="708" y="688"/>
                  </a:lnTo>
                  <a:lnTo>
                    <a:pt x="708" y="689"/>
                  </a:lnTo>
                  <a:lnTo>
                    <a:pt x="707" y="690"/>
                  </a:lnTo>
                  <a:lnTo>
                    <a:pt x="707" y="690"/>
                  </a:lnTo>
                  <a:lnTo>
                    <a:pt x="707" y="691"/>
                  </a:lnTo>
                  <a:lnTo>
                    <a:pt x="707" y="692"/>
                  </a:lnTo>
                  <a:lnTo>
                    <a:pt x="707" y="692"/>
                  </a:lnTo>
                  <a:lnTo>
                    <a:pt x="706" y="692"/>
                  </a:lnTo>
                  <a:lnTo>
                    <a:pt x="706" y="693"/>
                  </a:lnTo>
                  <a:lnTo>
                    <a:pt x="705" y="694"/>
                  </a:lnTo>
                  <a:lnTo>
                    <a:pt x="705" y="695"/>
                  </a:lnTo>
                  <a:lnTo>
                    <a:pt x="704" y="696"/>
                  </a:lnTo>
                  <a:lnTo>
                    <a:pt x="703" y="697"/>
                  </a:lnTo>
                  <a:lnTo>
                    <a:pt x="703" y="698"/>
                  </a:lnTo>
                  <a:lnTo>
                    <a:pt x="702" y="698"/>
                  </a:lnTo>
                  <a:lnTo>
                    <a:pt x="702" y="699"/>
                  </a:lnTo>
                  <a:lnTo>
                    <a:pt x="702" y="700"/>
                  </a:lnTo>
                  <a:lnTo>
                    <a:pt x="701" y="701"/>
                  </a:lnTo>
                  <a:lnTo>
                    <a:pt x="701" y="701"/>
                  </a:lnTo>
                  <a:lnTo>
                    <a:pt x="701" y="702"/>
                  </a:lnTo>
                  <a:lnTo>
                    <a:pt x="701" y="703"/>
                  </a:lnTo>
                  <a:lnTo>
                    <a:pt x="700" y="704"/>
                  </a:lnTo>
                  <a:lnTo>
                    <a:pt x="700" y="704"/>
                  </a:lnTo>
                  <a:lnTo>
                    <a:pt x="700" y="705"/>
                  </a:lnTo>
                  <a:lnTo>
                    <a:pt x="700" y="706"/>
                  </a:lnTo>
                  <a:lnTo>
                    <a:pt x="700" y="707"/>
                  </a:lnTo>
                  <a:lnTo>
                    <a:pt x="700" y="708"/>
                  </a:lnTo>
                  <a:lnTo>
                    <a:pt x="700" y="709"/>
                  </a:lnTo>
                  <a:lnTo>
                    <a:pt x="700" y="710"/>
                  </a:lnTo>
                  <a:lnTo>
                    <a:pt x="700" y="711"/>
                  </a:lnTo>
                  <a:lnTo>
                    <a:pt x="700" y="711"/>
                  </a:lnTo>
                  <a:lnTo>
                    <a:pt x="700" y="712"/>
                  </a:lnTo>
                  <a:lnTo>
                    <a:pt x="701" y="713"/>
                  </a:lnTo>
                  <a:lnTo>
                    <a:pt x="701" y="714"/>
                  </a:lnTo>
                  <a:lnTo>
                    <a:pt x="700" y="715"/>
                  </a:lnTo>
                  <a:lnTo>
                    <a:pt x="700" y="716"/>
                  </a:lnTo>
                  <a:lnTo>
                    <a:pt x="700" y="717"/>
                  </a:lnTo>
                  <a:lnTo>
                    <a:pt x="700" y="717"/>
                  </a:lnTo>
                  <a:lnTo>
                    <a:pt x="700" y="718"/>
                  </a:lnTo>
                  <a:lnTo>
                    <a:pt x="700" y="719"/>
                  </a:lnTo>
                  <a:lnTo>
                    <a:pt x="699" y="720"/>
                  </a:lnTo>
                  <a:lnTo>
                    <a:pt x="699" y="721"/>
                  </a:lnTo>
                  <a:lnTo>
                    <a:pt x="698" y="721"/>
                  </a:lnTo>
                  <a:lnTo>
                    <a:pt x="697" y="721"/>
                  </a:lnTo>
                  <a:lnTo>
                    <a:pt x="697" y="722"/>
                  </a:lnTo>
                  <a:lnTo>
                    <a:pt x="696" y="722"/>
                  </a:lnTo>
                  <a:lnTo>
                    <a:pt x="696" y="723"/>
                  </a:lnTo>
                  <a:lnTo>
                    <a:pt x="696" y="723"/>
                  </a:lnTo>
                  <a:lnTo>
                    <a:pt x="695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3" y="723"/>
                  </a:lnTo>
                  <a:lnTo>
                    <a:pt x="692" y="723"/>
                  </a:lnTo>
                  <a:lnTo>
                    <a:pt x="691" y="722"/>
                  </a:lnTo>
                  <a:lnTo>
                    <a:pt x="691" y="721"/>
                  </a:lnTo>
                  <a:lnTo>
                    <a:pt x="690" y="721"/>
                  </a:lnTo>
                  <a:lnTo>
                    <a:pt x="689" y="720"/>
                  </a:lnTo>
                  <a:lnTo>
                    <a:pt x="688" y="720"/>
                  </a:lnTo>
                  <a:lnTo>
                    <a:pt x="688" y="720"/>
                  </a:lnTo>
                  <a:lnTo>
                    <a:pt x="687" y="720"/>
                  </a:lnTo>
                  <a:lnTo>
                    <a:pt x="687" y="719"/>
                  </a:lnTo>
                  <a:lnTo>
                    <a:pt x="686" y="719"/>
                  </a:lnTo>
                  <a:lnTo>
                    <a:pt x="685" y="719"/>
                  </a:lnTo>
                  <a:lnTo>
                    <a:pt x="684" y="719"/>
                  </a:lnTo>
                  <a:lnTo>
                    <a:pt x="683" y="718"/>
                  </a:lnTo>
                  <a:lnTo>
                    <a:pt x="682" y="718"/>
                  </a:lnTo>
                  <a:lnTo>
                    <a:pt x="681" y="719"/>
                  </a:lnTo>
                  <a:lnTo>
                    <a:pt x="681" y="720"/>
                  </a:lnTo>
                  <a:lnTo>
                    <a:pt x="681" y="720"/>
                  </a:lnTo>
                  <a:lnTo>
                    <a:pt x="680" y="721"/>
                  </a:lnTo>
                  <a:lnTo>
                    <a:pt x="680" y="722"/>
                  </a:lnTo>
                  <a:lnTo>
                    <a:pt x="680" y="723"/>
                  </a:lnTo>
                  <a:lnTo>
                    <a:pt x="679" y="723"/>
                  </a:lnTo>
                  <a:lnTo>
                    <a:pt x="678" y="723"/>
                  </a:lnTo>
                  <a:lnTo>
                    <a:pt x="677" y="723"/>
                  </a:lnTo>
                  <a:lnTo>
                    <a:pt x="676" y="722"/>
                  </a:lnTo>
                  <a:lnTo>
                    <a:pt x="675" y="721"/>
                  </a:lnTo>
                  <a:lnTo>
                    <a:pt x="675" y="721"/>
                  </a:lnTo>
                  <a:lnTo>
                    <a:pt x="674" y="720"/>
                  </a:lnTo>
                  <a:lnTo>
                    <a:pt x="674" y="721"/>
                  </a:lnTo>
                  <a:lnTo>
                    <a:pt x="673" y="721"/>
                  </a:lnTo>
                  <a:lnTo>
                    <a:pt x="672" y="721"/>
                  </a:lnTo>
                  <a:lnTo>
                    <a:pt x="671" y="722"/>
                  </a:lnTo>
                  <a:lnTo>
                    <a:pt x="670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8" y="724"/>
                  </a:lnTo>
                  <a:lnTo>
                    <a:pt x="668" y="725"/>
                  </a:lnTo>
                  <a:lnTo>
                    <a:pt x="667" y="726"/>
                  </a:lnTo>
                  <a:lnTo>
                    <a:pt x="666" y="727"/>
                  </a:lnTo>
                  <a:lnTo>
                    <a:pt x="665" y="727"/>
                  </a:lnTo>
                  <a:lnTo>
                    <a:pt x="664" y="726"/>
                  </a:lnTo>
                  <a:lnTo>
                    <a:pt x="663" y="727"/>
                  </a:lnTo>
                  <a:lnTo>
                    <a:pt x="663" y="726"/>
                  </a:lnTo>
                  <a:lnTo>
                    <a:pt x="663" y="725"/>
                  </a:lnTo>
                  <a:lnTo>
                    <a:pt x="662" y="725"/>
                  </a:lnTo>
                  <a:lnTo>
                    <a:pt x="662" y="725"/>
                  </a:lnTo>
                  <a:lnTo>
                    <a:pt x="662" y="726"/>
                  </a:lnTo>
                  <a:lnTo>
                    <a:pt x="662" y="727"/>
                  </a:lnTo>
                  <a:lnTo>
                    <a:pt x="662" y="728"/>
                  </a:lnTo>
                  <a:lnTo>
                    <a:pt x="661" y="728"/>
                  </a:lnTo>
                  <a:lnTo>
                    <a:pt x="661" y="729"/>
                  </a:lnTo>
                  <a:lnTo>
                    <a:pt x="660" y="729"/>
                  </a:lnTo>
                  <a:lnTo>
                    <a:pt x="660" y="730"/>
                  </a:lnTo>
                  <a:lnTo>
                    <a:pt x="659" y="730"/>
                  </a:lnTo>
                  <a:lnTo>
                    <a:pt x="659" y="730"/>
                  </a:lnTo>
                  <a:lnTo>
                    <a:pt x="658" y="730"/>
                  </a:lnTo>
                  <a:lnTo>
                    <a:pt x="658" y="731"/>
                  </a:lnTo>
                  <a:lnTo>
                    <a:pt x="657" y="732"/>
                  </a:lnTo>
                  <a:lnTo>
                    <a:pt x="656" y="732"/>
                  </a:lnTo>
                  <a:lnTo>
                    <a:pt x="656" y="732"/>
                  </a:lnTo>
                  <a:lnTo>
                    <a:pt x="655" y="732"/>
                  </a:lnTo>
                  <a:lnTo>
                    <a:pt x="655" y="731"/>
                  </a:lnTo>
                  <a:lnTo>
                    <a:pt x="656" y="730"/>
                  </a:lnTo>
                  <a:lnTo>
                    <a:pt x="656" y="730"/>
                  </a:lnTo>
                  <a:lnTo>
                    <a:pt x="655" y="730"/>
                  </a:lnTo>
                  <a:lnTo>
                    <a:pt x="654" y="730"/>
                  </a:lnTo>
                  <a:lnTo>
                    <a:pt x="653" y="730"/>
                  </a:lnTo>
                  <a:lnTo>
                    <a:pt x="652" y="730"/>
                  </a:lnTo>
                  <a:lnTo>
                    <a:pt x="652" y="730"/>
                  </a:lnTo>
                  <a:lnTo>
                    <a:pt x="651" y="730"/>
                  </a:lnTo>
                  <a:lnTo>
                    <a:pt x="650" y="730"/>
                  </a:lnTo>
                  <a:lnTo>
                    <a:pt x="650" y="730"/>
                  </a:lnTo>
                  <a:lnTo>
                    <a:pt x="649" y="730"/>
                  </a:lnTo>
                  <a:lnTo>
                    <a:pt x="647" y="730"/>
                  </a:lnTo>
                  <a:lnTo>
                    <a:pt x="646" y="730"/>
                  </a:lnTo>
                  <a:lnTo>
                    <a:pt x="645" y="730"/>
                  </a:lnTo>
                  <a:lnTo>
                    <a:pt x="644" y="730"/>
                  </a:lnTo>
                  <a:lnTo>
                    <a:pt x="643" y="730"/>
                  </a:lnTo>
                  <a:lnTo>
                    <a:pt x="643" y="730"/>
                  </a:lnTo>
                  <a:lnTo>
                    <a:pt x="642" y="730"/>
                  </a:lnTo>
                  <a:lnTo>
                    <a:pt x="642" y="730"/>
                  </a:lnTo>
                  <a:lnTo>
                    <a:pt x="642" y="731"/>
                  </a:lnTo>
                  <a:lnTo>
                    <a:pt x="641" y="731"/>
                  </a:lnTo>
                  <a:lnTo>
                    <a:pt x="641" y="732"/>
                  </a:lnTo>
                  <a:lnTo>
                    <a:pt x="640" y="732"/>
                  </a:lnTo>
                  <a:lnTo>
                    <a:pt x="639" y="732"/>
                  </a:lnTo>
                  <a:lnTo>
                    <a:pt x="638" y="732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36" y="731"/>
                  </a:lnTo>
                  <a:lnTo>
                    <a:pt x="635" y="732"/>
                  </a:lnTo>
                  <a:lnTo>
                    <a:pt x="634" y="732"/>
                  </a:lnTo>
                  <a:lnTo>
                    <a:pt x="633" y="732"/>
                  </a:lnTo>
                  <a:lnTo>
                    <a:pt x="633" y="731"/>
                  </a:lnTo>
                  <a:lnTo>
                    <a:pt x="632" y="731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29"/>
                  </a:lnTo>
                  <a:lnTo>
                    <a:pt x="630" y="728"/>
                  </a:lnTo>
                  <a:lnTo>
                    <a:pt x="629" y="727"/>
                  </a:lnTo>
                  <a:lnTo>
                    <a:pt x="628" y="727"/>
                  </a:lnTo>
                  <a:lnTo>
                    <a:pt x="628" y="726"/>
                  </a:lnTo>
                  <a:lnTo>
                    <a:pt x="627" y="727"/>
                  </a:lnTo>
                  <a:lnTo>
                    <a:pt x="626" y="727"/>
                  </a:lnTo>
                  <a:lnTo>
                    <a:pt x="625" y="727"/>
                  </a:lnTo>
                  <a:lnTo>
                    <a:pt x="624" y="727"/>
                  </a:lnTo>
                  <a:lnTo>
                    <a:pt x="624" y="727"/>
                  </a:lnTo>
                  <a:lnTo>
                    <a:pt x="624" y="726"/>
                  </a:lnTo>
                  <a:lnTo>
                    <a:pt x="623" y="726"/>
                  </a:lnTo>
                  <a:lnTo>
                    <a:pt x="622" y="726"/>
                  </a:lnTo>
                  <a:lnTo>
                    <a:pt x="621" y="726"/>
                  </a:lnTo>
                  <a:lnTo>
                    <a:pt x="621" y="725"/>
                  </a:lnTo>
                  <a:lnTo>
                    <a:pt x="620" y="724"/>
                  </a:lnTo>
                  <a:lnTo>
                    <a:pt x="619" y="723"/>
                  </a:lnTo>
                  <a:lnTo>
                    <a:pt x="618" y="723"/>
                  </a:lnTo>
                  <a:lnTo>
                    <a:pt x="618" y="723"/>
                  </a:lnTo>
                  <a:lnTo>
                    <a:pt x="618" y="722"/>
                  </a:lnTo>
                  <a:lnTo>
                    <a:pt x="618" y="721"/>
                  </a:lnTo>
                  <a:lnTo>
                    <a:pt x="617" y="720"/>
                  </a:lnTo>
                  <a:lnTo>
                    <a:pt x="616" y="720"/>
                  </a:lnTo>
                  <a:lnTo>
                    <a:pt x="615" y="719"/>
                  </a:lnTo>
                  <a:lnTo>
                    <a:pt x="615" y="718"/>
                  </a:lnTo>
                  <a:lnTo>
                    <a:pt x="614" y="717"/>
                  </a:lnTo>
                  <a:lnTo>
                    <a:pt x="613" y="718"/>
                  </a:lnTo>
                  <a:lnTo>
                    <a:pt x="612" y="718"/>
                  </a:lnTo>
                  <a:lnTo>
                    <a:pt x="612" y="717"/>
                  </a:lnTo>
                  <a:lnTo>
                    <a:pt x="611" y="717"/>
                  </a:lnTo>
                  <a:lnTo>
                    <a:pt x="611" y="717"/>
                  </a:lnTo>
                  <a:lnTo>
                    <a:pt x="610" y="717"/>
                  </a:lnTo>
                  <a:lnTo>
                    <a:pt x="609" y="717"/>
                  </a:lnTo>
                  <a:lnTo>
                    <a:pt x="608" y="717"/>
                  </a:lnTo>
                  <a:lnTo>
                    <a:pt x="607" y="716"/>
                  </a:lnTo>
                  <a:lnTo>
                    <a:pt x="607" y="717"/>
                  </a:lnTo>
                  <a:lnTo>
                    <a:pt x="606" y="717"/>
                  </a:lnTo>
                  <a:lnTo>
                    <a:pt x="605" y="717"/>
                  </a:lnTo>
                  <a:lnTo>
                    <a:pt x="605" y="717"/>
                  </a:lnTo>
                  <a:lnTo>
                    <a:pt x="604" y="717"/>
                  </a:lnTo>
                  <a:lnTo>
                    <a:pt x="603" y="717"/>
                  </a:lnTo>
                  <a:lnTo>
                    <a:pt x="602" y="717"/>
                  </a:lnTo>
                  <a:lnTo>
                    <a:pt x="601" y="717"/>
                  </a:lnTo>
                  <a:lnTo>
                    <a:pt x="601" y="716"/>
                  </a:lnTo>
                  <a:lnTo>
                    <a:pt x="601" y="715"/>
                  </a:lnTo>
                  <a:lnTo>
                    <a:pt x="599" y="715"/>
                  </a:lnTo>
                  <a:lnTo>
                    <a:pt x="599" y="714"/>
                  </a:lnTo>
                  <a:lnTo>
                    <a:pt x="599" y="713"/>
                  </a:lnTo>
                  <a:lnTo>
                    <a:pt x="598" y="712"/>
                  </a:lnTo>
                  <a:lnTo>
                    <a:pt x="597" y="711"/>
                  </a:lnTo>
                  <a:lnTo>
                    <a:pt x="596" y="711"/>
                  </a:lnTo>
                  <a:lnTo>
                    <a:pt x="594" y="711"/>
                  </a:lnTo>
                  <a:lnTo>
                    <a:pt x="594" y="711"/>
                  </a:lnTo>
                  <a:lnTo>
                    <a:pt x="595" y="711"/>
                  </a:lnTo>
                  <a:lnTo>
                    <a:pt x="595" y="710"/>
                  </a:lnTo>
                  <a:lnTo>
                    <a:pt x="596" y="710"/>
                  </a:lnTo>
                  <a:lnTo>
                    <a:pt x="595" y="709"/>
                  </a:lnTo>
                  <a:lnTo>
                    <a:pt x="595" y="708"/>
                  </a:lnTo>
                  <a:lnTo>
                    <a:pt x="594" y="708"/>
                  </a:lnTo>
                  <a:lnTo>
                    <a:pt x="593" y="708"/>
                  </a:lnTo>
                  <a:lnTo>
                    <a:pt x="592" y="708"/>
                  </a:lnTo>
                  <a:lnTo>
                    <a:pt x="592" y="708"/>
                  </a:lnTo>
                  <a:lnTo>
                    <a:pt x="591" y="707"/>
                  </a:lnTo>
                  <a:lnTo>
                    <a:pt x="590" y="707"/>
                  </a:lnTo>
                  <a:lnTo>
                    <a:pt x="589" y="707"/>
                  </a:lnTo>
                  <a:lnTo>
                    <a:pt x="588" y="707"/>
                  </a:lnTo>
                  <a:lnTo>
                    <a:pt x="588" y="706"/>
                  </a:lnTo>
                  <a:lnTo>
                    <a:pt x="588" y="705"/>
                  </a:lnTo>
                  <a:lnTo>
                    <a:pt x="587" y="704"/>
                  </a:lnTo>
                  <a:lnTo>
                    <a:pt x="586" y="704"/>
                  </a:lnTo>
                  <a:lnTo>
                    <a:pt x="586" y="704"/>
                  </a:lnTo>
                  <a:lnTo>
                    <a:pt x="585" y="704"/>
                  </a:lnTo>
                  <a:lnTo>
                    <a:pt x="584" y="704"/>
                  </a:lnTo>
                  <a:lnTo>
                    <a:pt x="584" y="705"/>
                  </a:lnTo>
                  <a:lnTo>
                    <a:pt x="584" y="706"/>
                  </a:lnTo>
                  <a:lnTo>
                    <a:pt x="583" y="705"/>
                  </a:lnTo>
                  <a:lnTo>
                    <a:pt x="582" y="705"/>
                  </a:lnTo>
                  <a:lnTo>
                    <a:pt x="582" y="704"/>
                  </a:lnTo>
                  <a:lnTo>
                    <a:pt x="581" y="704"/>
                  </a:lnTo>
                  <a:lnTo>
                    <a:pt x="580" y="704"/>
                  </a:lnTo>
                  <a:lnTo>
                    <a:pt x="580" y="704"/>
                  </a:lnTo>
                  <a:lnTo>
                    <a:pt x="579" y="704"/>
                  </a:lnTo>
                  <a:lnTo>
                    <a:pt x="578" y="704"/>
                  </a:lnTo>
                  <a:lnTo>
                    <a:pt x="577" y="704"/>
                  </a:lnTo>
                  <a:lnTo>
                    <a:pt x="576" y="703"/>
                  </a:lnTo>
                  <a:lnTo>
                    <a:pt x="564" y="704"/>
                  </a:lnTo>
                  <a:lnTo>
                    <a:pt x="537" y="709"/>
                  </a:lnTo>
                  <a:lnTo>
                    <a:pt x="527" y="711"/>
                  </a:lnTo>
                  <a:lnTo>
                    <a:pt x="526" y="711"/>
                  </a:lnTo>
                  <a:lnTo>
                    <a:pt x="525" y="711"/>
                  </a:lnTo>
                  <a:lnTo>
                    <a:pt x="524" y="711"/>
                  </a:lnTo>
                  <a:lnTo>
                    <a:pt x="524" y="711"/>
                  </a:lnTo>
                  <a:lnTo>
                    <a:pt x="523" y="711"/>
                  </a:lnTo>
                  <a:lnTo>
                    <a:pt x="523" y="711"/>
                  </a:lnTo>
                  <a:lnTo>
                    <a:pt x="522" y="711"/>
                  </a:lnTo>
                  <a:lnTo>
                    <a:pt x="522" y="711"/>
                  </a:lnTo>
                  <a:lnTo>
                    <a:pt x="522" y="710"/>
                  </a:lnTo>
                  <a:lnTo>
                    <a:pt x="520" y="710"/>
                  </a:lnTo>
                  <a:lnTo>
                    <a:pt x="519" y="710"/>
                  </a:lnTo>
                  <a:lnTo>
                    <a:pt x="518" y="709"/>
                  </a:lnTo>
                  <a:lnTo>
                    <a:pt x="518" y="708"/>
                  </a:lnTo>
                  <a:lnTo>
                    <a:pt x="517" y="707"/>
                  </a:lnTo>
                  <a:lnTo>
                    <a:pt x="516" y="707"/>
                  </a:lnTo>
                  <a:lnTo>
                    <a:pt x="516" y="706"/>
                  </a:lnTo>
                  <a:lnTo>
                    <a:pt x="516" y="707"/>
                  </a:lnTo>
                  <a:lnTo>
                    <a:pt x="512" y="705"/>
                  </a:lnTo>
                  <a:lnTo>
                    <a:pt x="510" y="705"/>
                  </a:lnTo>
                  <a:lnTo>
                    <a:pt x="507" y="705"/>
                  </a:lnTo>
                  <a:lnTo>
                    <a:pt x="505" y="705"/>
                  </a:lnTo>
                  <a:lnTo>
                    <a:pt x="503" y="705"/>
                  </a:lnTo>
                  <a:lnTo>
                    <a:pt x="502" y="705"/>
                  </a:lnTo>
                  <a:lnTo>
                    <a:pt x="499" y="705"/>
                  </a:lnTo>
                  <a:lnTo>
                    <a:pt x="498" y="705"/>
                  </a:lnTo>
                  <a:lnTo>
                    <a:pt x="497" y="705"/>
                  </a:lnTo>
                  <a:lnTo>
                    <a:pt x="496" y="705"/>
                  </a:lnTo>
                  <a:lnTo>
                    <a:pt x="495" y="704"/>
                  </a:lnTo>
                  <a:lnTo>
                    <a:pt x="494" y="704"/>
                  </a:lnTo>
                  <a:lnTo>
                    <a:pt x="493" y="704"/>
                  </a:lnTo>
                  <a:lnTo>
                    <a:pt x="492" y="704"/>
                  </a:lnTo>
                  <a:lnTo>
                    <a:pt x="490" y="703"/>
                  </a:lnTo>
                  <a:lnTo>
                    <a:pt x="486" y="702"/>
                  </a:lnTo>
                  <a:lnTo>
                    <a:pt x="484" y="698"/>
                  </a:lnTo>
                  <a:lnTo>
                    <a:pt x="480" y="698"/>
                  </a:lnTo>
                  <a:lnTo>
                    <a:pt x="477" y="698"/>
                  </a:lnTo>
                  <a:lnTo>
                    <a:pt x="476" y="698"/>
                  </a:lnTo>
                  <a:lnTo>
                    <a:pt x="474" y="699"/>
                  </a:lnTo>
                  <a:lnTo>
                    <a:pt x="471" y="699"/>
                  </a:lnTo>
                  <a:lnTo>
                    <a:pt x="470" y="697"/>
                  </a:lnTo>
                  <a:lnTo>
                    <a:pt x="466" y="695"/>
                  </a:lnTo>
                  <a:lnTo>
                    <a:pt x="465" y="696"/>
                  </a:lnTo>
                  <a:lnTo>
                    <a:pt x="463" y="697"/>
                  </a:lnTo>
                  <a:lnTo>
                    <a:pt x="460" y="698"/>
                  </a:lnTo>
                  <a:lnTo>
                    <a:pt x="459" y="700"/>
                  </a:lnTo>
                  <a:lnTo>
                    <a:pt x="459" y="701"/>
                  </a:lnTo>
                  <a:lnTo>
                    <a:pt x="458" y="705"/>
                  </a:lnTo>
                  <a:lnTo>
                    <a:pt x="457" y="708"/>
                  </a:lnTo>
                  <a:lnTo>
                    <a:pt x="456" y="712"/>
                  </a:lnTo>
                  <a:lnTo>
                    <a:pt x="456" y="716"/>
                  </a:lnTo>
                  <a:lnTo>
                    <a:pt x="454" y="718"/>
                  </a:lnTo>
                  <a:lnTo>
                    <a:pt x="452" y="720"/>
                  </a:lnTo>
                  <a:lnTo>
                    <a:pt x="451" y="721"/>
                  </a:lnTo>
                  <a:lnTo>
                    <a:pt x="451" y="722"/>
                  </a:lnTo>
                  <a:lnTo>
                    <a:pt x="451" y="723"/>
                  </a:lnTo>
                  <a:lnTo>
                    <a:pt x="450" y="725"/>
                  </a:lnTo>
                  <a:lnTo>
                    <a:pt x="423" y="729"/>
                  </a:lnTo>
                  <a:lnTo>
                    <a:pt x="417" y="730"/>
                  </a:lnTo>
                  <a:lnTo>
                    <a:pt x="415" y="729"/>
                  </a:lnTo>
                  <a:lnTo>
                    <a:pt x="399" y="719"/>
                  </a:lnTo>
                  <a:lnTo>
                    <a:pt x="398" y="720"/>
                  </a:lnTo>
                  <a:lnTo>
                    <a:pt x="360" y="719"/>
                  </a:lnTo>
                  <a:lnTo>
                    <a:pt x="356" y="720"/>
                  </a:lnTo>
                  <a:lnTo>
                    <a:pt x="339" y="719"/>
                  </a:lnTo>
                  <a:lnTo>
                    <a:pt x="318" y="685"/>
                  </a:lnTo>
                  <a:lnTo>
                    <a:pt x="304" y="677"/>
                  </a:lnTo>
                  <a:lnTo>
                    <a:pt x="293" y="666"/>
                  </a:lnTo>
                  <a:lnTo>
                    <a:pt x="288" y="658"/>
                  </a:lnTo>
                  <a:lnTo>
                    <a:pt x="267" y="641"/>
                  </a:lnTo>
                  <a:lnTo>
                    <a:pt x="265" y="640"/>
                  </a:lnTo>
                  <a:lnTo>
                    <a:pt x="274" y="620"/>
                  </a:lnTo>
                  <a:lnTo>
                    <a:pt x="271" y="607"/>
                  </a:lnTo>
                  <a:lnTo>
                    <a:pt x="261" y="607"/>
                  </a:lnTo>
                  <a:lnTo>
                    <a:pt x="272" y="559"/>
                  </a:lnTo>
                  <a:lnTo>
                    <a:pt x="287" y="507"/>
                  </a:lnTo>
                  <a:lnTo>
                    <a:pt x="273" y="476"/>
                  </a:lnTo>
                  <a:lnTo>
                    <a:pt x="272" y="461"/>
                  </a:lnTo>
                  <a:lnTo>
                    <a:pt x="271" y="420"/>
                  </a:lnTo>
                  <a:lnTo>
                    <a:pt x="220" y="443"/>
                  </a:lnTo>
                  <a:lnTo>
                    <a:pt x="210" y="448"/>
                  </a:lnTo>
                  <a:lnTo>
                    <a:pt x="207" y="446"/>
                  </a:lnTo>
                  <a:lnTo>
                    <a:pt x="204" y="445"/>
                  </a:lnTo>
                  <a:lnTo>
                    <a:pt x="202" y="444"/>
                  </a:lnTo>
                  <a:lnTo>
                    <a:pt x="199" y="444"/>
                  </a:lnTo>
                  <a:lnTo>
                    <a:pt x="197" y="444"/>
                  </a:lnTo>
                  <a:lnTo>
                    <a:pt x="195" y="444"/>
                  </a:lnTo>
                  <a:lnTo>
                    <a:pt x="192" y="444"/>
                  </a:lnTo>
                  <a:lnTo>
                    <a:pt x="191" y="442"/>
                  </a:lnTo>
                  <a:lnTo>
                    <a:pt x="186" y="453"/>
                  </a:lnTo>
                  <a:lnTo>
                    <a:pt x="185" y="455"/>
                  </a:lnTo>
                  <a:lnTo>
                    <a:pt x="183" y="456"/>
                  </a:lnTo>
                  <a:lnTo>
                    <a:pt x="182" y="457"/>
                  </a:lnTo>
                  <a:lnTo>
                    <a:pt x="181" y="457"/>
                  </a:lnTo>
                  <a:lnTo>
                    <a:pt x="181" y="458"/>
                  </a:lnTo>
                  <a:lnTo>
                    <a:pt x="180" y="459"/>
                  </a:lnTo>
                  <a:lnTo>
                    <a:pt x="179" y="460"/>
                  </a:lnTo>
                  <a:lnTo>
                    <a:pt x="178" y="460"/>
                  </a:lnTo>
                  <a:lnTo>
                    <a:pt x="178" y="461"/>
                  </a:lnTo>
                  <a:lnTo>
                    <a:pt x="178" y="462"/>
                  </a:lnTo>
                  <a:lnTo>
                    <a:pt x="177" y="463"/>
                  </a:lnTo>
                  <a:lnTo>
                    <a:pt x="176" y="463"/>
                  </a:lnTo>
                  <a:lnTo>
                    <a:pt x="175" y="463"/>
                  </a:lnTo>
                  <a:lnTo>
                    <a:pt x="175" y="464"/>
                  </a:lnTo>
                  <a:lnTo>
                    <a:pt x="174" y="464"/>
                  </a:lnTo>
                  <a:lnTo>
                    <a:pt x="174" y="465"/>
                  </a:lnTo>
                  <a:lnTo>
                    <a:pt x="173" y="465"/>
                  </a:lnTo>
                  <a:lnTo>
                    <a:pt x="172" y="465"/>
                  </a:lnTo>
                  <a:lnTo>
                    <a:pt x="172" y="465"/>
                  </a:lnTo>
                  <a:lnTo>
                    <a:pt x="172" y="466"/>
                  </a:lnTo>
                  <a:lnTo>
                    <a:pt x="171" y="466"/>
                  </a:lnTo>
                  <a:lnTo>
                    <a:pt x="171" y="467"/>
                  </a:lnTo>
                  <a:lnTo>
                    <a:pt x="170" y="468"/>
                  </a:lnTo>
                  <a:lnTo>
                    <a:pt x="169" y="468"/>
                  </a:lnTo>
                  <a:lnTo>
                    <a:pt x="169" y="469"/>
                  </a:lnTo>
                  <a:lnTo>
                    <a:pt x="168" y="469"/>
                  </a:lnTo>
                  <a:lnTo>
                    <a:pt x="167" y="470"/>
                  </a:lnTo>
                  <a:lnTo>
                    <a:pt x="166" y="470"/>
                  </a:lnTo>
                  <a:lnTo>
                    <a:pt x="166" y="470"/>
                  </a:lnTo>
                  <a:lnTo>
                    <a:pt x="166" y="471"/>
                  </a:lnTo>
                  <a:lnTo>
                    <a:pt x="165" y="471"/>
                  </a:lnTo>
                  <a:lnTo>
                    <a:pt x="164" y="471"/>
                  </a:lnTo>
                  <a:lnTo>
                    <a:pt x="163" y="471"/>
                  </a:lnTo>
                  <a:lnTo>
                    <a:pt x="163" y="472"/>
                  </a:lnTo>
                  <a:lnTo>
                    <a:pt x="162" y="473"/>
                  </a:lnTo>
                  <a:lnTo>
                    <a:pt x="162" y="474"/>
                  </a:lnTo>
                  <a:lnTo>
                    <a:pt x="162" y="475"/>
                  </a:lnTo>
                  <a:lnTo>
                    <a:pt x="161" y="476"/>
                  </a:lnTo>
                  <a:lnTo>
                    <a:pt x="161" y="477"/>
                  </a:lnTo>
                  <a:lnTo>
                    <a:pt x="162" y="478"/>
                  </a:lnTo>
                  <a:lnTo>
                    <a:pt x="162" y="479"/>
                  </a:lnTo>
                  <a:lnTo>
                    <a:pt x="162" y="480"/>
                  </a:lnTo>
                  <a:lnTo>
                    <a:pt x="162" y="481"/>
                  </a:lnTo>
                  <a:lnTo>
                    <a:pt x="163" y="481"/>
                  </a:lnTo>
                  <a:lnTo>
                    <a:pt x="163" y="482"/>
                  </a:lnTo>
                  <a:lnTo>
                    <a:pt x="163" y="483"/>
                  </a:lnTo>
                  <a:lnTo>
                    <a:pt x="159" y="496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40" y="534"/>
                  </a:lnTo>
                  <a:lnTo>
                    <a:pt x="138" y="534"/>
                  </a:lnTo>
                  <a:lnTo>
                    <a:pt x="137" y="534"/>
                  </a:lnTo>
                  <a:lnTo>
                    <a:pt x="136" y="534"/>
                  </a:lnTo>
                  <a:lnTo>
                    <a:pt x="135" y="535"/>
                  </a:lnTo>
                  <a:lnTo>
                    <a:pt x="134" y="535"/>
                  </a:lnTo>
                  <a:lnTo>
                    <a:pt x="134" y="535"/>
                  </a:lnTo>
                  <a:lnTo>
                    <a:pt x="132" y="536"/>
                  </a:lnTo>
                  <a:lnTo>
                    <a:pt x="131" y="535"/>
                  </a:lnTo>
                  <a:lnTo>
                    <a:pt x="130" y="535"/>
                  </a:lnTo>
                  <a:lnTo>
                    <a:pt x="129" y="535"/>
                  </a:lnTo>
                  <a:lnTo>
                    <a:pt x="128" y="535"/>
                  </a:lnTo>
                  <a:lnTo>
                    <a:pt x="127" y="535"/>
                  </a:lnTo>
                  <a:lnTo>
                    <a:pt x="126" y="535"/>
                  </a:lnTo>
                  <a:lnTo>
                    <a:pt x="124" y="535"/>
                  </a:lnTo>
                  <a:lnTo>
                    <a:pt x="122" y="535"/>
                  </a:lnTo>
                  <a:lnTo>
                    <a:pt x="121" y="535"/>
                  </a:lnTo>
                  <a:lnTo>
                    <a:pt x="121" y="536"/>
                  </a:lnTo>
                  <a:lnTo>
                    <a:pt x="120" y="536"/>
                  </a:lnTo>
                  <a:lnTo>
                    <a:pt x="119" y="535"/>
                  </a:lnTo>
                  <a:lnTo>
                    <a:pt x="118" y="535"/>
                  </a:lnTo>
                  <a:lnTo>
                    <a:pt x="117" y="535"/>
                  </a:lnTo>
                  <a:lnTo>
                    <a:pt x="115" y="536"/>
                  </a:lnTo>
                  <a:lnTo>
                    <a:pt x="115" y="536"/>
                  </a:lnTo>
                  <a:lnTo>
                    <a:pt x="113" y="535"/>
                  </a:lnTo>
                  <a:lnTo>
                    <a:pt x="112" y="535"/>
                  </a:lnTo>
                  <a:lnTo>
                    <a:pt x="111" y="534"/>
                  </a:lnTo>
                  <a:lnTo>
                    <a:pt x="109" y="534"/>
                  </a:lnTo>
                  <a:lnTo>
                    <a:pt x="108" y="534"/>
                  </a:lnTo>
                  <a:lnTo>
                    <a:pt x="108" y="534"/>
                  </a:lnTo>
                  <a:lnTo>
                    <a:pt x="79" y="519"/>
                  </a:lnTo>
                  <a:lnTo>
                    <a:pt x="78" y="518"/>
                  </a:lnTo>
                  <a:lnTo>
                    <a:pt x="78" y="517"/>
                  </a:lnTo>
                  <a:lnTo>
                    <a:pt x="77" y="515"/>
                  </a:lnTo>
                  <a:lnTo>
                    <a:pt x="77" y="514"/>
                  </a:lnTo>
                  <a:lnTo>
                    <a:pt x="77" y="512"/>
                  </a:lnTo>
                  <a:lnTo>
                    <a:pt x="76" y="510"/>
                  </a:lnTo>
                  <a:lnTo>
                    <a:pt x="76" y="509"/>
                  </a:lnTo>
                  <a:lnTo>
                    <a:pt x="76" y="508"/>
                  </a:lnTo>
                  <a:lnTo>
                    <a:pt x="76" y="507"/>
                  </a:lnTo>
                  <a:lnTo>
                    <a:pt x="76" y="504"/>
                  </a:lnTo>
                  <a:lnTo>
                    <a:pt x="76" y="502"/>
                  </a:lnTo>
                  <a:lnTo>
                    <a:pt x="75" y="501"/>
                  </a:lnTo>
                  <a:lnTo>
                    <a:pt x="75" y="500"/>
                  </a:lnTo>
                  <a:lnTo>
                    <a:pt x="74" y="499"/>
                  </a:lnTo>
                  <a:lnTo>
                    <a:pt x="74" y="498"/>
                  </a:lnTo>
                  <a:lnTo>
                    <a:pt x="64" y="498"/>
                  </a:lnTo>
                  <a:lnTo>
                    <a:pt x="49" y="473"/>
                  </a:lnTo>
                  <a:lnTo>
                    <a:pt x="19" y="470"/>
                  </a:lnTo>
                  <a:lnTo>
                    <a:pt x="33" y="439"/>
                  </a:lnTo>
                  <a:lnTo>
                    <a:pt x="45" y="416"/>
                  </a:lnTo>
                  <a:lnTo>
                    <a:pt x="60" y="399"/>
                  </a:lnTo>
                  <a:lnTo>
                    <a:pt x="48" y="389"/>
                  </a:lnTo>
                  <a:lnTo>
                    <a:pt x="24" y="367"/>
                  </a:lnTo>
                  <a:lnTo>
                    <a:pt x="18" y="362"/>
                  </a:lnTo>
                  <a:lnTo>
                    <a:pt x="17" y="361"/>
                  </a:lnTo>
                  <a:lnTo>
                    <a:pt x="16" y="360"/>
                  </a:lnTo>
                  <a:lnTo>
                    <a:pt x="15" y="360"/>
                  </a:lnTo>
                  <a:lnTo>
                    <a:pt x="14" y="359"/>
                  </a:lnTo>
                  <a:lnTo>
                    <a:pt x="14" y="358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5"/>
                  </a:lnTo>
                  <a:lnTo>
                    <a:pt x="14" y="355"/>
                  </a:lnTo>
                  <a:lnTo>
                    <a:pt x="13" y="355"/>
                  </a:lnTo>
                  <a:lnTo>
                    <a:pt x="13" y="355"/>
                  </a:lnTo>
                  <a:lnTo>
                    <a:pt x="12" y="355"/>
                  </a:lnTo>
                  <a:lnTo>
                    <a:pt x="11" y="355"/>
                  </a:lnTo>
                  <a:lnTo>
                    <a:pt x="10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9" y="354"/>
                  </a:lnTo>
                  <a:lnTo>
                    <a:pt x="9" y="353"/>
                  </a:lnTo>
                  <a:lnTo>
                    <a:pt x="9" y="352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7" y="350"/>
                  </a:lnTo>
                  <a:lnTo>
                    <a:pt x="6" y="350"/>
                  </a:lnTo>
                  <a:lnTo>
                    <a:pt x="6" y="351"/>
                  </a:lnTo>
                  <a:lnTo>
                    <a:pt x="6" y="352"/>
                  </a:lnTo>
                  <a:lnTo>
                    <a:pt x="6" y="351"/>
                  </a:lnTo>
                  <a:lnTo>
                    <a:pt x="5" y="350"/>
                  </a:lnTo>
                  <a:lnTo>
                    <a:pt x="4" y="351"/>
                  </a:lnTo>
                  <a:lnTo>
                    <a:pt x="3" y="351"/>
                  </a:lnTo>
                  <a:lnTo>
                    <a:pt x="3" y="352"/>
                  </a:lnTo>
                  <a:lnTo>
                    <a:pt x="2" y="352"/>
                  </a:lnTo>
                  <a:lnTo>
                    <a:pt x="1" y="353"/>
                  </a:lnTo>
                  <a:lnTo>
                    <a:pt x="0" y="353"/>
                  </a:lnTo>
                  <a:lnTo>
                    <a:pt x="0" y="353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50"/>
                  </a:lnTo>
                  <a:lnTo>
                    <a:pt x="1" y="349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3" y="348"/>
                  </a:lnTo>
                  <a:lnTo>
                    <a:pt x="4" y="348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4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3"/>
                  </a:lnTo>
                  <a:lnTo>
                    <a:pt x="7" y="342"/>
                  </a:lnTo>
                  <a:lnTo>
                    <a:pt x="7" y="341"/>
                  </a:lnTo>
                  <a:lnTo>
                    <a:pt x="6" y="341"/>
                  </a:lnTo>
                  <a:lnTo>
                    <a:pt x="6" y="340"/>
                  </a:lnTo>
                  <a:lnTo>
                    <a:pt x="6" y="339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7" y="338"/>
                  </a:lnTo>
                  <a:lnTo>
                    <a:pt x="8" y="337"/>
                  </a:lnTo>
                  <a:lnTo>
                    <a:pt x="9" y="337"/>
                  </a:lnTo>
                  <a:lnTo>
                    <a:pt x="10" y="337"/>
                  </a:lnTo>
                  <a:lnTo>
                    <a:pt x="10" y="336"/>
                  </a:lnTo>
                  <a:lnTo>
                    <a:pt x="11" y="336"/>
                  </a:lnTo>
                  <a:lnTo>
                    <a:pt x="12" y="336"/>
                  </a:lnTo>
                  <a:lnTo>
                    <a:pt x="13" y="335"/>
                  </a:lnTo>
                  <a:lnTo>
                    <a:pt x="13" y="335"/>
                  </a:lnTo>
                  <a:lnTo>
                    <a:pt x="14" y="335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7" y="332"/>
                  </a:lnTo>
                  <a:lnTo>
                    <a:pt x="18" y="332"/>
                  </a:lnTo>
                  <a:lnTo>
                    <a:pt x="19" y="332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20" y="330"/>
                  </a:lnTo>
                  <a:lnTo>
                    <a:pt x="21" y="330"/>
                  </a:lnTo>
                  <a:lnTo>
                    <a:pt x="21" y="329"/>
                  </a:lnTo>
                  <a:lnTo>
                    <a:pt x="21" y="328"/>
                  </a:lnTo>
                  <a:lnTo>
                    <a:pt x="20" y="328"/>
                  </a:lnTo>
                  <a:lnTo>
                    <a:pt x="20" y="327"/>
                  </a:lnTo>
                  <a:lnTo>
                    <a:pt x="20" y="326"/>
                  </a:lnTo>
                  <a:lnTo>
                    <a:pt x="20" y="325"/>
                  </a:lnTo>
                  <a:lnTo>
                    <a:pt x="21" y="324"/>
                  </a:lnTo>
                  <a:lnTo>
                    <a:pt x="22" y="324"/>
                  </a:lnTo>
                  <a:lnTo>
                    <a:pt x="23" y="324"/>
                  </a:lnTo>
                  <a:lnTo>
                    <a:pt x="24" y="324"/>
                  </a:lnTo>
                  <a:lnTo>
                    <a:pt x="25" y="324"/>
                  </a:lnTo>
                  <a:lnTo>
                    <a:pt x="25" y="324"/>
                  </a:lnTo>
                  <a:lnTo>
                    <a:pt x="26" y="324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0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1" y="219"/>
                  </a:lnTo>
                  <a:lnTo>
                    <a:pt x="31" y="203"/>
                  </a:lnTo>
                  <a:lnTo>
                    <a:pt x="48" y="217"/>
                  </a:lnTo>
                  <a:lnTo>
                    <a:pt x="48" y="218"/>
                  </a:lnTo>
                  <a:lnTo>
                    <a:pt x="47" y="219"/>
                  </a:lnTo>
                  <a:lnTo>
                    <a:pt x="47" y="220"/>
                  </a:lnTo>
                  <a:lnTo>
                    <a:pt x="48" y="221"/>
                  </a:lnTo>
                  <a:lnTo>
                    <a:pt x="49" y="221"/>
                  </a:lnTo>
                  <a:lnTo>
                    <a:pt x="50" y="221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1"/>
                  </a:lnTo>
                  <a:lnTo>
                    <a:pt x="53" y="220"/>
                  </a:lnTo>
                  <a:lnTo>
                    <a:pt x="52" y="219"/>
                  </a:lnTo>
                  <a:lnTo>
                    <a:pt x="51" y="215"/>
                  </a:lnTo>
                  <a:lnTo>
                    <a:pt x="54" y="214"/>
                  </a:lnTo>
                  <a:lnTo>
                    <a:pt x="55" y="214"/>
                  </a:lnTo>
                  <a:lnTo>
                    <a:pt x="56" y="214"/>
                  </a:lnTo>
                  <a:lnTo>
                    <a:pt x="57" y="213"/>
                  </a:lnTo>
                  <a:lnTo>
                    <a:pt x="58" y="212"/>
                  </a:lnTo>
                  <a:lnTo>
                    <a:pt x="59" y="212"/>
                  </a:lnTo>
                  <a:lnTo>
                    <a:pt x="59" y="211"/>
                  </a:lnTo>
                  <a:lnTo>
                    <a:pt x="60" y="211"/>
                  </a:lnTo>
                  <a:lnTo>
                    <a:pt x="61" y="210"/>
                  </a:lnTo>
                  <a:lnTo>
                    <a:pt x="62" y="210"/>
                  </a:ln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6" y="208"/>
                  </a:lnTo>
                  <a:lnTo>
                    <a:pt x="68" y="207"/>
                  </a:lnTo>
                  <a:lnTo>
                    <a:pt x="69" y="206"/>
                  </a:lnTo>
                  <a:lnTo>
                    <a:pt x="70" y="205"/>
                  </a:lnTo>
                  <a:lnTo>
                    <a:pt x="71" y="205"/>
                  </a:lnTo>
                  <a:lnTo>
                    <a:pt x="72" y="204"/>
                  </a:lnTo>
                  <a:lnTo>
                    <a:pt x="73" y="204"/>
                  </a:lnTo>
                  <a:lnTo>
                    <a:pt x="74" y="203"/>
                  </a:lnTo>
                  <a:lnTo>
                    <a:pt x="75" y="203"/>
                  </a:lnTo>
                  <a:lnTo>
                    <a:pt x="75" y="201"/>
                  </a:lnTo>
                  <a:lnTo>
                    <a:pt x="80" y="177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6" y="146"/>
                  </a:lnTo>
                  <a:lnTo>
                    <a:pt x="87" y="145"/>
                  </a:lnTo>
                  <a:lnTo>
                    <a:pt x="87" y="143"/>
                  </a:lnTo>
                  <a:lnTo>
                    <a:pt x="87" y="142"/>
                  </a:lnTo>
                  <a:lnTo>
                    <a:pt x="87" y="141"/>
                  </a:lnTo>
                  <a:lnTo>
                    <a:pt x="88" y="138"/>
                  </a:lnTo>
                  <a:lnTo>
                    <a:pt x="88" y="137"/>
                  </a:lnTo>
                  <a:lnTo>
                    <a:pt x="95" y="110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5" y="95"/>
                  </a:lnTo>
                  <a:lnTo>
                    <a:pt x="94" y="92"/>
                  </a:lnTo>
                  <a:lnTo>
                    <a:pt x="94" y="91"/>
                  </a:lnTo>
                  <a:lnTo>
                    <a:pt x="94" y="89"/>
                  </a:lnTo>
                  <a:lnTo>
                    <a:pt x="93" y="87"/>
                  </a:lnTo>
                  <a:lnTo>
                    <a:pt x="92" y="84"/>
                  </a:lnTo>
                  <a:lnTo>
                    <a:pt x="92" y="82"/>
                  </a:lnTo>
                  <a:lnTo>
                    <a:pt x="86" y="60"/>
                  </a:lnTo>
                  <a:lnTo>
                    <a:pt x="89" y="49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89" y="49"/>
                  </a:lnTo>
                  <a:lnTo>
                    <a:pt x="220" y="67"/>
                  </a:lnTo>
                  <a:lnTo>
                    <a:pt x="224" y="69"/>
                  </a:lnTo>
                  <a:lnTo>
                    <a:pt x="452" y="197"/>
                  </a:lnTo>
                  <a:lnTo>
                    <a:pt x="453" y="197"/>
                  </a:lnTo>
                  <a:lnTo>
                    <a:pt x="492" y="219"/>
                  </a:lnTo>
                  <a:lnTo>
                    <a:pt x="504" y="226"/>
                  </a:lnTo>
                  <a:lnTo>
                    <a:pt x="505" y="230"/>
                  </a:lnTo>
                  <a:lnTo>
                    <a:pt x="509" y="254"/>
                  </a:lnTo>
                  <a:lnTo>
                    <a:pt x="511" y="272"/>
                  </a:lnTo>
                  <a:lnTo>
                    <a:pt x="511" y="273"/>
                  </a:lnTo>
                  <a:lnTo>
                    <a:pt x="510" y="273"/>
                  </a:lnTo>
                  <a:lnTo>
                    <a:pt x="510" y="274"/>
                  </a:lnTo>
                  <a:lnTo>
                    <a:pt x="509" y="274"/>
                  </a:lnTo>
                  <a:lnTo>
                    <a:pt x="508" y="273"/>
                  </a:lnTo>
                  <a:lnTo>
                    <a:pt x="507" y="274"/>
                  </a:lnTo>
                  <a:lnTo>
                    <a:pt x="507" y="277"/>
                  </a:lnTo>
                  <a:lnTo>
                    <a:pt x="507" y="278"/>
                  </a:lnTo>
                  <a:lnTo>
                    <a:pt x="507" y="279"/>
                  </a:lnTo>
                  <a:lnTo>
                    <a:pt x="506" y="279"/>
                  </a:lnTo>
                  <a:lnTo>
                    <a:pt x="505" y="279"/>
                  </a:lnTo>
                  <a:lnTo>
                    <a:pt x="504" y="279"/>
                  </a:lnTo>
                  <a:lnTo>
                    <a:pt x="503" y="279"/>
                  </a:lnTo>
                  <a:lnTo>
                    <a:pt x="503" y="280"/>
                  </a:lnTo>
                  <a:lnTo>
                    <a:pt x="501" y="282"/>
                  </a:lnTo>
                  <a:lnTo>
                    <a:pt x="500" y="283"/>
                  </a:lnTo>
                  <a:lnTo>
                    <a:pt x="497" y="285"/>
                  </a:lnTo>
                  <a:lnTo>
                    <a:pt x="497" y="286"/>
                  </a:lnTo>
                  <a:lnTo>
                    <a:pt x="496" y="287"/>
                  </a:lnTo>
                  <a:lnTo>
                    <a:pt x="495" y="288"/>
                  </a:lnTo>
                  <a:lnTo>
                    <a:pt x="495" y="289"/>
                  </a:lnTo>
                  <a:lnTo>
                    <a:pt x="490" y="292"/>
                  </a:lnTo>
                  <a:lnTo>
                    <a:pt x="490" y="293"/>
                  </a:lnTo>
                  <a:lnTo>
                    <a:pt x="490" y="294"/>
                  </a:lnTo>
                  <a:lnTo>
                    <a:pt x="490" y="295"/>
                  </a:lnTo>
                  <a:lnTo>
                    <a:pt x="490" y="296"/>
                  </a:lnTo>
                  <a:lnTo>
                    <a:pt x="490" y="297"/>
                  </a:lnTo>
                  <a:lnTo>
                    <a:pt x="490" y="298"/>
                  </a:lnTo>
                  <a:lnTo>
                    <a:pt x="490" y="298"/>
                  </a:lnTo>
                  <a:lnTo>
                    <a:pt x="491" y="298"/>
                  </a:lnTo>
                  <a:lnTo>
                    <a:pt x="492" y="298"/>
                  </a:lnTo>
                  <a:lnTo>
                    <a:pt x="493" y="298"/>
                  </a:lnTo>
                  <a:lnTo>
                    <a:pt x="494" y="298"/>
                  </a:lnTo>
                  <a:lnTo>
                    <a:pt x="495" y="298"/>
                  </a:lnTo>
                  <a:lnTo>
                    <a:pt x="496" y="298"/>
                  </a:lnTo>
                  <a:lnTo>
                    <a:pt x="497" y="298"/>
                  </a:lnTo>
                  <a:lnTo>
                    <a:pt x="497" y="299"/>
                  </a:lnTo>
                  <a:lnTo>
                    <a:pt x="497" y="301"/>
                  </a:lnTo>
                  <a:lnTo>
                    <a:pt x="497" y="302"/>
                  </a:lnTo>
                  <a:lnTo>
                    <a:pt x="496" y="302"/>
                  </a:lnTo>
                  <a:lnTo>
                    <a:pt x="495" y="303"/>
                  </a:lnTo>
                  <a:lnTo>
                    <a:pt x="495" y="304"/>
                  </a:lnTo>
                  <a:lnTo>
                    <a:pt x="494" y="304"/>
                  </a:lnTo>
                  <a:lnTo>
                    <a:pt x="494" y="305"/>
                  </a:lnTo>
                  <a:lnTo>
                    <a:pt x="494" y="305"/>
                  </a:lnTo>
                  <a:lnTo>
                    <a:pt x="494" y="306"/>
                  </a:lnTo>
                  <a:lnTo>
                    <a:pt x="493" y="307"/>
                  </a:lnTo>
                  <a:lnTo>
                    <a:pt x="493" y="308"/>
                  </a:lnTo>
                  <a:lnTo>
                    <a:pt x="494" y="308"/>
                  </a:lnTo>
                  <a:lnTo>
                    <a:pt x="494" y="309"/>
                  </a:lnTo>
                  <a:lnTo>
                    <a:pt x="495" y="309"/>
                  </a:lnTo>
                  <a:lnTo>
                    <a:pt x="496" y="309"/>
                  </a:lnTo>
                  <a:lnTo>
                    <a:pt x="497" y="308"/>
                  </a:lnTo>
                  <a:lnTo>
                    <a:pt x="497" y="308"/>
                  </a:lnTo>
                  <a:lnTo>
                    <a:pt x="498" y="308"/>
                  </a:lnTo>
                  <a:lnTo>
                    <a:pt x="499" y="307"/>
                  </a:lnTo>
                  <a:lnTo>
                    <a:pt x="500" y="307"/>
                  </a:lnTo>
                  <a:lnTo>
                    <a:pt x="501" y="306"/>
                  </a:lnTo>
                  <a:lnTo>
                    <a:pt x="502" y="306"/>
                  </a:lnTo>
                  <a:lnTo>
                    <a:pt x="503" y="306"/>
                  </a:lnTo>
                  <a:lnTo>
                    <a:pt x="503" y="305"/>
                  </a:lnTo>
                  <a:lnTo>
                    <a:pt x="503" y="305"/>
                  </a:lnTo>
                  <a:lnTo>
                    <a:pt x="504" y="305"/>
                  </a:lnTo>
                  <a:lnTo>
                    <a:pt x="505" y="305"/>
                  </a:lnTo>
                  <a:lnTo>
                    <a:pt x="505" y="306"/>
                  </a:lnTo>
                  <a:lnTo>
                    <a:pt x="506" y="306"/>
                  </a:lnTo>
                  <a:lnTo>
                    <a:pt x="507" y="307"/>
                  </a:lnTo>
                  <a:lnTo>
                    <a:pt x="508" y="307"/>
                  </a:lnTo>
                  <a:lnTo>
                    <a:pt x="508" y="308"/>
                  </a:lnTo>
                  <a:lnTo>
                    <a:pt x="509" y="309"/>
                  </a:lnTo>
                  <a:lnTo>
                    <a:pt x="510" y="309"/>
                  </a:lnTo>
                  <a:lnTo>
                    <a:pt x="510" y="310"/>
                  </a:lnTo>
                  <a:lnTo>
                    <a:pt x="511" y="310"/>
                  </a:lnTo>
                  <a:lnTo>
                    <a:pt x="512" y="310"/>
                  </a:lnTo>
                  <a:lnTo>
                    <a:pt x="513" y="310"/>
                  </a:lnTo>
                  <a:lnTo>
                    <a:pt x="513" y="311"/>
                  </a:lnTo>
                  <a:lnTo>
                    <a:pt x="514" y="311"/>
                  </a:lnTo>
                  <a:lnTo>
                    <a:pt x="515" y="311"/>
                  </a:lnTo>
                  <a:lnTo>
                    <a:pt x="516" y="311"/>
                  </a:lnTo>
                  <a:lnTo>
                    <a:pt x="516" y="312"/>
                  </a:lnTo>
                  <a:lnTo>
                    <a:pt x="517" y="313"/>
                  </a:lnTo>
                  <a:lnTo>
                    <a:pt x="517" y="314"/>
                  </a:lnTo>
                  <a:lnTo>
                    <a:pt x="517" y="315"/>
                  </a:lnTo>
                  <a:lnTo>
                    <a:pt x="517" y="316"/>
                  </a:lnTo>
                  <a:lnTo>
                    <a:pt x="518" y="316"/>
                  </a:lnTo>
                  <a:lnTo>
                    <a:pt x="518" y="317"/>
                  </a:lnTo>
                  <a:lnTo>
                    <a:pt x="518" y="317"/>
                  </a:lnTo>
                  <a:lnTo>
                    <a:pt x="519" y="318"/>
                  </a:lnTo>
                  <a:lnTo>
                    <a:pt x="519" y="319"/>
                  </a:lnTo>
                  <a:lnTo>
                    <a:pt x="519" y="320"/>
                  </a:lnTo>
                  <a:lnTo>
                    <a:pt x="519" y="321"/>
                  </a:lnTo>
                  <a:lnTo>
                    <a:pt x="520" y="323"/>
                  </a:lnTo>
                  <a:lnTo>
                    <a:pt x="520" y="324"/>
                  </a:lnTo>
                  <a:lnTo>
                    <a:pt x="520" y="325"/>
                  </a:lnTo>
                  <a:lnTo>
                    <a:pt x="522" y="32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22" y="332"/>
                  </a:lnTo>
                  <a:lnTo>
                    <a:pt x="524" y="334"/>
                  </a:lnTo>
                  <a:lnTo>
                    <a:pt x="528" y="336"/>
                  </a:lnTo>
                  <a:lnTo>
                    <a:pt x="529" y="337"/>
                  </a:lnTo>
                  <a:lnTo>
                    <a:pt x="534" y="342"/>
                  </a:lnTo>
                  <a:lnTo>
                    <a:pt x="535" y="342"/>
                  </a:lnTo>
                  <a:lnTo>
                    <a:pt x="539" y="345"/>
                  </a:lnTo>
                  <a:lnTo>
                    <a:pt x="548" y="351"/>
                  </a:lnTo>
                  <a:lnTo>
                    <a:pt x="549" y="352"/>
                  </a:lnTo>
                  <a:lnTo>
                    <a:pt x="551" y="354"/>
                  </a:lnTo>
                  <a:lnTo>
                    <a:pt x="552" y="354"/>
                  </a:lnTo>
                  <a:lnTo>
                    <a:pt x="560" y="360"/>
                  </a:lnTo>
                  <a:lnTo>
                    <a:pt x="562" y="362"/>
                  </a:lnTo>
                  <a:lnTo>
                    <a:pt x="574" y="369"/>
                  </a:lnTo>
                  <a:lnTo>
                    <a:pt x="575" y="370"/>
                  </a:lnTo>
                  <a:lnTo>
                    <a:pt x="577" y="371"/>
                  </a:lnTo>
                  <a:lnTo>
                    <a:pt x="593" y="383"/>
                  </a:lnTo>
                  <a:lnTo>
                    <a:pt x="596" y="385"/>
                  </a:lnTo>
                  <a:lnTo>
                    <a:pt x="602" y="389"/>
                  </a:lnTo>
                  <a:lnTo>
                    <a:pt x="631" y="409"/>
                  </a:lnTo>
                  <a:lnTo>
                    <a:pt x="694" y="453"/>
                  </a:lnTo>
                  <a:lnTo>
                    <a:pt x="730" y="479"/>
                  </a:lnTo>
                  <a:lnTo>
                    <a:pt x="765" y="503"/>
                  </a:lnTo>
                  <a:lnTo>
                    <a:pt x="766" y="504"/>
                  </a:lnTo>
                  <a:lnTo>
                    <a:pt x="765" y="504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3597" y="2233"/>
              <a:ext cx="6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3" y="7"/>
                </a:cxn>
                <a:cxn ang="0">
                  <a:pos x="3" y="8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1" y="1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0" y="13"/>
                </a:cxn>
              </a:cxnLst>
              <a:rect l="0" t="0" r="r" b="b"/>
              <a:pathLst>
                <a:path w="6" h="14">
                  <a:moveTo>
                    <a:pt x="0" y="13"/>
                  </a:move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612" y="2207"/>
              <a:ext cx="4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3603" y="2205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603" y="2200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600" y="2198"/>
              <a:ext cx="3" cy="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3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602" y="2185"/>
              <a:ext cx="3" cy="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3" h="7">
                  <a:moveTo>
                    <a:pt x="2" y="3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6"/>
                  </a:lnTo>
                  <a:lnTo>
                    <a:pt x="1" y="6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845" y="1646"/>
              <a:ext cx="768" cy="732"/>
            </a:xfrm>
            <a:custGeom>
              <a:avLst/>
              <a:gdLst/>
              <a:ahLst/>
              <a:cxnLst>
                <a:cxn ang="0">
                  <a:pos x="767" y="512"/>
                </a:cxn>
                <a:cxn ang="0">
                  <a:pos x="762" y="515"/>
                </a:cxn>
                <a:cxn ang="0">
                  <a:pos x="762" y="522"/>
                </a:cxn>
                <a:cxn ang="0">
                  <a:pos x="767" y="528"/>
                </a:cxn>
                <a:cxn ang="0">
                  <a:pos x="764" y="539"/>
                </a:cxn>
                <a:cxn ang="0">
                  <a:pos x="761" y="535"/>
                </a:cxn>
                <a:cxn ang="0">
                  <a:pos x="758" y="532"/>
                </a:cxn>
                <a:cxn ang="0">
                  <a:pos x="752" y="539"/>
                </a:cxn>
                <a:cxn ang="0">
                  <a:pos x="751" y="545"/>
                </a:cxn>
                <a:cxn ang="0">
                  <a:pos x="752" y="555"/>
                </a:cxn>
                <a:cxn ang="0">
                  <a:pos x="755" y="559"/>
                </a:cxn>
                <a:cxn ang="0">
                  <a:pos x="758" y="577"/>
                </a:cxn>
                <a:cxn ang="0">
                  <a:pos x="749" y="596"/>
                </a:cxn>
                <a:cxn ang="0">
                  <a:pos x="742" y="608"/>
                </a:cxn>
                <a:cxn ang="0">
                  <a:pos x="737" y="620"/>
                </a:cxn>
                <a:cxn ang="0">
                  <a:pos x="728" y="631"/>
                </a:cxn>
                <a:cxn ang="0">
                  <a:pos x="722" y="628"/>
                </a:cxn>
                <a:cxn ang="0">
                  <a:pos x="728" y="634"/>
                </a:cxn>
                <a:cxn ang="0">
                  <a:pos x="727" y="647"/>
                </a:cxn>
                <a:cxn ang="0">
                  <a:pos x="720" y="660"/>
                </a:cxn>
                <a:cxn ang="0">
                  <a:pos x="713" y="668"/>
                </a:cxn>
                <a:cxn ang="0">
                  <a:pos x="713" y="676"/>
                </a:cxn>
                <a:cxn ang="0">
                  <a:pos x="708" y="689"/>
                </a:cxn>
                <a:cxn ang="0">
                  <a:pos x="701" y="701"/>
                </a:cxn>
                <a:cxn ang="0">
                  <a:pos x="700" y="716"/>
                </a:cxn>
                <a:cxn ang="0">
                  <a:pos x="693" y="723"/>
                </a:cxn>
                <a:cxn ang="0">
                  <a:pos x="681" y="720"/>
                </a:cxn>
                <a:cxn ang="0">
                  <a:pos x="669" y="723"/>
                </a:cxn>
                <a:cxn ang="0">
                  <a:pos x="661" y="729"/>
                </a:cxn>
                <a:cxn ang="0">
                  <a:pos x="652" y="730"/>
                </a:cxn>
                <a:cxn ang="0">
                  <a:pos x="640" y="732"/>
                </a:cxn>
                <a:cxn ang="0">
                  <a:pos x="628" y="727"/>
                </a:cxn>
                <a:cxn ang="0">
                  <a:pos x="618" y="721"/>
                </a:cxn>
                <a:cxn ang="0">
                  <a:pos x="605" y="717"/>
                </a:cxn>
                <a:cxn ang="0">
                  <a:pos x="595" y="710"/>
                </a:cxn>
                <a:cxn ang="0">
                  <a:pos x="585" y="704"/>
                </a:cxn>
                <a:cxn ang="0">
                  <a:pos x="526" y="711"/>
                </a:cxn>
                <a:cxn ang="0">
                  <a:pos x="512" y="705"/>
                </a:cxn>
                <a:cxn ang="0">
                  <a:pos x="480" y="698"/>
                </a:cxn>
                <a:cxn ang="0">
                  <a:pos x="452" y="720"/>
                </a:cxn>
                <a:cxn ang="0">
                  <a:pos x="267" y="641"/>
                </a:cxn>
                <a:cxn ang="0">
                  <a:pos x="195" y="444"/>
                </a:cxn>
                <a:cxn ang="0">
                  <a:pos x="175" y="464"/>
                </a:cxn>
                <a:cxn ang="0">
                  <a:pos x="165" y="471"/>
                </a:cxn>
                <a:cxn ang="0">
                  <a:pos x="142" y="534"/>
                </a:cxn>
                <a:cxn ang="0">
                  <a:pos x="122" y="535"/>
                </a:cxn>
                <a:cxn ang="0">
                  <a:pos x="78" y="517"/>
                </a:cxn>
                <a:cxn ang="0">
                  <a:pos x="33" y="439"/>
                </a:cxn>
                <a:cxn ang="0">
                  <a:pos x="12" y="355"/>
                </a:cxn>
                <a:cxn ang="0">
                  <a:pos x="3" y="351"/>
                </a:cxn>
                <a:cxn ang="0">
                  <a:pos x="6" y="345"/>
                </a:cxn>
                <a:cxn ang="0">
                  <a:pos x="10" y="337"/>
                </a:cxn>
                <a:cxn ang="0">
                  <a:pos x="21" y="330"/>
                </a:cxn>
                <a:cxn ang="0">
                  <a:pos x="30" y="325"/>
                </a:cxn>
                <a:cxn ang="0">
                  <a:pos x="53" y="222"/>
                </a:cxn>
                <a:cxn ang="0">
                  <a:pos x="64" y="209"/>
                </a:cxn>
                <a:cxn ang="0">
                  <a:pos x="87" y="145"/>
                </a:cxn>
                <a:cxn ang="0">
                  <a:pos x="93" y="87"/>
                </a:cxn>
                <a:cxn ang="0">
                  <a:pos x="511" y="273"/>
                </a:cxn>
                <a:cxn ang="0">
                  <a:pos x="497" y="286"/>
                </a:cxn>
              </a:cxnLst>
              <a:rect l="0" t="0" r="r" b="b"/>
              <a:pathLst>
                <a:path w="768" h="732">
                  <a:moveTo>
                    <a:pt x="765" y="504"/>
                  </a:moveTo>
                  <a:lnTo>
                    <a:pt x="764" y="504"/>
                  </a:lnTo>
                  <a:lnTo>
                    <a:pt x="764" y="505"/>
                  </a:lnTo>
                  <a:lnTo>
                    <a:pt x="764" y="505"/>
                  </a:lnTo>
                  <a:lnTo>
                    <a:pt x="765" y="504"/>
                  </a:lnTo>
                  <a:lnTo>
                    <a:pt x="766" y="505"/>
                  </a:lnTo>
                  <a:lnTo>
                    <a:pt x="767" y="505"/>
                  </a:lnTo>
                  <a:lnTo>
                    <a:pt x="767" y="506"/>
                  </a:lnTo>
                  <a:lnTo>
                    <a:pt x="766" y="507"/>
                  </a:lnTo>
                  <a:lnTo>
                    <a:pt x="765" y="507"/>
                  </a:lnTo>
                  <a:lnTo>
                    <a:pt x="766" y="508"/>
                  </a:lnTo>
                  <a:lnTo>
                    <a:pt x="766" y="508"/>
                  </a:lnTo>
                  <a:lnTo>
                    <a:pt x="766" y="509"/>
                  </a:lnTo>
                  <a:lnTo>
                    <a:pt x="767" y="509"/>
                  </a:lnTo>
                  <a:lnTo>
                    <a:pt x="767" y="510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3"/>
                  </a:lnTo>
                  <a:lnTo>
                    <a:pt x="767" y="514"/>
                  </a:lnTo>
                  <a:lnTo>
                    <a:pt x="767" y="514"/>
                  </a:lnTo>
                  <a:lnTo>
                    <a:pt x="767" y="515"/>
                  </a:lnTo>
                  <a:lnTo>
                    <a:pt x="767" y="516"/>
                  </a:lnTo>
                  <a:lnTo>
                    <a:pt x="767" y="517"/>
                  </a:lnTo>
                  <a:lnTo>
                    <a:pt x="767" y="518"/>
                  </a:lnTo>
                  <a:lnTo>
                    <a:pt x="766" y="519"/>
                  </a:lnTo>
                  <a:lnTo>
                    <a:pt x="766" y="520"/>
                  </a:lnTo>
                  <a:lnTo>
                    <a:pt x="765" y="520"/>
                  </a:lnTo>
                  <a:lnTo>
                    <a:pt x="764" y="519"/>
                  </a:lnTo>
                  <a:lnTo>
                    <a:pt x="764" y="520"/>
                  </a:lnTo>
                  <a:lnTo>
                    <a:pt x="763" y="519"/>
                  </a:lnTo>
                  <a:lnTo>
                    <a:pt x="763" y="518"/>
                  </a:lnTo>
                  <a:lnTo>
                    <a:pt x="763" y="517"/>
                  </a:lnTo>
                  <a:lnTo>
                    <a:pt x="762" y="517"/>
                  </a:lnTo>
                  <a:lnTo>
                    <a:pt x="762" y="515"/>
                  </a:lnTo>
                  <a:lnTo>
                    <a:pt x="762" y="514"/>
                  </a:lnTo>
                  <a:lnTo>
                    <a:pt x="761" y="515"/>
                  </a:lnTo>
                  <a:lnTo>
                    <a:pt x="761" y="516"/>
                  </a:lnTo>
                  <a:lnTo>
                    <a:pt x="762" y="517"/>
                  </a:lnTo>
                  <a:lnTo>
                    <a:pt x="762" y="518"/>
                  </a:lnTo>
                  <a:lnTo>
                    <a:pt x="761" y="518"/>
                  </a:lnTo>
                  <a:lnTo>
                    <a:pt x="761" y="519"/>
                  </a:lnTo>
                  <a:lnTo>
                    <a:pt x="760" y="520"/>
                  </a:lnTo>
                  <a:lnTo>
                    <a:pt x="760" y="520"/>
                  </a:lnTo>
                  <a:lnTo>
                    <a:pt x="760" y="521"/>
                  </a:lnTo>
                  <a:lnTo>
                    <a:pt x="760" y="522"/>
                  </a:lnTo>
                  <a:lnTo>
                    <a:pt x="761" y="523"/>
                  </a:lnTo>
                  <a:lnTo>
                    <a:pt x="761" y="524"/>
                  </a:lnTo>
                  <a:lnTo>
                    <a:pt x="762" y="524"/>
                  </a:lnTo>
                  <a:lnTo>
                    <a:pt x="763" y="524"/>
                  </a:lnTo>
                  <a:lnTo>
                    <a:pt x="762" y="523"/>
                  </a:lnTo>
                  <a:lnTo>
                    <a:pt x="762" y="522"/>
                  </a:lnTo>
                  <a:lnTo>
                    <a:pt x="763" y="522"/>
                  </a:lnTo>
                  <a:lnTo>
                    <a:pt x="764" y="523"/>
                  </a:lnTo>
                  <a:lnTo>
                    <a:pt x="764" y="524"/>
                  </a:lnTo>
                  <a:lnTo>
                    <a:pt x="763" y="525"/>
                  </a:lnTo>
                  <a:lnTo>
                    <a:pt x="764" y="525"/>
                  </a:lnTo>
                  <a:lnTo>
                    <a:pt x="764" y="525"/>
                  </a:lnTo>
                  <a:lnTo>
                    <a:pt x="764" y="524"/>
                  </a:lnTo>
                  <a:lnTo>
                    <a:pt x="764" y="523"/>
                  </a:lnTo>
                  <a:lnTo>
                    <a:pt x="765" y="523"/>
                  </a:lnTo>
                  <a:lnTo>
                    <a:pt x="766" y="523"/>
                  </a:lnTo>
                  <a:lnTo>
                    <a:pt x="766" y="524"/>
                  </a:lnTo>
                  <a:lnTo>
                    <a:pt x="767" y="524"/>
                  </a:lnTo>
                  <a:lnTo>
                    <a:pt x="767" y="525"/>
                  </a:lnTo>
                  <a:lnTo>
                    <a:pt x="767" y="526"/>
                  </a:lnTo>
                  <a:lnTo>
                    <a:pt x="767" y="527"/>
                  </a:lnTo>
                  <a:lnTo>
                    <a:pt x="768" y="527"/>
                  </a:lnTo>
                  <a:lnTo>
                    <a:pt x="767" y="528"/>
                  </a:lnTo>
                  <a:lnTo>
                    <a:pt x="767" y="529"/>
                  </a:lnTo>
                  <a:lnTo>
                    <a:pt x="767" y="530"/>
                  </a:lnTo>
                  <a:lnTo>
                    <a:pt x="766" y="530"/>
                  </a:lnTo>
                  <a:lnTo>
                    <a:pt x="766" y="531"/>
                  </a:lnTo>
                  <a:lnTo>
                    <a:pt x="767" y="532"/>
                  </a:lnTo>
                  <a:lnTo>
                    <a:pt x="767" y="533"/>
                  </a:lnTo>
                  <a:lnTo>
                    <a:pt x="767" y="533"/>
                  </a:lnTo>
                  <a:lnTo>
                    <a:pt x="767" y="534"/>
                  </a:lnTo>
                  <a:lnTo>
                    <a:pt x="767" y="535"/>
                  </a:lnTo>
                  <a:lnTo>
                    <a:pt x="766" y="536"/>
                  </a:lnTo>
                  <a:lnTo>
                    <a:pt x="765" y="536"/>
                  </a:lnTo>
                  <a:lnTo>
                    <a:pt x="764" y="537"/>
                  </a:lnTo>
                  <a:lnTo>
                    <a:pt x="765" y="537"/>
                  </a:lnTo>
                  <a:lnTo>
                    <a:pt x="765" y="538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40"/>
                  </a:lnTo>
                  <a:lnTo>
                    <a:pt x="763" y="540"/>
                  </a:lnTo>
                  <a:lnTo>
                    <a:pt x="763" y="541"/>
                  </a:lnTo>
                  <a:lnTo>
                    <a:pt x="763" y="542"/>
                  </a:lnTo>
                  <a:lnTo>
                    <a:pt x="762" y="542"/>
                  </a:lnTo>
                  <a:lnTo>
                    <a:pt x="762" y="543"/>
                  </a:lnTo>
                  <a:lnTo>
                    <a:pt x="761" y="544"/>
                  </a:lnTo>
                  <a:lnTo>
                    <a:pt x="761" y="543"/>
                  </a:lnTo>
                  <a:lnTo>
                    <a:pt x="761" y="542"/>
                  </a:lnTo>
                  <a:lnTo>
                    <a:pt x="761" y="541"/>
                  </a:lnTo>
                  <a:lnTo>
                    <a:pt x="761" y="540"/>
                  </a:lnTo>
                  <a:lnTo>
                    <a:pt x="760" y="539"/>
                  </a:lnTo>
                  <a:lnTo>
                    <a:pt x="760" y="539"/>
                  </a:lnTo>
                  <a:lnTo>
                    <a:pt x="760" y="538"/>
                  </a:lnTo>
                  <a:lnTo>
                    <a:pt x="760" y="537"/>
                  </a:lnTo>
                  <a:lnTo>
                    <a:pt x="760" y="536"/>
                  </a:lnTo>
                  <a:lnTo>
                    <a:pt x="761" y="535"/>
                  </a:lnTo>
                  <a:lnTo>
                    <a:pt x="762" y="535"/>
                  </a:lnTo>
                  <a:lnTo>
                    <a:pt x="763" y="535"/>
                  </a:lnTo>
                  <a:lnTo>
                    <a:pt x="763" y="534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0" y="534"/>
                  </a:lnTo>
                  <a:lnTo>
                    <a:pt x="760" y="533"/>
                  </a:lnTo>
                  <a:lnTo>
                    <a:pt x="760" y="533"/>
                  </a:lnTo>
                  <a:lnTo>
                    <a:pt x="760" y="532"/>
                  </a:lnTo>
                  <a:lnTo>
                    <a:pt x="759" y="532"/>
                  </a:lnTo>
                  <a:lnTo>
                    <a:pt x="759" y="531"/>
                  </a:lnTo>
                  <a:lnTo>
                    <a:pt x="759" y="530"/>
                  </a:lnTo>
                  <a:lnTo>
                    <a:pt x="758" y="529"/>
                  </a:lnTo>
                  <a:lnTo>
                    <a:pt x="758" y="529"/>
                  </a:lnTo>
                  <a:lnTo>
                    <a:pt x="758" y="530"/>
                  </a:lnTo>
                  <a:lnTo>
                    <a:pt x="758" y="531"/>
                  </a:lnTo>
                  <a:lnTo>
                    <a:pt x="758" y="532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7" y="533"/>
                  </a:lnTo>
                  <a:lnTo>
                    <a:pt x="756" y="534"/>
                  </a:lnTo>
                  <a:lnTo>
                    <a:pt x="757" y="535"/>
                  </a:lnTo>
                  <a:lnTo>
                    <a:pt x="758" y="534"/>
                  </a:lnTo>
                  <a:lnTo>
                    <a:pt x="758" y="535"/>
                  </a:lnTo>
                  <a:lnTo>
                    <a:pt x="758" y="535"/>
                  </a:lnTo>
                  <a:lnTo>
                    <a:pt x="757" y="536"/>
                  </a:lnTo>
                  <a:lnTo>
                    <a:pt x="757" y="537"/>
                  </a:lnTo>
                  <a:lnTo>
                    <a:pt x="756" y="538"/>
                  </a:lnTo>
                  <a:lnTo>
                    <a:pt x="755" y="538"/>
                  </a:lnTo>
                  <a:lnTo>
                    <a:pt x="755" y="539"/>
                  </a:lnTo>
                  <a:lnTo>
                    <a:pt x="754" y="539"/>
                  </a:lnTo>
                  <a:lnTo>
                    <a:pt x="753" y="539"/>
                  </a:lnTo>
                  <a:lnTo>
                    <a:pt x="752" y="539"/>
                  </a:lnTo>
                  <a:lnTo>
                    <a:pt x="752" y="540"/>
                  </a:lnTo>
                  <a:lnTo>
                    <a:pt x="752" y="540"/>
                  </a:lnTo>
                  <a:lnTo>
                    <a:pt x="753" y="540"/>
                  </a:lnTo>
                  <a:lnTo>
                    <a:pt x="754" y="541"/>
                  </a:lnTo>
                  <a:lnTo>
                    <a:pt x="755" y="541"/>
                  </a:lnTo>
                  <a:lnTo>
                    <a:pt x="755" y="542"/>
                  </a:lnTo>
                  <a:lnTo>
                    <a:pt x="755" y="543"/>
                  </a:lnTo>
                  <a:lnTo>
                    <a:pt x="754" y="543"/>
                  </a:lnTo>
                  <a:lnTo>
                    <a:pt x="753" y="543"/>
                  </a:lnTo>
                  <a:lnTo>
                    <a:pt x="753" y="544"/>
                  </a:lnTo>
                  <a:lnTo>
                    <a:pt x="754" y="545"/>
                  </a:lnTo>
                  <a:lnTo>
                    <a:pt x="753" y="545"/>
                  </a:lnTo>
                  <a:lnTo>
                    <a:pt x="753" y="546"/>
                  </a:lnTo>
                  <a:lnTo>
                    <a:pt x="752" y="546"/>
                  </a:lnTo>
                  <a:lnTo>
                    <a:pt x="752" y="545"/>
                  </a:lnTo>
                  <a:lnTo>
                    <a:pt x="752" y="545"/>
                  </a:lnTo>
                  <a:lnTo>
                    <a:pt x="751" y="545"/>
                  </a:lnTo>
                  <a:lnTo>
                    <a:pt x="750" y="545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1" y="547"/>
                  </a:lnTo>
                  <a:lnTo>
                    <a:pt x="752" y="547"/>
                  </a:lnTo>
                  <a:lnTo>
                    <a:pt x="752" y="548"/>
                  </a:lnTo>
                  <a:lnTo>
                    <a:pt x="752" y="549"/>
                  </a:lnTo>
                  <a:lnTo>
                    <a:pt x="752" y="549"/>
                  </a:lnTo>
                  <a:lnTo>
                    <a:pt x="753" y="550"/>
                  </a:lnTo>
                  <a:lnTo>
                    <a:pt x="753" y="551"/>
                  </a:lnTo>
                  <a:lnTo>
                    <a:pt x="754" y="552"/>
                  </a:lnTo>
                  <a:lnTo>
                    <a:pt x="754" y="552"/>
                  </a:lnTo>
                  <a:lnTo>
                    <a:pt x="754" y="553"/>
                  </a:lnTo>
                  <a:lnTo>
                    <a:pt x="754" y="554"/>
                  </a:lnTo>
                  <a:lnTo>
                    <a:pt x="753" y="555"/>
                  </a:lnTo>
                  <a:lnTo>
                    <a:pt x="752" y="555"/>
                  </a:lnTo>
                  <a:lnTo>
                    <a:pt x="752" y="555"/>
                  </a:lnTo>
                  <a:lnTo>
                    <a:pt x="751" y="555"/>
                  </a:lnTo>
                  <a:lnTo>
                    <a:pt x="750" y="555"/>
                  </a:lnTo>
                  <a:lnTo>
                    <a:pt x="749" y="556"/>
                  </a:lnTo>
                  <a:lnTo>
                    <a:pt x="750" y="556"/>
                  </a:lnTo>
                  <a:lnTo>
                    <a:pt x="751" y="556"/>
                  </a:lnTo>
                  <a:lnTo>
                    <a:pt x="751" y="557"/>
                  </a:lnTo>
                  <a:lnTo>
                    <a:pt x="750" y="557"/>
                  </a:lnTo>
                  <a:lnTo>
                    <a:pt x="751" y="558"/>
                  </a:lnTo>
                  <a:lnTo>
                    <a:pt x="752" y="557"/>
                  </a:lnTo>
                  <a:lnTo>
                    <a:pt x="752" y="557"/>
                  </a:lnTo>
                  <a:lnTo>
                    <a:pt x="752" y="558"/>
                  </a:lnTo>
                  <a:lnTo>
                    <a:pt x="752" y="558"/>
                  </a:lnTo>
                  <a:lnTo>
                    <a:pt x="753" y="558"/>
                  </a:lnTo>
                  <a:lnTo>
                    <a:pt x="754" y="558"/>
                  </a:lnTo>
                  <a:lnTo>
                    <a:pt x="755" y="558"/>
                  </a:lnTo>
                  <a:lnTo>
                    <a:pt x="756" y="559"/>
                  </a:lnTo>
                  <a:lnTo>
                    <a:pt x="755" y="559"/>
                  </a:lnTo>
                  <a:lnTo>
                    <a:pt x="755" y="560"/>
                  </a:lnTo>
                  <a:lnTo>
                    <a:pt x="754" y="560"/>
                  </a:lnTo>
                  <a:lnTo>
                    <a:pt x="753" y="560"/>
                  </a:lnTo>
                  <a:lnTo>
                    <a:pt x="752" y="561"/>
                  </a:lnTo>
                  <a:lnTo>
                    <a:pt x="752" y="562"/>
                  </a:lnTo>
                  <a:lnTo>
                    <a:pt x="752" y="563"/>
                  </a:lnTo>
                  <a:lnTo>
                    <a:pt x="752" y="564"/>
                  </a:lnTo>
                  <a:lnTo>
                    <a:pt x="751" y="564"/>
                  </a:lnTo>
                  <a:lnTo>
                    <a:pt x="750" y="563"/>
                  </a:lnTo>
                  <a:lnTo>
                    <a:pt x="749" y="563"/>
                  </a:lnTo>
                  <a:lnTo>
                    <a:pt x="748" y="563"/>
                  </a:lnTo>
                  <a:lnTo>
                    <a:pt x="759" y="573"/>
                  </a:lnTo>
                  <a:lnTo>
                    <a:pt x="758" y="574"/>
                  </a:lnTo>
                  <a:lnTo>
                    <a:pt x="758" y="575"/>
                  </a:lnTo>
                  <a:lnTo>
                    <a:pt x="758" y="576"/>
                  </a:lnTo>
                  <a:lnTo>
                    <a:pt x="758" y="577"/>
                  </a:lnTo>
                  <a:lnTo>
                    <a:pt x="758" y="577"/>
                  </a:lnTo>
                  <a:lnTo>
                    <a:pt x="758" y="578"/>
                  </a:lnTo>
                  <a:lnTo>
                    <a:pt x="758" y="579"/>
                  </a:lnTo>
                  <a:lnTo>
                    <a:pt x="758" y="579"/>
                  </a:lnTo>
                  <a:lnTo>
                    <a:pt x="758" y="580"/>
                  </a:lnTo>
                  <a:lnTo>
                    <a:pt x="757" y="581"/>
                  </a:lnTo>
                  <a:lnTo>
                    <a:pt x="756" y="581"/>
                  </a:lnTo>
                  <a:lnTo>
                    <a:pt x="742" y="596"/>
                  </a:lnTo>
                  <a:lnTo>
                    <a:pt x="743" y="596"/>
                  </a:lnTo>
                  <a:lnTo>
                    <a:pt x="744" y="596"/>
                  </a:lnTo>
                  <a:lnTo>
                    <a:pt x="745" y="597"/>
                  </a:lnTo>
                  <a:lnTo>
                    <a:pt x="745" y="596"/>
                  </a:lnTo>
                  <a:lnTo>
                    <a:pt x="745" y="596"/>
                  </a:lnTo>
                  <a:lnTo>
                    <a:pt x="746" y="596"/>
                  </a:lnTo>
                  <a:lnTo>
                    <a:pt x="747" y="596"/>
                  </a:lnTo>
                  <a:lnTo>
                    <a:pt x="748" y="596"/>
                  </a:lnTo>
                  <a:lnTo>
                    <a:pt x="748" y="596"/>
                  </a:lnTo>
                  <a:lnTo>
                    <a:pt x="749" y="596"/>
                  </a:lnTo>
                  <a:lnTo>
                    <a:pt x="749" y="596"/>
                  </a:lnTo>
                  <a:lnTo>
                    <a:pt x="748" y="597"/>
                  </a:lnTo>
                  <a:lnTo>
                    <a:pt x="747" y="598"/>
                  </a:lnTo>
                  <a:lnTo>
                    <a:pt x="747" y="599"/>
                  </a:lnTo>
                  <a:lnTo>
                    <a:pt x="746" y="600"/>
                  </a:lnTo>
                  <a:lnTo>
                    <a:pt x="745" y="600"/>
                  </a:lnTo>
                  <a:lnTo>
                    <a:pt x="745" y="601"/>
                  </a:lnTo>
                  <a:lnTo>
                    <a:pt x="745" y="602"/>
                  </a:lnTo>
                  <a:lnTo>
                    <a:pt x="745" y="603"/>
                  </a:lnTo>
                  <a:lnTo>
                    <a:pt x="745" y="603"/>
                  </a:lnTo>
                  <a:lnTo>
                    <a:pt x="745" y="604"/>
                  </a:lnTo>
                  <a:lnTo>
                    <a:pt x="744" y="604"/>
                  </a:lnTo>
                  <a:lnTo>
                    <a:pt x="744" y="605"/>
                  </a:lnTo>
                  <a:lnTo>
                    <a:pt x="743" y="605"/>
                  </a:lnTo>
                  <a:lnTo>
                    <a:pt x="743" y="606"/>
                  </a:lnTo>
                  <a:lnTo>
                    <a:pt x="742" y="607"/>
                  </a:lnTo>
                  <a:lnTo>
                    <a:pt x="742" y="608"/>
                  </a:lnTo>
                  <a:lnTo>
                    <a:pt x="742" y="609"/>
                  </a:lnTo>
                  <a:lnTo>
                    <a:pt x="741" y="609"/>
                  </a:lnTo>
                  <a:lnTo>
                    <a:pt x="741" y="609"/>
                  </a:lnTo>
                  <a:lnTo>
                    <a:pt x="740" y="610"/>
                  </a:lnTo>
                  <a:lnTo>
                    <a:pt x="740" y="611"/>
                  </a:lnTo>
                  <a:lnTo>
                    <a:pt x="740" y="612"/>
                  </a:lnTo>
                  <a:lnTo>
                    <a:pt x="739" y="612"/>
                  </a:lnTo>
                  <a:lnTo>
                    <a:pt x="739" y="613"/>
                  </a:lnTo>
                  <a:lnTo>
                    <a:pt x="739" y="614"/>
                  </a:lnTo>
                  <a:lnTo>
                    <a:pt x="739" y="614"/>
                  </a:lnTo>
                  <a:lnTo>
                    <a:pt x="739" y="615"/>
                  </a:lnTo>
                  <a:lnTo>
                    <a:pt x="739" y="616"/>
                  </a:lnTo>
                  <a:lnTo>
                    <a:pt x="739" y="616"/>
                  </a:lnTo>
                  <a:lnTo>
                    <a:pt x="738" y="617"/>
                  </a:lnTo>
                  <a:lnTo>
                    <a:pt x="738" y="618"/>
                  </a:lnTo>
                  <a:lnTo>
                    <a:pt x="737" y="619"/>
                  </a:lnTo>
                  <a:lnTo>
                    <a:pt x="737" y="620"/>
                  </a:lnTo>
                  <a:lnTo>
                    <a:pt x="737" y="621"/>
                  </a:lnTo>
                  <a:lnTo>
                    <a:pt x="736" y="622"/>
                  </a:lnTo>
                  <a:lnTo>
                    <a:pt x="736" y="622"/>
                  </a:lnTo>
                  <a:lnTo>
                    <a:pt x="736" y="623"/>
                  </a:lnTo>
                  <a:lnTo>
                    <a:pt x="735" y="624"/>
                  </a:lnTo>
                  <a:lnTo>
                    <a:pt x="735" y="625"/>
                  </a:lnTo>
                  <a:lnTo>
                    <a:pt x="735" y="626"/>
                  </a:lnTo>
                  <a:lnTo>
                    <a:pt x="734" y="627"/>
                  </a:lnTo>
                  <a:lnTo>
                    <a:pt x="734" y="628"/>
                  </a:lnTo>
                  <a:lnTo>
                    <a:pt x="733" y="628"/>
                  </a:lnTo>
                  <a:lnTo>
                    <a:pt x="732" y="628"/>
                  </a:lnTo>
                  <a:lnTo>
                    <a:pt x="732" y="628"/>
                  </a:lnTo>
                  <a:lnTo>
                    <a:pt x="731" y="628"/>
                  </a:lnTo>
                  <a:lnTo>
                    <a:pt x="730" y="629"/>
                  </a:lnTo>
                  <a:lnTo>
                    <a:pt x="729" y="629"/>
                  </a:lnTo>
                  <a:lnTo>
                    <a:pt x="728" y="630"/>
                  </a:lnTo>
                  <a:lnTo>
                    <a:pt x="728" y="631"/>
                  </a:lnTo>
                  <a:lnTo>
                    <a:pt x="727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6" y="632"/>
                  </a:lnTo>
                  <a:lnTo>
                    <a:pt x="726" y="632"/>
                  </a:lnTo>
                  <a:lnTo>
                    <a:pt x="725" y="632"/>
                  </a:lnTo>
                  <a:lnTo>
                    <a:pt x="724" y="632"/>
                  </a:lnTo>
                  <a:lnTo>
                    <a:pt x="724" y="631"/>
                  </a:lnTo>
                  <a:lnTo>
                    <a:pt x="723" y="632"/>
                  </a:lnTo>
                  <a:lnTo>
                    <a:pt x="722" y="632"/>
                  </a:lnTo>
                  <a:lnTo>
                    <a:pt x="722" y="631"/>
                  </a:lnTo>
                  <a:lnTo>
                    <a:pt x="722" y="630"/>
                  </a:lnTo>
                  <a:lnTo>
                    <a:pt x="721" y="630"/>
                  </a:lnTo>
                  <a:lnTo>
                    <a:pt x="721" y="629"/>
                  </a:lnTo>
                  <a:lnTo>
                    <a:pt x="721" y="628"/>
                  </a:lnTo>
                  <a:lnTo>
                    <a:pt x="721" y="628"/>
                  </a:lnTo>
                  <a:lnTo>
                    <a:pt x="722" y="628"/>
                  </a:lnTo>
                  <a:lnTo>
                    <a:pt x="722" y="627"/>
                  </a:lnTo>
                  <a:lnTo>
                    <a:pt x="721" y="627"/>
                  </a:lnTo>
                  <a:lnTo>
                    <a:pt x="720" y="628"/>
                  </a:lnTo>
                  <a:lnTo>
                    <a:pt x="720" y="628"/>
                  </a:lnTo>
                  <a:lnTo>
                    <a:pt x="720" y="629"/>
                  </a:lnTo>
                  <a:lnTo>
                    <a:pt x="720" y="630"/>
                  </a:lnTo>
                  <a:lnTo>
                    <a:pt x="721" y="631"/>
                  </a:lnTo>
                  <a:lnTo>
                    <a:pt x="721" y="632"/>
                  </a:lnTo>
                  <a:lnTo>
                    <a:pt x="722" y="632"/>
                  </a:lnTo>
                  <a:lnTo>
                    <a:pt x="723" y="633"/>
                  </a:lnTo>
                  <a:lnTo>
                    <a:pt x="724" y="632"/>
                  </a:lnTo>
                  <a:lnTo>
                    <a:pt x="725" y="632"/>
                  </a:lnTo>
                  <a:lnTo>
                    <a:pt x="726" y="632"/>
                  </a:lnTo>
                  <a:lnTo>
                    <a:pt x="726" y="633"/>
                  </a:lnTo>
                  <a:lnTo>
                    <a:pt x="727" y="634"/>
                  </a:lnTo>
                  <a:lnTo>
                    <a:pt x="727" y="633"/>
                  </a:lnTo>
                  <a:lnTo>
                    <a:pt x="728" y="634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29" y="635"/>
                  </a:lnTo>
                  <a:lnTo>
                    <a:pt x="730" y="635"/>
                  </a:lnTo>
                  <a:lnTo>
                    <a:pt x="730" y="636"/>
                  </a:lnTo>
                  <a:lnTo>
                    <a:pt x="730" y="637"/>
                  </a:lnTo>
                  <a:lnTo>
                    <a:pt x="730" y="638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9" y="641"/>
                  </a:lnTo>
                  <a:lnTo>
                    <a:pt x="729" y="642"/>
                  </a:lnTo>
                  <a:lnTo>
                    <a:pt x="728" y="643"/>
                  </a:lnTo>
                  <a:lnTo>
                    <a:pt x="727" y="644"/>
                  </a:lnTo>
                  <a:lnTo>
                    <a:pt x="727" y="645"/>
                  </a:lnTo>
                  <a:lnTo>
                    <a:pt x="727" y="646"/>
                  </a:lnTo>
                  <a:lnTo>
                    <a:pt x="727" y="647"/>
                  </a:lnTo>
                  <a:lnTo>
                    <a:pt x="726" y="647"/>
                  </a:lnTo>
                  <a:lnTo>
                    <a:pt x="726" y="648"/>
                  </a:lnTo>
                  <a:lnTo>
                    <a:pt x="726" y="648"/>
                  </a:lnTo>
                  <a:lnTo>
                    <a:pt x="726" y="649"/>
                  </a:lnTo>
                  <a:lnTo>
                    <a:pt x="726" y="650"/>
                  </a:lnTo>
                  <a:lnTo>
                    <a:pt x="725" y="651"/>
                  </a:lnTo>
                  <a:lnTo>
                    <a:pt x="725" y="652"/>
                  </a:lnTo>
                  <a:lnTo>
                    <a:pt x="725" y="653"/>
                  </a:lnTo>
                  <a:lnTo>
                    <a:pt x="725" y="654"/>
                  </a:lnTo>
                  <a:lnTo>
                    <a:pt x="724" y="654"/>
                  </a:lnTo>
                  <a:lnTo>
                    <a:pt x="724" y="655"/>
                  </a:lnTo>
                  <a:lnTo>
                    <a:pt x="723" y="656"/>
                  </a:lnTo>
                  <a:lnTo>
                    <a:pt x="722" y="656"/>
                  </a:lnTo>
                  <a:lnTo>
                    <a:pt x="721" y="657"/>
                  </a:lnTo>
                  <a:lnTo>
                    <a:pt x="720" y="658"/>
                  </a:lnTo>
                  <a:lnTo>
                    <a:pt x="720" y="659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1"/>
                  </a:lnTo>
                  <a:lnTo>
                    <a:pt x="720" y="662"/>
                  </a:lnTo>
                  <a:lnTo>
                    <a:pt x="720" y="663"/>
                  </a:lnTo>
                  <a:lnTo>
                    <a:pt x="720" y="664"/>
                  </a:lnTo>
                  <a:lnTo>
                    <a:pt x="720" y="665"/>
                  </a:lnTo>
                  <a:lnTo>
                    <a:pt x="719" y="665"/>
                  </a:lnTo>
                  <a:lnTo>
                    <a:pt x="718" y="665"/>
                  </a:lnTo>
                  <a:lnTo>
                    <a:pt x="717" y="666"/>
                  </a:lnTo>
                  <a:lnTo>
                    <a:pt x="716" y="666"/>
                  </a:lnTo>
                  <a:lnTo>
                    <a:pt x="715" y="667"/>
                  </a:lnTo>
                  <a:lnTo>
                    <a:pt x="715" y="666"/>
                  </a:lnTo>
                  <a:lnTo>
                    <a:pt x="714" y="666"/>
                  </a:lnTo>
                  <a:lnTo>
                    <a:pt x="713" y="666"/>
                  </a:lnTo>
                  <a:lnTo>
                    <a:pt x="713" y="667"/>
                  </a:lnTo>
                  <a:lnTo>
                    <a:pt x="713" y="668"/>
                  </a:lnTo>
                  <a:lnTo>
                    <a:pt x="712" y="668"/>
                  </a:lnTo>
                  <a:lnTo>
                    <a:pt x="712" y="669"/>
                  </a:lnTo>
                  <a:lnTo>
                    <a:pt x="713" y="669"/>
                  </a:lnTo>
                  <a:lnTo>
                    <a:pt x="713" y="668"/>
                  </a:lnTo>
                  <a:lnTo>
                    <a:pt x="713" y="667"/>
                  </a:lnTo>
                  <a:lnTo>
                    <a:pt x="714" y="667"/>
                  </a:lnTo>
                  <a:lnTo>
                    <a:pt x="714" y="668"/>
                  </a:lnTo>
                  <a:lnTo>
                    <a:pt x="715" y="669"/>
                  </a:lnTo>
                  <a:lnTo>
                    <a:pt x="714" y="669"/>
                  </a:lnTo>
                  <a:lnTo>
                    <a:pt x="714" y="670"/>
                  </a:lnTo>
                  <a:lnTo>
                    <a:pt x="713" y="671"/>
                  </a:lnTo>
                  <a:lnTo>
                    <a:pt x="713" y="672"/>
                  </a:lnTo>
                  <a:lnTo>
                    <a:pt x="713" y="673"/>
                  </a:lnTo>
                  <a:lnTo>
                    <a:pt x="712" y="673"/>
                  </a:lnTo>
                  <a:lnTo>
                    <a:pt x="713" y="674"/>
                  </a:lnTo>
                  <a:lnTo>
                    <a:pt x="713" y="675"/>
                  </a:lnTo>
                  <a:lnTo>
                    <a:pt x="713" y="676"/>
                  </a:lnTo>
                  <a:lnTo>
                    <a:pt x="713" y="677"/>
                  </a:lnTo>
                  <a:lnTo>
                    <a:pt x="713" y="677"/>
                  </a:lnTo>
                  <a:lnTo>
                    <a:pt x="713" y="678"/>
                  </a:lnTo>
                  <a:lnTo>
                    <a:pt x="713" y="679"/>
                  </a:lnTo>
                  <a:lnTo>
                    <a:pt x="713" y="679"/>
                  </a:lnTo>
                  <a:lnTo>
                    <a:pt x="713" y="680"/>
                  </a:lnTo>
                  <a:lnTo>
                    <a:pt x="713" y="681"/>
                  </a:lnTo>
                  <a:lnTo>
                    <a:pt x="712" y="682"/>
                  </a:lnTo>
                  <a:lnTo>
                    <a:pt x="712" y="683"/>
                  </a:lnTo>
                  <a:lnTo>
                    <a:pt x="712" y="684"/>
                  </a:lnTo>
                  <a:lnTo>
                    <a:pt x="712" y="685"/>
                  </a:lnTo>
                  <a:lnTo>
                    <a:pt x="711" y="685"/>
                  </a:lnTo>
                  <a:lnTo>
                    <a:pt x="710" y="685"/>
                  </a:lnTo>
                  <a:lnTo>
                    <a:pt x="709" y="686"/>
                  </a:lnTo>
                  <a:lnTo>
                    <a:pt x="709" y="687"/>
                  </a:lnTo>
                  <a:lnTo>
                    <a:pt x="708" y="688"/>
                  </a:lnTo>
                  <a:lnTo>
                    <a:pt x="708" y="689"/>
                  </a:lnTo>
                  <a:lnTo>
                    <a:pt x="707" y="690"/>
                  </a:lnTo>
                  <a:lnTo>
                    <a:pt x="707" y="690"/>
                  </a:lnTo>
                  <a:lnTo>
                    <a:pt x="707" y="691"/>
                  </a:lnTo>
                  <a:lnTo>
                    <a:pt x="707" y="692"/>
                  </a:lnTo>
                  <a:lnTo>
                    <a:pt x="707" y="692"/>
                  </a:lnTo>
                  <a:lnTo>
                    <a:pt x="706" y="692"/>
                  </a:lnTo>
                  <a:lnTo>
                    <a:pt x="706" y="693"/>
                  </a:lnTo>
                  <a:lnTo>
                    <a:pt x="705" y="694"/>
                  </a:lnTo>
                  <a:lnTo>
                    <a:pt x="705" y="695"/>
                  </a:lnTo>
                  <a:lnTo>
                    <a:pt x="704" y="696"/>
                  </a:lnTo>
                  <a:lnTo>
                    <a:pt x="703" y="697"/>
                  </a:lnTo>
                  <a:lnTo>
                    <a:pt x="703" y="698"/>
                  </a:lnTo>
                  <a:lnTo>
                    <a:pt x="702" y="698"/>
                  </a:lnTo>
                  <a:lnTo>
                    <a:pt x="702" y="699"/>
                  </a:lnTo>
                  <a:lnTo>
                    <a:pt x="702" y="700"/>
                  </a:lnTo>
                  <a:lnTo>
                    <a:pt x="701" y="701"/>
                  </a:lnTo>
                  <a:lnTo>
                    <a:pt x="701" y="701"/>
                  </a:lnTo>
                  <a:lnTo>
                    <a:pt x="701" y="702"/>
                  </a:lnTo>
                  <a:lnTo>
                    <a:pt x="701" y="703"/>
                  </a:lnTo>
                  <a:lnTo>
                    <a:pt x="700" y="704"/>
                  </a:lnTo>
                  <a:lnTo>
                    <a:pt x="700" y="704"/>
                  </a:lnTo>
                  <a:lnTo>
                    <a:pt x="700" y="705"/>
                  </a:lnTo>
                  <a:lnTo>
                    <a:pt x="700" y="706"/>
                  </a:lnTo>
                  <a:lnTo>
                    <a:pt x="700" y="707"/>
                  </a:lnTo>
                  <a:lnTo>
                    <a:pt x="700" y="708"/>
                  </a:lnTo>
                  <a:lnTo>
                    <a:pt x="700" y="709"/>
                  </a:lnTo>
                  <a:lnTo>
                    <a:pt x="700" y="710"/>
                  </a:lnTo>
                  <a:lnTo>
                    <a:pt x="700" y="711"/>
                  </a:lnTo>
                  <a:lnTo>
                    <a:pt x="700" y="711"/>
                  </a:lnTo>
                  <a:lnTo>
                    <a:pt x="700" y="712"/>
                  </a:lnTo>
                  <a:lnTo>
                    <a:pt x="701" y="713"/>
                  </a:lnTo>
                  <a:lnTo>
                    <a:pt x="701" y="714"/>
                  </a:lnTo>
                  <a:lnTo>
                    <a:pt x="700" y="715"/>
                  </a:lnTo>
                  <a:lnTo>
                    <a:pt x="700" y="716"/>
                  </a:lnTo>
                  <a:lnTo>
                    <a:pt x="700" y="717"/>
                  </a:lnTo>
                  <a:lnTo>
                    <a:pt x="700" y="717"/>
                  </a:lnTo>
                  <a:lnTo>
                    <a:pt x="700" y="718"/>
                  </a:lnTo>
                  <a:lnTo>
                    <a:pt x="700" y="719"/>
                  </a:lnTo>
                  <a:lnTo>
                    <a:pt x="699" y="720"/>
                  </a:lnTo>
                  <a:lnTo>
                    <a:pt x="699" y="721"/>
                  </a:lnTo>
                  <a:lnTo>
                    <a:pt x="698" y="721"/>
                  </a:lnTo>
                  <a:lnTo>
                    <a:pt x="697" y="721"/>
                  </a:lnTo>
                  <a:lnTo>
                    <a:pt x="697" y="722"/>
                  </a:lnTo>
                  <a:lnTo>
                    <a:pt x="696" y="722"/>
                  </a:lnTo>
                  <a:lnTo>
                    <a:pt x="696" y="723"/>
                  </a:lnTo>
                  <a:lnTo>
                    <a:pt x="696" y="723"/>
                  </a:lnTo>
                  <a:lnTo>
                    <a:pt x="695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3" y="723"/>
                  </a:lnTo>
                  <a:lnTo>
                    <a:pt x="692" y="723"/>
                  </a:lnTo>
                  <a:lnTo>
                    <a:pt x="691" y="722"/>
                  </a:lnTo>
                  <a:lnTo>
                    <a:pt x="691" y="721"/>
                  </a:lnTo>
                  <a:lnTo>
                    <a:pt x="690" y="721"/>
                  </a:lnTo>
                  <a:lnTo>
                    <a:pt x="689" y="720"/>
                  </a:lnTo>
                  <a:lnTo>
                    <a:pt x="688" y="720"/>
                  </a:lnTo>
                  <a:lnTo>
                    <a:pt x="688" y="720"/>
                  </a:lnTo>
                  <a:lnTo>
                    <a:pt x="687" y="720"/>
                  </a:lnTo>
                  <a:lnTo>
                    <a:pt x="687" y="719"/>
                  </a:lnTo>
                  <a:lnTo>
                    <a:pt x="686" y="719"/>
                  </a:lnTo>
                  <a:lnTo>
                    <a:pt x="685" y="719"/>
                  </a:lnTo>
                  <a:lnTo>
                    <a:pt x="684" y="719"/>
                  </a:lnTo>
                  <a:lnTo>
                    <a:pt x="683" y="718"/>
                  </a:lnTo>
                  <a:lnTo>
                    <a:pt x="682" y="718"/>
                  </a:lnTo>
                  <a:lnTo>
                    <a:pt x="681" y="719"/>
                  </a:lnTo>
                  <a:lnTo>
                    <a:pt x="681" y="720"/>
                  </a:lnTo>
                  <a:lnTo>
                    <a:pt x="681" y="720"/>
                  </a:lnTo>
                  <a:lnTo>
                    <a:pt x="680" y="721"/>
                  </a:lnTo>
                  <a:lnTo>
                    <a:pt x="680" y="722"/>
                  </a:lnTo>
                  <a:lnTo>
                    <a:pt x="680" y="723"/>
                  </a:lnTo>
                  <a:lnTo>
                    <a:pt x="679" y="723"/>
                  </a:lnTo>
                  <a:lnTo>
                    <a:pt x="678" y="723"/>
                  </a:lnTo>
                  <a:lnTo>
                    <a:pt x="677" y="723"/>
                  </a:lnTo>
                  <a:lnTo>
                    <a:pt x="676" y="722"/>
                  </a:lnTo>
                  <a:lnTo>
                    <a:pt x="675" y="721"/>
                  </a:lnTo>
                  <a:lnTo>
                    <a:pt x="675" y="721"/>
                  </a:lnTo>
                  <a:lnTo>
                    <a:pt x="674" y="720"/>
                  </a:lnTo>
                  <a:lnTo>
                    <a:pt x="674" y="721"/>
                  </a:lnTo>
                  <a:lnTo>
                    <a:pt x="673" y="721"/>
                  </a:lnTo>
                  <a:lnTo>
                    <a:pt x="672" y="721"/>
                  </a:lnTo>
                  <a:lnTo>
                    <a:pt x="671" y="722"/>
                  </a:lnTo>
                  <a:lnTo>
                    <a:pt x="670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8" y="724"/>
                  </a:lnTo>
                  <a:lnTo>
                    <a:pt x="668" y="725"/>
                  </a:lnTo>
                  <a:lnTo>
                    <a:pt x="667" y="726"/>
                  </a:lnTo>
                  <a:lnTo>
                    <a:pt x="666" y="727"/>
                  </a:lnTo>
                  <a:lnTo>
                    <a:pt x="665" y="727"/>
                  </a:lnTo>
                  <a:lnTo>
                    <a:pt x="664" y="726"/>
                  </a:lnTo>
                  <a:lnTo>
                    <a:pt x="663" y="727"/>
                  </a:lnTo>
                  <a:lnTo>
                    <a:pt x="663" y="726"/>
                  </a:lnTo>
                  <a:lnTo>
                    <a:pt x="663" y="725"/>
                  </a:lnTo>
                  <a:lnTo>
                    <a:pt x="662" y="725"/>
                  </a:lnTo>
                  <a:lnTo>
                    <a:pt x="662" y="725"/>
                  </a:lnTo>
                  <a:lnTo>
                    <a:pt x="662" y="726"/>
                  </a:lnTo>
                  <a:lnTo>
                    <a:pt x="662" y="727"/>
                  </a:lnTo>
                  <a:lnTo>
                    <a:pt x="662" y="728"/>
                  </a:lnTo>
                  <a:lnTo>
                    <a:pt x="661" y="728"/>
                  </a:lnTo>
                  <a:lnTo>
                    <a:pt x="661" y="729"/>
                  </a:lnTo>
                  <a:lnTo>
                    <a:pt x="660" y="729"/>
                  </a:lnTo>
                  <a:lnTo>
                    <a:pt x="660" y="730"/>
                  </a:lnTo>
                  <a:lnTo>
                    <a:pt x="659" y="730"/>
                  </a:lnTo>
                  <a:lnTo>
                    <a:pt x="659" y="730"/>
                  </a:lnTo>
                  <a:lnTo>
                    <a:pt x="658" y="730"/>
                  </a:lnTo>
                  <a:lnTo>
                    <a:pt x="658" y="731"/>
                  </a:lnTo>
                  <a:lnTo>
                    <a:pt x="657" y="732"/>
                  </a:lnTo>
                  <a:lnTo>
                    <a:pt x="656" y="732"/>
                  </a:lnTo>
                  <a:lnTo>
                    <a:pt x="656" y="732"/>
                  </a:lnTo>
                  <a:lnTo>
                    <a:pt x="655" y="732"/>
                  </a:lnTo>
                  <a:lnTo>
                    <a:pt x="655" y="731"/>
                  </a:lnTo>
                  <a:lnTo>
                    <a:pt x="656" y="730"/>
                  </a:lnTo>
                  <a:lnTo>
                    <a:pt x="656" y="730"/>
                  </a:lnTo>
                  <a:lnTo>
                    <a:pt x="655" y="730"/>
                  </a:lnTo>
                  <a:lnTo>
                    <a:pt x="654" y="730"/>
                  </a:lnTo>
                  <a:lnTo>
                    <a:pt x="653" y="730"/>
                  </a:lnTo>
                  <a:lnTo>
                    <a:pt x="652" y="730"/>
                  </a:lnTo>
                  <a:lnTo>
                    <a:pt x="652" y="730"/>
                  </a:lnTo>
                  <a:lnTo>
                    <a:pt x="651" y="730"/>
                  </a:lnTo>
                  <a:lnTo>
                    <a:pt x="650" y="730"/>
                  </a:lnTo>
                  <a:lnTo>
                    <a:pt x="650" y="730"/>
                  </a:lnTo>
                  <a:lnTo>
                    <a:pt x="649" y="730"/>
                  </a:lnTo>
                  <a:lnTo>
                    <a:pt x="647" y="730"/>
                  </a:lnTo>
                  <a:lnTo>
                    <a:pt x="646" y="730"/>
                  </a:lnTo>
                  <a:lnTo>
                    <a:pt x="645" y="730"/>
                  </a:lnTo>
                  <a:lnTo>
                    <a:pt x="644" y="730"/>
                  </a:lnTo>
                  <a:lnTo>
                    <a:pt x="643" y="730"/>
                  </a:lnTo>
                  <a:lnTo>
                    <a:pt x="643" y="730"/>
                  </a:lnTo>
                  <a:lnTo>
                    <a:pt x="642" y="730"/>
                  </a:lnTo>
                  <a:lnTo>
                    <a:pt x="642" y="730"/>
                  </a:lnTo>
                  <a:lnTo>
                    <a:pt x="642" y="731"/>
                  </a:lnTo>
                  <a:lnTo>
                    <a:pt x="641" y="731"/>
                  </a:lnTo>
                  <a:lnTo>
                    <a:pt x="641" y="732"/>
                  </a:lnTo>
                  <a:lnTo>
                    <a:pt x="640" y="732"/>
                  </a:lnTo>
                  <a:lnTo>
                    <a:pt x="639" y="732"/>
                  </a:lnTo>
                  <a:lnTo>
                    <a:pt x="638" y="732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36" y="731"/>
                  </a:lnTo>
                  <a:lnTo>
                    <a:pt x="635" y="732"/>
                  </a:lnTo>
                  <a:lnTo>
                    <a:pt x="634" y="732"/>
                  </a:lnTo>
                  <a:lnTo>
                    <a:pt x="633" y="732"/>
                  </a:lnTo>
                  <a:lnTo>
                    <a:pt x="633" y="731"/>
                  </a:lnTo>
                  <a:lnTo>
                    <a:pt x="632" y="731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29"/>
                  </a:lnTo>
                  <a:lnTo>
                    <a:pt x="630" y="728"/>
                  </a:lnTo>
                  <a:lnTo>
                    <a:pt x="629" y="727"/>
                  </a:lnTo>
                  <a:lnTo>
                    <a:pt x="628" y="727"/>
                  </a:lnTo>
                  <a:lnTo>
                    <a:pt x="628" y="726"/>
                  </a:lnTo>
                  <a:lnTo>
                    <a:pt x="627" y="727"/>
                  </a:lnTo>
                  <a:lnTo>
                    <a:pt x="626" y="727"/>
                  </a:lnTo>
                  <a:lnTo>
                    <a:pt x="625" y="727"/>
                  </a:lnTo>
                  <a:lnTo>
                    <a:pt x="624" y="727"/>
                  </a:lnTo>
                  <a:lnTo>
                    <a:pt x="624" y="727"/>
                  </a:lnTo>
                  <a:lnTo>
                    <a:pt x="624" y="726"/>
                  </a:lnTo>
                  <a:lnTo>
                    <a:pt x="623" y="726"/>
                  </a:lnTo>
                  <a:lnTo>
                    <a:pt x="622" y="726"/>
                  </a:lnTo>
                  <a:lnTo>
                    <a:pt x="621" y="726"/>
                  </a:lnTo>
                  <a:lnTo>
                    <a:pt x="621" y="725"/>
                  </a:lnTo>
                  <a:lnTo>
                    <a:pt x="620" y="724"/>
                  </a:lnTo>
                  <a:lnTo>
                    <a:pt x="619" y="723"/>
                  </a:lnTo>
                  <a:lnTo>
                    <a:pt x="618" y="723"/>
                  </a:lnTo>
                  <a:lnTo>
                    <a:pt x="618" y="723"/>
                  </a:lnTo>
                  <a:lnTo>
                    <a:pt x="618" y="722"/>
                  </a:lnTo>
                  <a:lnTo>
                    <a:pt x="618" y="721"/>
                  </a:lnTo>
                  <a:lnTo>
                    <a:pt x="617" y="720"/>
                  </a:lnTo>
                  <a:lnTo>
                    <a:pt x="616" y="720"/>
                  </a:lnTo>
                  <a:lnTo>
                    <a:pt x="615" y="719"/>
                  </a:lnTo>
                  <a:lnTo>
                    <a:pt x="615" y="718"/>
                  </a:lnTo>
                  <a:lnTo>
                    <a:pt x="614" y="717"/>
                  </a:lnTo>
                  <a:lnTo>
                    <a:pt x="613" y="718"/>
                  </a:lnTo>
                  <a:lnTo>
                    <a:pt x="612" y="718"/>
                  </a:lnTo>
                  <a:lnTo>
                    <a:pt x="612" y="717"/>
                  </a:lnTo>
                  <a:lnTo>
                    <a:pt x="611" y="717"/>
                  </a:lnTo>
                  <a:lnTo>
                    <a:pt x="611" y="717"/>
                  </a:lnTo>
                  <a:lnTo>
                    <a:pt x="610" y="717"/>
                  </a:lnTo>
                  <a:lnTo>
                    <a:pt x="609" y="717"/>
                  </a:lnTo>
                  <a:lnTo>
                    <a:pt x="608" y="717"/>
                  </a:lnTo>
                  <a:lnTo>
                    <a:pt x="607" y="716"/>
                  </a:lnTo>
                  <a:lnTo>
                    <a:pt x="607" y="717"/>
                  </a:lnTo>
                  <a:lnTo>
                    <a:pt x="606" y="717"/>
                  </a:lnTo>
                  <a:lnTo>
                    <a:pt x="605" y="717"/>
                  </a:lnTo>
                  <a:lnTo>
                    <a:pt x="605" y="717"/>
                  </a:lnTo>
                  <a:lnTo>
                    <a:pt x="604" y="717"/>
                  </a:lnTo>
                  <a:lnTo>
                    <a:pt x="603" y="717"/>
                  </a:lnTo>
                  <a:lnTo>
                    <a:pt x="602" y="717"/>
                  </a:lnTo>
                  <a:lnTo>
                    <a:pt x="601" y="717"/>
                  </a:lnTo>
                  <a:lnTo>
                    <a:pt x="601" y="716"/>
                  </a:lnTo>
                  <a:lnTo>
                    <a:pt x="601" y="715"/>
                  </a:lnTo>
                  <a:lnTo>
                    <a:pt x="599" y="715"/>
                  </a:lnTo>
                  <a:lnTo>
                    <a:pt x="599" y="714"/>
                  </a:lnTo>
                  <a:lnTo>
                    <a:pt x="599" y="713"/>
                  </a:lnTo>
                  <a:lnTo>
                    <a:pt x="598" y="712"/>
                  </a:lnTo>
                  <a:lnTo>
                    <a:pt x="597" y="711"/>
                  </a:lnTo>
                  <a:lnTo>
                    <a:pt x="596" y="711"/>
                  </a:lnTo>
                  <a:lnTo>
                    <a:pt x="594" y="711"/>
                  </a:lnTo>
                  <a:lnTo>
                    <a:pt x="594" y="711"/>
                  </a:lnTo>
                  <a:lnTo>
                    <a:pt x="595" y="711"/>
                  </a:lnTo>
                  <a:lnTo>
                    <a:pt x="595" y="710"/>
                  </a:lnTo>
                  <a:lnTo>
                    <a:pt x="596" y="710"/>
                  </a:lnTo>
                  <a:lnTo>
                    <a:pt x="595" y="709"/>
                  </a:lnTo>
                  <a:lnTo>
                    <a:pt x="595" y="708"/>
                  </a:lnTo>
                  <a:lnTo>
                    <a:pt x="594" y="708"/>
                  </a:lnTo>
                  <a:lnTo>
                    <a:pt x="593" y="708"/>
                  </a:lnTo>
                  <a:lnTo>
                    <a:pt x="592" y="708"/>
                  </a:lnTo>
                  <a:lnTo>
                    <a:pt x="592" y="708"/>
                  </a:lnTo>
                  <a:lnTo>
                    <a:pt x="591" y="707"/>
                  </a:lnTo>
                  <a:lnTo>
                    <a:pt x="590" y="707"/>
                  </a:lnTo>
                  <a:lnTo>
                    <a:pt x="589" y="707"/>
                  </a:lnTo>
                  <a:lnTo>
                    <a:pt x="588" y="707"/>
                  </a:lnTo>
                  <a:lnTo>
                    <a:pt x="588" y="706"/>
                  </a:lnTo>
                  <a:lnTo>
                    <a:pt x="588" y="705"/>
                  </a:lnTo>
                  <a:lnTo>
                    <a:pt x="587" y="704"/>
                  </a:lnTo>
                  <a:lnTo>
                    <a:pt x="586" y="704"/>
                  </a:lnTo>
                  <a:lnTo>
                    <a:pt x="586" y="704"/>
                  </a:lnTo>
                  <a:lnTo>
                    <a:pt x="585" y="704"/>
                  </a:lnTo>
                  <a:lnTo>
                    <a:pt x="584" y="704"/>
                  </a:lnTo>
                  <a:lnTo>
                    <a:pt x="584" y="705"/>
                  </a:lnTo>
                  <a:lnTo>
                    <a:pt x="584" y="706"/>
                  </a:lnTo>
                  <a:lnTo>
                    <a:pt x="583" y="705"/>
                  </a:lnTo>
                  <a:lnTo>
                    <a:pt x="582" y="705"/>
                  </a:lnTo>
                  <a:lnTo>
                    <a:pt x="582" y="704"/>
                  </a:lnTo>
                  <a:lnTo>
                    <a:pt x="581" y="704"/>
                  </a:lnTo>
                  <a:lnTo>
                    <a:pt x="580" y="704"/>
                  </a:lnTo>
                  <a:lnTo>
                    <a:pt x="580" y="704"/>
                  </a:lnTo>
                  <a:lnTo>
                    <a:pt x="579" y="704"/>
                  </a:lnTo>
                  <a:lnTo>
                    <a:pt x="578" y="704"/>
                  </a:lnTo>
                  <a:lnTo>
                    <a:pt x="577" y="704"/>
                  </a:lnTo>
                  <a:lnTo>
                    <a:pt x="576" y="703"/>
                  </a:lnTo>
                  <a:lnTo>
                    <a:pt x="564" y="704"/>
                  </a:lnTo>
                  <a:lnTo>
                    <a:pt x="537" y="709"/>
                  </a:lnTo>
                  <a:lnTo>
                    <a:pt x="527" y="711"/>
                  </a:lnTo>
                  <a:lnTo>
                    <a:pt x="526" y="711"/>
                  </a:lnTo>
                  <a:lnTo>
                    <a:pt x="525" y="711"/>
                  </a:lnTo>
                  <a:lnTo>
                    <a:pt x="524" y="711"/>
                  </a:lnTo>
                  <a:lnTo>
                    <a:pt x="524" y="711"/>
                  </a:lnTo>
                  <a:lnTo>
                    <a:pt x="523" y="711"/>
                  </a:lnTo>
                  <a:lnTo>
                    <a:pt x="523" y="711"/>
                  </a:lnTo>
                  <a:lnTo>
                    <a:pt x="522" y="711"/>
                  </a:lnTo>
                  <a:lnTo>
                    <a:pt x="522" y="711"/>
                  </a:lnTo>
                  <a:lnTo>
                    <a:pt x="522" y="710"/>
                  </a:lnTo>
                  <a:lnTo>
                    <a:pt x="520" y="710"/>
                  </a:lnTo>
                  <a:lnTo>
                    <a:pt x="519" y="710"/>
                  </a:lnTo>
                  <a:lnTo>
                    <a:pt x="518" y="709"/>
                  </a:lnTo>
                  <a:lnTo>
                    <a:pt x="518" y="708"/>
                  </a:lnTo>
                  <a:lnTo>
                    <a:pt x="517" y="707"/>
                  </a:lnTo>
                  <a:lnTo>
                    <a:pt x="516" y="707"/>
                  </a:lnTo>
                  <a:lnTo>
                    <a:pt x="516" y="706"/>
                  </a:lnTo>
                  <a:lnTo>
                    <a:pt x="516" y="707"/>
                  </a:lnTo>
                  <a:lnTo>
                    <a:pt x="512" y="705"/>
                  </a:lnTo>
                  <a:lnTo>
                    <a:pt x="510" y="705"/>
                  </a:lnTo>
                  <a:lnTo>
                    <a:pt x="507" y="705"/>
                  </a:lnTo>
                  <a:lnTo>
                    <a:pt x="505" y="705"/>
                  </a:lnTo>
                  <a:lnTo>
                    <a:pt x="503" y="705"/>
                  </a:lnTo>
                  <a:lnTo>
                    <a:pt x="502" y="705"/>
                  </a:lnTo>
                  <a:lnTo>
                    <a:pt x="499" y="705"/>
                  </a:lnTo>
                  <a:lnTo>
                    <a:pt x="498" y="705"/>
                  </a:lnTo>
                  <a:lnTo>
                    <a:pt x="497" y="705"/>
                  </a:lnTo>
                  <a:lnTo>
                    <a:pt x="496" y="705"/>
                  </a:lnTo>
                  <a:lnTo>
                    <a:pt x="495" y="704"/>
                  </a:lnTo>
                  <a:lnTo>
                    <a:pt x="494" y="704"/>
                  </a:lnTo>
                  <a:lnTo>
                    <a:pt x="493" y="704"/>
                  </a:lnTo>
                  <a:lnTo>
                    <a:pt x="492" y="704"/>
                  </a:lnTo>
                  <a:lnTo>
                    <a:pt x="490" y="703"/>
                  </a:lnTo>
                  <a:lnTo>
                    <a:pt x="486" y="702"/>
                  </a:lnTo>
                  <a:lnTo>
                    <a:pt x="484" y="698"/>
                  </a:lnTo>
                  <a:lnTo>
                    <a:pt x="480" y="698"/>
                  </a:lnTo>
                  <a:lnTo>
                    <a:pt x="477" y="698"/>
                  </a:lnTo>
                  <a:lnTo>
                    <a:pt x="476" y="698"/>
                  </a:lnTo>
                  <a:lnTo>
                    <a:pt x="474" y="699"/>
                  </a:lnTo>
                  <a:lnTo>
                    <a:pt x="471" y="699"/>
                  </a:lnTo>
                  <a:lnTo>
                    <a:pt x="470" y="697"/>
                  </a:lnTo>
                  <a:lnTo>
                    <a:pt x="466" y="695"/>
                  </a:lnTo>
                  <a:lnTo>
                    <a:pt x="465" y="696"/>
                  </a:lnTo>
                  <a:lnTo>
                    <a:pt x="463" y="697"/>
                  </a:lnTo>
                  <a:lnTo>
                    <a:pt x="460" y="698"/>
                  </a:lnTo>
                  <a:lnTo>
                    <a:pt x="459" y="700"/>
                  </a:lnTo>
                  <a:lnTo>
                    <a:pt x="459" y="701"/>
                  </a:lnTo>
                  <a:lnTo>
                    <a:pt x="458" y="705"/>
                  </a:lnTo>
                  <a:lnTo>
                    <a:pt x="457" y="708"/>
                  </a:lnTo>
                  <a:lnTo>
                    <a:pt x="456" y="712"/>
                  </a:lnTo>
                  <a:lnTo>
                    <a:pt x="456" y="716"/>
                  </a:lnTo>
                  <a:lnTo>
                    <a:pt x="454" y="718"/>
                  </a:lnTo>
                  <a:lnTo>
                    <a:pt x="452" y="720"/>
                  </a:lnTo>
                  <a:lnTo>
                    <a:pt x="451" y="721"/>
                  </a:lnTo>
                  <a:lnTo>
                    <a:pt x="451" y="722"/>
                  </a:lnTo>
                  <a:lnTo>
                    <a:pt x="451" y="723"/>
                  </a:lnTo>
                  <a:lnTo>
                    <a:pt x="450" y="725"/>
                  </a:lnTo>
                  <a:lnTo>
                    <a:pt x="423" y="729"/>
                  </a:lnTo>
                  <a:lnTo>
                    <a:pt x="417" y="730"/>
                  </a:lnTo>
                  <a:lnTo>
                    <a:pt x="415" y="729"/>
                  </a:lnTo>
                  <a:lnTo>
                    <a:pt x="399" y="719"/>
                  </a:lnTo>
                  <a:lnTo>
                    <a:pt x="398" y="720"/>
                  </a:lnTo>
                  <a:lnTo>
                    <a:pt x="360" y="719"/>
                  </a:lnTo>
                  <a:lnTo>
                    <a:pt x="356" y="720"/>
                  </a:lnTo>
                  <a:lnTo>
                    <a:pt x="339" y="719"/>
                  </a:lnTo>
                  <a:lnTo>
                    <a:pt x="318" y="685"/>
                  </a:lnTo>
                  <a:lnTo>
                    <a:pt x="304" y="677"/>
                  </a:lnTo>
                  <a:lnTo>
                    <a:pt x="293" y="666"/>
                  </a:lnTo>
                  <a:lnTo>
                    <a:pt x="288" y="658"/>
                  </a:lnTo>
                  <a:lnTo>
                    <a:pt x="267" y="641"/>
                  </a:lnTo>
                  <a:lnTo>
                    <a:pt x="265" y="640"/>
                  </a:lnTo>
                  <a:lnTo>
                    <a:pt x="274" y="620"/>
                  </a:lnTo>
                  <a:lnTo>
                    <a:pt x="271" y="607"/>
                  </a:lnTo>
                  <a:lnTo>
                    <a:pt x="261" y="607"/>
                  </a:lnTo>
                  <a:lnTo>
                    <a:pt x="272" y="559"/>
                  </a:lnTo>
                  <a:lnTo>
                    <a:pt x="287" y="507"/>
                  </a:lnTo>
                  <a:lnTo>
                    <a:pt x="273" y="476"/>
                  </a:lnTo>
                  <a:lnTo>
                    <a:pt x="272" y="461"/>
                  </a:lnTo>
                  <a:lnTo>
                    <a:pt x="271" y="420"/>
                  </a:lnTo>
                  <a:lnTo>
                    <a:pt x="220" y="443"/>
                  </a:lnTo>
                  <a:lnTo>
                    <a:pt x="210" y="448"/>
                  </a:lnTo>
                  <a:lnTo>
                    <a:pt x="207" y="446"/>
                  </a:lnTo>
                  <a:lnTo>
                    <a:pt x="204" y="445"/>
                  </a:lnTo>
                  <a:lnTo>
                    <a:pt x="202" y="444"/>
                  </a:lnTo>
                  <a:lnTo>
                    <a:pt x="199" y="444"/>
                  </a:lnTo>
                  <a:lnTo>
                    <a:pt x="197" y="444"/>
                  </a:lnTo>
                  <a:lnTo>
                    <a:pt x="195" y="444"/>
                  </a:lnTo>
                  <a:lnTo>
                    <a:pt x="192" y="444"/>
                  </a:lnTo>
                  <a:lnTo>
                    <a:pt x="191" y="442"/>
                  </a:lnTo>
                  <a:lnTo>
                    <a:pt x="186" y="453"/>
                  </a:lnTo>
                  <a:lnTo>
                    <a:pt x="185" y="455"/>
                  </a:lnTo>
                  <a:lnTo>
                    <a:pt x="183" y="456"/>
                  </a:lnTo>
                  <a:lnTo>
                    <a:pt x="182" y="457"/>
                  </a:lnTo>
                  <a:lnTo>
                    <a:pt x="181" y="457"/>
                  </a:lnTo>
                  <a:lnTo>
                    <a:pt x="181" y="458"/>
                  </a:lnTo>
                  <a:lnTo>
                    <a:pt x="180" y="459"/>
                  </a:lnTo>
                  <a:lnTo>
                    <a:pt x="179" y="460"/>
                  </a:lnTo>
                  <a:lnTo>
                    <a:pt x="178" y="460"/>
                  </a:lnTo>
                  <a:lnTo>
                    <a:pt x="178" y="461"/>
                  </a:lnTo>
                  <a:lnTo>
                    <a:pt x="178" y="462"/>
                  </a:lnTo>
                  <a:lnTo>
                    <a:pt x="177" y="463"/>
                  </a:lnTo>
                  <a:lnTo>
                    <a:pt x="176" y="463"/>
                  </a:lnTo>
                  <a:lnTo>
                    <a:pt x="175" y="463"/>
                  </a:lnTo>
                  <a:lnTo>
                    <a:pt x="175" y="464"/>
                  </a:lnTo>
                  <a:lnTo>
                    <a:pt x="174" y="464"/>
                  </a:lnTo>
                  <a:lnTo>
                    <a:pt x="174" y="465"/>
                  </a:lnTo>
                  <a:lnTo>
                    <a:pt x="173" y="465"/>
                  </a:lnTo>
                  <a:lnTo>
                    <a:pt x="172" y="465"/>
                  </a:lnTo>
                  <a:lnTo>
                    <a:pt x="172" y="465"/>
                  </a:lnTo>
                  <a:lnTo>
                    <a:pt x="172" y="466"/>
                  </a:lnTo>
                  <a:lnTo>
                    <a:pt x="171" y="466"/>
                  </a:lnTo>
                  <a:lnTo>
                    <a:pt x="171" y="467"/>
                  </a:lnTo>
                  <a:lnTo>
                    <a:pt x="170" y="468"/>
                  </a:lnTo>
                  <a:lnTo>
                    <a:pt x="169" y="468"/>
                  </a:lnTo>
                  <a:lnTo>
                    <a:pt x="169" y="469"/>
                  </a:lnTo>
                  <a:lnTo>
                    <a:pt x="168" y="469"/>
                  </a:lnTo>
                  <a:lnTo>
                    <a:pt x="167" y="470"/>
                  </a:lnTo>
                  <a:lnTo>
                    <a:pt x="166" y="470"/>
                  </a:lnTo>
                  <a:lnTo>
                    <a:pt x="166" y="470"/>
                  </a:lnTo>
                  <a:lnTo>
                    <a:pt x="166" y="471"/>
                  </a:lnTo>
                  <a:lnTo>
                    <a:pt x="165" y="471"/>
                  </a:lnTo>
                  <a:lnTo>
                    <a:pt x="164" y="471"/>
                  </a:lnTo>
                  <a:lnTo>
                    <a:pt x="163" y="471"/>
                  </a:lnTo>
                  <a:lnTo>
                    <a:pt x="163" y="472"/>
                  </a:lnTo>
                  <a:lnTo>
                    <a:pt x="162" y="473"/>
                  </a:lnTo>
                  <a:lnTo>
                    <a:pt x="162" y="474"/>
                  </a:lnTo>
                  <a:lnTo>
                    <a:pt x="162" y="475"/>
                  </a:lnTo>
                  <a:lnTo>
                    <a:pt x="161" y="476"/>
                  </a:lnTo>
                  <a:lnTo>
                    <a:pt x="161" y="477"/>
                  </a:lnTo>
                  <a:lnTo>
                    <a:pt x="162" y="478"/>
                  </a:lnTo>
                  <a:lnTo>
                    <a:pt x="162" y="479"/>
                  </a:lnTo>
                  <a:lnTo>
                    <a:pt x="162" y="480"/>
                  </a:lnTo>
                  <a:lnTo>
                    <a:pt x="162" y="481"/>
                  </a:lnTo>
                  <a:lnTo>
                    <a:pt x="163" y="481"/>
                  </a:lnTo>
                  <a:lnTo>
                    <a:pt x="163" y="482"/>
                  </a:lnTo>
                  <a:lnTo>
                    <a:pt x="163" y="483"/>
                  </a:lnTo>
                  <a:lnTo>
                    <a:pt x="159" y="496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40" y="534"/>
                  </a:lnTo>
                  <a:lnTo>
                    <a:pt x="138" y="534"/>
                  </a:lnTo>
                  <a:lnTo>
                    <a:pt x="137" y="534"/>
                  </a:lnTo>
                  <a:lnTo>
                    <a:pt x="136" y="534"/>
                  </a:lnTo>
                  <a:lnTo>
                    <a:pt x="135" y="535"/>
                  </a:lnTo>
                  <a:lnTo>
                    <a:pt x="134" y="535"/>
                  </a:lnTo>
                  <a:lnTo>
                    <a:pt x="134" y="535"/>
                  </a:lnTo>
                  <a:lnTo>
                    <a:pt x="132" y="536"/>
                  </a:lnTo>
                  <a:lnTo>
                    <a:pt x="131" y="535"/>
                  </a:lnTo>
                  <a:lnTo>
                    <a:pt x="130" y="535"/>
                  </a:lnTo>
                  <a:lnTo>
                    <a:pt x="129" y="535"/>
                  </a:lnTo>
                  <a:lnTo>
                    <a:pt x="128" y="535"/>
                  </a:lnTo>
                  <a:lnTo>
                    <a:pt x="127" y="535"/>
                  </a:lnTo>
                  <a:lnTo>
                    <a:pt x="126" y="535"/>
                  </a:lnTo>
                  <a:lnTo>
                    <a:pt x="124" y="535"/>
                  </a:lnTo>
                  <a:lnTo>
                    <a:pt x="122" y="535"/>
                  </a:lnTo>
                  <a:lnTo>
                    <a:pt x="121" y="535"/>
                  </a:lnTo>
                  <a:lnTo>
                    <a:pt x="121" y="536"/>
                  </a:lnTo>
                  <a:lnTo>
                    <a:pt x="120" y="536"/>
                  </a:lnTo>
                  <a:lnTo>
                    <a:pt x="119" y="535"/>
                  </a:lnTo>
                  <a:lnTo>
                    <a:pt x="118" y="535"/>
                  </a:lnTo>
                  <a:lnTo>
                    <a:pt x="117" y="535"/>
                  </a:lnTo>
                  <a:lnTo>
                    <a:pt x="115" y="536"/>
                  </a:lnTo>
                  <a:lnTo>
                    <a:pt x="115" y="536"/>
                  </a:lnTo>
                  <a:lnTo>
                    <a:pt x="113" y="535"/>
                  </a:lnTo>
                  <a:lnTo>
                    <a:pt x="112" y="535"/>
                  </a:lnTo>
                  <a:lnTo>
                    <a:pt x="111" y="534"/>
                  </a:lnTo>
                  <a:lnTo>
                    <a:pt x="109" y="534"/>
                  </a:lnTo>
                  <a:lnTo>
                    <a:pt x="108" y="534"/>
                  </a:lnTo>
                  <a:lnTo>
                    <a:pt x="108" y="534"/>
                  </a:lnTo>
                  <a:lnTo>
                    <a:pt x="79" y="519"/>
                  </a:lnTo>
                  <a:lnTo>
                    <a:pt x="78" y="518"/>
                  </a:lnTo>
                  <a:lnTo>
                    <a:pt x="78" y="517"/>
                  </a:lnTo>
                  <a:lnTo>
                    <a:pt x="77" y="515"/>
                  </a:lnTo>
                  <a:lnTo>
                    <a:pt x="77" y="514"/>
                  </a:lnTo>
                  <a:lnTo>
                    <a:pt x="77" y="512"/>
                  </a:lnTo>
                  <a:lnTo>
                    <a:pt x="76" y="510"/>
                  </a:lnTo>
                  <a:lnTo>
                    <a:pt x="76" y="509"/>
                  </a:lnTo>
                  <a:lnTo>
                    <a:pt x="76" y="508"/>
                  </a:lnTo>
                  <a:lnTo>
                    <a:pt x="76" y="507"/>
                  </a:lnTo>
                  <a:lnTo>
                    <a:pt x="76" y="504"/>
                  </a:lnTo>
                  <a:lnTo>
                    <a:pt x="76" y="502"/>
                  </a:lnTo>
                  <a:lnTo>
                    <a:pt x="75" y="501"/>
                  </a:lnTo>
                  <a:lnTo>
                    <a:pt x="75" y="500"/>
                  </a:lnTo>
                  <a:lnTo>
                    <a:pt x="74" y="499"/>
                  </a:lnTo>
                  <a:lnTo>
                    <a:pt x="74" y="498"/>
                  </a:lnTo>
                  <a:lnTo>
                    <a:pt x="64" y="498"/>
                  </a:lnTo>
                  <a:lnTo>
                    <a:pt x="49" y="473"/>
                  </a:lnTo>
                  <a:lnTo>
                    <a:pt x="19" y="470"/>
                  </a:lnTo>
                  <a:lnTo>
                    <a:pt x="33" y="439"/>
                  </a:lnTo>
                  <a:lnTo>
                    <a:pt x="45" y="416"/>
                  </a:lnTo>
                  <a:lnTo>
                    <a:pt x="60" y="399"/>
                  </a:lnTo>
                  <a:lnTo>
                    <a:pt x="48" y="389"/>
                  </a:lnTo>
                  <a:lnTo>
                    <a:pt x="24" y="367"/>
                  </a:lnTo>
                  <a:lnTo>
                    <a:pt x="18" y="362"/>
                  </a:lnTo>
                  <a:lnTo>
                    <a:pt x="17" y="361"/>
                  </a:lnTo>
                  <a:lnTo>
                    <a:pt x="16" y="360"/>
                  </a:lnTo>
                  <a:lnTo>
                    <a:pt x="15" y="360"/>
                  </a:lnTo>
                  <a:lnTo>
                    <a:pt x="14" y="359"/>
                  </a:lnTo>
                  <a:lnTo>
                    <a:pt x="14" y="358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5"/>
                  </a:lnTo>
                  <a:lnTo>
                    <a:pt x="14" y="355"/>
                  </a:lnTo>
                  <a:lnTo>
                    <a:pt x="13" y="355"/>
                  </a:lnTo>
                  <a:lnTo>
                    <a:pt x="13" y="355"/>
                  </a:lnTo>
                  <a:lnTo>
                    <a:pt x="12" y="355"/>
                  </a:lnTo>
                  <a:lnTo>
                    <a:pt x="11" y="355"/>
                  </a:lnTo>
                  <a:lnTo>
                    <a:pt x="10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9" y="354"/>
                  </a:lnTo>
                  <a:lnTo>
                    <a:pt x="9" y="353"/>
                  </a:lnTo>
                  <a:lnTo>
                    <a:pt x="9" y="352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7" y="350"/>
                  </a:lnTo>
                  <a:lnTo>
                    <a:pt x="6" y="350"/>
                  </a:lnTo>
                  <a:lnTo>
                    <a:pt x="6" y="351"/>
                  </a:lnTo>
                  <a:lnTo>
                    <a:pt x="6" y="352"/>
                  </a:lnTo>
                  <a:lnTo>
                    <a:pt x="6" y="351"/>
                  </a:lnTo>
                  <a:lnTo>
                    <a:pt x="5" y="350"/>
                  </a:lnTo>
                  <a:lnTo>
                    <a:pt x="4" y="351"/>
                  </a:lnTo>
                  <a:lnTo>
                    <a:pt x="3" y="351"/>
                  </a:lnTo>
                  <a:lnTo>
                    <a:pt x="3" y="352"/>
                  </a:lnTo>
                  <a:lnTo>
                    <a:pt x="2" y="352"/>
                  </a:lnTo>
                  <a:lnTo>
                    <a:pt x="1" y="353"/>
                  </a:lnTo>
                  <a:lnTo>
                    <a:pt x="0" y="353"/>
                  </a:lnTo>
                  <a:lnTo>
                    <a:pt x="0" y="353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50"/>
                  </a:lnTo>
                  <a:lnTo>
                    <a:pt x="1" y="349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3" y="348"/>
                  </a:lnTo>
                  <a:lnTo>
                    <a:pt x="4" y="348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4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3"/>
                  </a:lnTo>
                  <a:lnTo>
                    <a:pt x="7" y="342"/>
                  </a:lnTo>
                  <a:lnTo>
                    <a:pt x="7" y="341"/>
                  </a:lnTo>
                  <a:lnTo>
                    <a:pt x="6" y="341"/>
                  </a:lnTo>
                  <a:lnTo>
                    <a:pt x="6" y="340"/>
                  </a:lnTo>
                  <a:lnTo>
                    <a:pt x="6" y="339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7" y="338"/>
                  </a:lnTo>
                  <a:lnTo>
                    <a:pt x="8" y="337"/>
                  </a:lnTo>
                  <a:lnTo>
                    <a:pt x="9" y="337"/>
                  </a:lnTo>
                  <a:lnTo>
                    <a:pt x="10" y="337"/>
                  </a:lnTo>
                  <a:lnTo>
                    <a:pt x="10" y="336"/>
                  </a:lnTo>
                  <a:lnTo>
                    <a:pt x="11" y="336"/>
                  </a:lnTo>
                  <a:lnTo>
                    <a:pt x="12" y="336"/>
                  </a:lnTo>
                  <a:lnTo>
                    <a:pt x="13" y="335"/>
                  </a:lnTo>
                  <a:lnTo>
                    <a:pt x="13" y="335"/>
                  </a:lnTo>
                  <a:lnTo>
                    <a:pt x="14" y="335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7" y="332"/>
                  </a:lnTo>
                  <a:lnTo>
                    <a:pt x="18" y="332"/>
                  </a:lnTo>
                  <a:lnTo>
                    <a:pt x="19" y="332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20" y="330"/>
                  </a:lnTo>
                  <a:lnTo>
                    <a:pt x="21" y="330"/>
                  </a:lnTo>
                  <a:lnTo>
                    <a:pt x="21" y="329"/>
                  </a:lnTo>
                  <a:lnTo>
                    <a:pt x="21" y="328"/>
                  </a:lnTo>
                  <a:lnTo>
                    <a:pt x="20" y="328"/>
                  </a:lnTo>
                  <a:lnTo>
                    <a:pt x="20" y="327"/>
                  </a:lnTo>
                  <a:lnTo>
                    <a:pt x="20" y="326"/>
                  </a:lnTo>
                  <a:lnTo>
                    <a:pt x="20" y="325"/>
                  </a:lnTo>
                  <a:lnTo>
                    <a:pt x="21" y="324"/>
                  </a:lnTo>
                  <a:lnTo>
                    <a:pt x="22" y="324"/>
                  </a:lnTo>
                  <a:lnTo>
                    <a:pt x="23" y="324"/>
                  </a:lnTo>
                  <a:lnTo>
                    <a:pt x="24" y="324"/>
                  </a:lnTo>
                  <a:lnTo>
                    <a:pt x="25" y="324"/>
                  </a:lnTo>
                  <a:lnTo>
                    <a:pt x="25" y="324"/>
                  </a:lnTo>
                  <a:lnTo>
                    <a:pt x="26" y="324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0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1" y="219"/>
                  </a:lnTo>
                  <a:lnTo>
                    <a:pt x="31" y="203"/>
                  </a:lnTo>
                  <a:lnTo>
                    <a:pt x="48" y="217"/>
                  </a:lnTo>
                  <a:lnTo>
                    <a:pt x="48" y="218"/>
                  </a:lnTo>
                  <a:lnTo>
                    <a:pt x="47" y="219"/>
                  </a:lnTo>
                  <a:lnTo>
                    <a:pt x="47" y="220"/>
                  </a:lnTo>
                  <a:lnTo>
                    <a:pt x="48" y="221"/>
                  </a:lnTo>
                  <a:lnTo>
                    <a:pt x="49" y="221"/>
                  </a:lnTo>
                  <a:lnTo>
                    <a:pt x="50" y="221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1"/>
                  </a:lnTo>
                  <a:lnTo>
                    <a:pt x="53" y="220"/>
                  </a:lnTo>
                  <a:lnTo>
                    <a:pt x="52" y="219"/>
                  </a:lnTo>
                  <a:lnTo>
                    <a:pt x="51" y="215"/>
                  </a:lnTo>
                  <a:lnTo>
                    <a:pt x="54" y="214"/>
                  </a:lnTo>
                  <a:lnTo>
                    <a:pt x="55" y="214"/>
                  </a:lnTo>
                  <a:lnTo>
                    <a:pt x="56" y="214"/>
                  </a:lnTo>
                  <a:lnTo>
                    <a:pt x="57" y="213"/>
                  </a:lnTo>
                  <a:lnTo>
                    <a:pt x="58" y="212"/>
                  </a:lnTo>
                  <a:lnTo>
                    <a:pt x="59" y="212"/>
                  </a:lnTo>
                  <a:lnTo>
                    <a:pt x="59" y="211"/>
                  </a:lnTo>
                  <a:lnTo>
                    <a:pt x="60" y="211"/>
                  </a:lnTo>
                  <a:lnTo>
                    <a:pt x="61" y="210"/>
                  </a:lnTo>
                  <a:lnTo>
                    <a:pt x="62" y="210"/>
                  </a:ln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6" y="208"/>
                  </a:lnTo>
                  <a:lnTo>
                    <a:pt x="68" y="207"/>
                  </a:lnTo>
                  <a:lnTo>
                    <a:pt x="69" y="206"/>
                  </a:lnTo>
                  <a:lnTo>
                    <a:pt x="70" y="205"/>
                  </a:lnTo>
                  <a:lnTo>
                    <a:pt x="71" y="205"/>
                  </a:lnTo>
                  <a:lnTo>
                    <a:pt x="72" y="204"/>
                  </a:lnTo>
                  <a:lnTo>
                    <a:pt x="73" y="204"/>
                  </a:lnTo>
                  <a:lnTo>
                    <a:pt x="74" y="203"/>
                  </a:lnTo>
                  <a:lnTo>
                    <a:pt x="75" y="203"/>
                  </a:lnTo>
                  <a:lnTo>
                    <a:pt x="75" y="201"/>
                  </a:lnTo>
                  <a:lnTo>
                    <a:pt x="80" y="177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6" y="146"/>
                  </a:lnTo>
                  <a:lnTo>
                    <a:pt x="87" y="145"/>
                  </a:lnTo>
                  <a:lnTo>
                    <a:pt x="87" y="143"/>
                  </a:lnTo>
                  <a:lnTo>
                    <a:pt x="87" y="142"/>
                  </a:lnTo>
                  <a:lnTo>
                    <a:pt x="87" y="141"/>
                  </a:lnTo>
                  <a:lnTo>
                    <a:pt x="88" y="138"/>
                  </a:lnTo>
                  <a:lnTo>
                    <a:pt x="88" y="137"/>
                  </a:lnTo>
                  <a:lnTo>
                    <a:pt x="95" y="110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5" y="95"/>
                  </a:lnTo>
                  <a:lnTo>
                    <a:pt x="94" y="92"/>
                  </a:lnTo>
                  <a:lnTo>
                    <a:pt x="94" y="91"/>
                  </a:lnTo>
                  <a:lnTo>
                    <a:pt x="94" y="89"/>
                  </a:lnTo>
                  <a:lnTo>
                    <a:pt x="93" y="87"/>
                  </a:lnTo>
                  <a:lnTo>
                    <a:pt x="92" y="84"/>
                  </a:lnTo>
                  <a:lnTo>
                    <a:pt x="92" y="82"/>
                  </a:lnTo>
                  <a:lnTo>
                    <a:pt x="86" y="60"/>
                  </a:lnTo>
                  <a:lnTo>
                    <a:pt x="89" y="49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89" y="49"/>
                  </a:lnTo>
                  <a:lnTo>
                    <a:pt x="220" y="67"/>
                  </a:lnTo>
                  <a:lnTo>
                    <a:pt x="224" y="69"/>
                  </a:lnTo>
                  <a:lnTo>
                    <a:pt x="452" y="197"/>
                  </a:lnTo>
                  <a:lnTo>
                    <a:pt x="453" y="197"/>
                  </a:lnTo>
                  <a:lnTo>
                    <a:pt x="492" y="219"/>
                  </a:lnTo>
                  <a:lnTo>
                    <a:pt x="504" y="226"/>
                  </a:lnTo>
                  <a:lnTo>
                    <a:pt x="505" y="230"/>
                  </a:lnTo>
                  <a:lnTo>
                    <a:pt x="509" y="254"/>
                  </a:lnTo>
                  <a:lnTo>
                    <a:pt x="511" y="272"/>
                  </a:lnTo>
                  <a:lnTo>
                    <a:pt x="511" y="273"/>
                  </a:lnTo>
                  <a:lnTo>
                    <a:pt x="510" y="273"/>
                  </a:lnTo>
                  <a:lnTo>
                    <a:pt x="510" y="274"/>
                  </a:lnTo>
                  <a:lnTo>
                    <a:pt x="509" y="274"/>
                  </a:lnTo>
                  <a:lnTo>
                    <a:pt x="508" y="273"/>
                  </a:lnTo>
                  <a:lnTo>
                    <a:pt x="507" y="274"/>
                  </a:lnTo>
                  <a:lnTo>
                    <a:pt x="507" y="277"/>
                  </a:lnTo>
                  <a:lnTo>
                    <a:pt x="507" y="278"/>
                  </a:lnTo>
                  <a:lnTo>
                    <a:pt x="507" y="279"/>
                  </a:lnTo>
                  <a:lnTo>
                    <a:pt x="506" y="279"/>
                  </a:lnTo>
                  <a:lnTo>
                    <a:pt x="505" y="279"/>
                  </a:lnTo>
                  <a:lnTo>
                    <a:pt x="504" y="279"/>
                  </a:lnTo>
                  <a:lnTo>
                    <a:pt x="503" y="279"/>
                  </a:lnTo>
                  <a:lnTo>
                    <a:pt x="503" y="280"/>
                  </a:lnTo>
                  <a:lnTo>
                    <a:pt x="501" y="282"/>
                  </a:lnTo>
                  <a:lnTo>
                    <a:pt x="500" y="283"/>
                  </a:lnTo>
                  <a:lnTo>
                    <a:pt x="497" y="285"/>
                  </a:lnTo>
                  <a:lnTo>
                    <a:pt x="497" y="286"/>
                  </a:lnTo>
                  <a:lnTo>
                    <a:pt x="496" y="287"/>
                  </a:lnTo>
                  <a:lnTo>
                    <a:pt x="495" y="288"/>
                  </a:lnTo>
                  <a:lnTo>
                    <a:pt x="495" y="289"/>
                  </a:lnTo>
                  <a:lnTo>
                    <a:pt x="490" y="29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335" y="1938"/>
              <a:ext cx="276" cy="21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7" y="7"/>
                </a:cxn>
                <a:cxn ang="0">
                  <a:pos x="7" y="10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4" y="13"/>
                </a:cxn>
                <a:cxn ang="0">
                  <a:pos x="3" y="15"/>
                </a:cxn>
                <a:cxn ang="0">
                  <a:pos x="4" y="16"/>
                </a:cxn>
                <a:cxn ang="0">
                  <a:pos x="5" y="17"/>
                </a:cxn>
                <a:cxn ang="0">
                  <a:pos x="7" y="16"/>
                </a:cxn>
                <a:cxn ang="0">
                  <a:pos x="8" y="16"/>
                </a:cxn>
                <a:cxn ang="0">
                  <a:pos x="10" y="15"/>
                </a:cxn>
                <a:cxn ang="0">
                  <a:pos x="12" y="14"/>
                </a:cxn>
                <a:cxn ang="0">
                  <a:pos x="13" y="13"/>
                </a:cxn>
                <a:cxn ang="0">
                  <a:pos x="14" y="13"/>
                </a:cxn>
                <a:cxn ang="0">
                  <a:pos x="15" y="14"/>
                </a:cxn>
                <a:cxn ang="0">
                  <a:pos x="17" y="15"/>
                </a:cxn>
                <a:cxn ang="0">
                  <a:pos x="18" y="16"/>
                </a:cxn>
                <a:cxn ang="0">
                  <a:pos x="20" y="17"/>
                </a:cxn>
                <a:cxn ang="0">
                  <a:pos x="21" y="18"/>
                </a:cxn>
                <a:cxn ang="0">
                  <a:pos x="23" y="18"/>
                </a:cxn>
                <a:cxn ang="0">
                  <a:pos x="24" y="19"/>
                </a:cxn>
                <a:cxn ang="0">
                  <a:pos x="26" y="19"/>
                </a:cxn>
                <a:cxn ang="0">
                  <a:pos x="27" y="21"/>
                </a:cxn>
                <a:cxn ang="0">
                  <a:pos x="27" y="23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9" y="27"/>
                </a:cxn>
                <a:cxn ang="0">
                  <a:pos x="29" y="29"/>
                </a:cxn>
                <a:cxn ang="0">
                  <a:pos x="30" y="32"/>
                </a:cxn>
                <a:cxn ang="0">
                  <a:pos x="32" y="36"/>
                </a:cxn>
                <a:cxn ang="0">
                  <a:pos x="32" y="38"/>
                </a:cxn>
                <a:cxn ang="0">
                  <a:pos x="34" y="42"/>
                </a:cxn>
                <a:cxn ang="0">
                  <a:pos x="39" y="45"/>
                </a:cxn>
                <a:cxn ang="0">
                  <a:pos x="45" y="50"/>
                </a:cxn>
                <a:cxn ang="0">
                  <a:pos x="58" y="59"/>
                </a:cxn>
                <a:cxn ang="0">
                  <a:pos x="61" y="62"/>
                </a:cxn>
                <a:cxn ang="0">
                  <a:pos x="70" y="68"/>
                </a:cxn>
                <a:cxn ang="0">
                  <a:pos x="84" y="77"/>
                </a:cxn>
                <a:cxn ang="0">
                  <a:pos x="87" y="79"/>
                </a:cxn>
                <a:cxn ang="0">
                  <a:pos x="106" y="93"/>
                </a:cxn>
                <a:cxn ang="0">
                  <a:pos x="141" y="117"/>
                </a:cxn>
                <a:cxn ang="0">
                  <a:pos x="240" y="187"/>
                </a:cxn>
                <a:cxn ang="0">
                  <a:pos x="276" y="212"/>
                </a:cxn>
              </a:cxnLst>
              <a:rect l="0" t="0" r="r" b="b"/>
              <a:pathLst>
                <a:path w="276" h="21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3" y="15"/>
                  </a:lnTo>
                  <a:lnTo>
                    <a:pt x="3" y="16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1" y="14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5" y="14"/>
                  </a:lnTo>
                  <a:lnTo>
                    <a:pt x="16" y="14"/>
                  </a:lnTo>
                  <a:lnTo>
                    <a:pt x="17" y="15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3" y="18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5" y="19"/>
                  </a:lnTo>
                  <a:lnTo>
                    <a:pt x="26" y="19"/>
                  </a:lnTo>
                  <a:lnTo>
                    <a:pt x="26" y="20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3"/>
                  </a:lnTo>
                  <a:lnTo>
                    <a:pt x="27" y="24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30" y="33"/>
                  </a:lnTo>
                  <a:lnTo>
                    <a:pt x="32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2"/>
                  </a:lnTo>
                  <a:lnTo>
                    <a:pt x="38" y="44"/>
                  </a:lnTo>
                  <a:lnTo>
                    <a:pt x="39" y="45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9" y="53"/>
                  </a:lnTo>
                  <a:lnTo>
                    <a:pt x="58" y="59"/>
                  </a:lnTo>
                  <a:lnTo>
                    <a:pt x="59" y="60"/>
                  </a:lnTo>
                  <a:lnTo>
                    <a:pt x="61" y="62"/>
                  </a:lnTo>
                  <a:lnTo>
                    <a:pt x="62" y="62"/>
                  </a:lnTo>
                  <a:lnTo>
                    <a:pt x="70" y="68"/>
                  </a:lnTo>
                  <a:lnTo>
                    <a:pt x="72" y="70"/>
                  </a:lnTo>
                  <a:lnTo>
                    <a:pt x="84" y="77"/>
                  </a:lnTo>
                  <a:lnTo>
                    <a:pt x="85" y="78"/>
                  </a:lnTo>
                  <a:lnTo>
                    <a:pt x="87" y="79"/>
                  </a:lnTo>
                  <a:lnTo>
                    <a:pt x="103" y="91"/>
                  </a:lnTo>
                  <a:lnTo>
                    <a:pt x="106" y="93"/>
                  </a:lnTo>
                  <a:lnTo>
                    <a:pt x="112" y="97"/>
                  </a:lnTo>
                  <a:lnTo>
                    <a:pt x="141" y="117"/>
                  </a:lnTo>
                  <a:lnTo>
                    <a:pt x="204" y="161"/>
                  </a:lnTo>
                  <a:lnTo>
                    <a:pt x="240" y="187"/>
                  </a:lnTo>
                  <a:lnTo>
                    <a:pt x="275" y="211"/>
                  </a:lnTo>
                  <a:lnTo>
                    <a:pt x="276" y="212"/>
                  </a:lnTo>
                  <a:lnTo>
                    <a:pt x="275" y="2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4"/>
            <p:cNvSpPr>
              <a:spLocks noEditPoints="1"/>
            </p:cNvSpPr>
            <p:nvPr/>
          </p:nvSpPr>
          <p:spPr bwMode="auto">
            <a:xfrm>
              <a:off x="2792" y="2707"/>
              <a:ext cx="1030" cy="646"/>
            </a:xfrm>
            <a:custGeom>
              <a:avLst/>
              <a:gdLst/>
              <a:ahLst/>
              <a:cxnLst>
                <a:cxn ang="0">
                  <a:pos x="846" y="171"/>
                </a:cxn>
                <a:cxn ang="0">
                  <a:pos x="855" y="161"/>
                </a:cxn>
                <a:cxn ang="0">
                  <a:pos x="842" y="169"/>
                </a:cxn>
                <a:cxn ang="0">
                  <a:pos x="863" y="164"/>
                </a:cxn>
                <a:cxn ang="0">
                  <a:pos x="868" y="189"/>
                </a:cxn>
                <a:cxn ang="0">
                  <a:pos x="881" y="195"/>
                </a:cxn>
                <a:cxn ang="0">
                  <a:pos x="886" y="186"/>
                </a:cxn>
                <a:cxn ang="0">
                  <a:pos x="894" y="232"/>
                </a:cxn>
                <a:cxn ang="0">
                  <a:pos x="894" y="257"/>
                </a:cxn>
                <a:cxn ang="0">
                  <a:pos x="906" y="284"/>
                </a:cxn>
                <a:cxn ang="0">
                  <a:pos x="920" y="318"/>
                </a:cxn>
                <a:cxn ang="0">
                  <a:pos x="904" y="345"/>
                </a:cxn>
                <a:cxn ang="0">
                  <a:pos x="925" y="348"/>
                </a:cxn>
                <a:cxn ang="0">
                  <a:pos x="951" y="378"/>
                </a:cxn>
                <a:cxn ang="0">
                  <a:pos x="973" y="389"/>
                </a:cxn>
                <a:cxn ang="0">
                  <a:pos x="996" y="397"/>
                </a:cxn>
                <a:cxn ang="0">
                  <a:pos x="1004" y="393"/>
                </a:cxn>
                <a:cxn ang="0">
                  <a:pos x="1027" y="404"/>
                </a:cxn>
                <a:cxn ang="0">
                  <a:pos x="1026" y="428"/>
                </a:cxn>
                <a:cxn ang="0">
                  <a:pos x="987" y="459"/>
                </a:cxn>
                <a:cxn ang="0">
                  <a:pos x="938" y="491"/>
                </a:cxn>
                <a:cxn ang="0">
                  <a:pos x="888" y="511"/>
                </a:cxn>
                <a:cxn ang="0">
                  <a:pos x="838" y="541"/>
                </a:cxn>
                <a:cxn ang="0">
                  <a:pos x="782" y="548"/>
                </a:cxn>
                <a:cxn ang="0">
                  <a:pos x="727" y="566"/>
                </a:cxn>
                <a:cxn ang="0">
                  <a:pos x="677" y="583"/>
                </a:cxn>
                <a:cxn ang="0">
                  <a:pos x="633" y="562"/>
                </a:cxn>
                <a:cxn ang="0">
                  <a:pos x="584" y="579"/>
                </a:cxn>
                <a:cxn ang="0">
                  <a:pos x="555" y="616"/>
                </a:cxn>
                <a:cxn ang="0">
                  <a:pos x="505" y="633"/>
                </a:cxn>
                <a:cxn ang="0">
                  <a:pos x="454" y="621"/>
                </a:cxn>
                <a:cxn ang="0">
                  <a:pos x="409" y="620"/>
                </a:cxn>
                <a:cxn ang="0">
                  <a:pos x="365" y="644"/>
                </a:cxn>
                <a:cxn ang="0">
                  <a:pos x="320" y="636"/>
                </a:cxn>
                <a:cxn ang="0">
                  <a:pos x="295" y="611"/>
                </a:cxn>
                <a:cxn ang="0">
                  <a:pos x="262" y="591"/>
                </a:cxn>
                <a:cxn ang="0">
                  <a:pos x="223" y="604"/>
                </a:cxn>
                <a:cxn ang="0">
                  <a:pos x="184" y="613"/>
                </a:cxn>
                <a:cxn ang="0">
                  <a:pos x="6" y="520"/>
                </a:cxn>
                <a:cxn ang="0">
                  <a:pos x="64" y="428"/>
                </a:cxn>
                <a:cxn ang="0">
                  <a:pos x="104" y="400"/>
                </a:cxn>
                <a:cxn ang="0">
                  <a:pos x="118" y="380"/>
                </a:cxn>
                <a:cxn ang="0">
                  <a:pos x="139" y="344"/>
                </a:cxn>
                <a:cxn ang="0">
                  <a:pos x="124" y="305"/>
                </a:cxn>
                <a:cxn ang="0">
                  <a:pos x="171" y="274"/>
                </a:cxn>
                <a:cxn ang="0">
                  <a:pos x="212" y="242"/>
                </a:cxn>
                <a:cxn ang="0">
                  <a:pos x="252" y="212"/>
                </a:cxn>
                <a:cxn ang="0">
                  <a:pos x="259" y="253"/>
                </a:cxn>
                <a:cxn ang="0">
                  <a:pos x="236" y="296"/>
                </a:cxn>
                <a:cxn ang="0">
                  <a:pos x="237" y="331"/>
                </a:cxn>
                <a:cxn ang="0">
                  <a:pos x="289" y="302"/>
                </a:cxn>
                <a:cxn ang="0">
                  <a:pos x="338" y="302"/>
                </a:cxn>
                <a:cxn ang="0">
                  <a:pos x="357" y="279"/>
                </a:cxn>
                <a:cxn ang="0">
                  <a:pos x="356" y="341"/>
                </a:cxn>
                <a:cxn ang="0">
                  <a:pos x="448" y="281"/>
                </a:cxn>
                <a:cxn ang="0">
                  <a:pos x="499" y="203"/>
                </a:cxn>
                <a:cxn ang="0">
                  <a:pos x="502" y="122"/>
                </a:cxn>
                <a:cxn ang="0">
                  <a:pos x="580" y="0"/>
                </a:cxn>
                <a:cxn ang="0">
                  <a:pos x="834" y="71"/>
                </a:cxn>
                <a:cxn ang="0">
                  <a:pos x="841" y="107"/>
                </a:cxn>
                <a:cxn ang="0">
                  <a:pos x="863" y="147"/>
                </a:cxn>
                <a:cxn ang="0">
                  <a:pos x="874" y="166"/>
                </a:cxn>
                <a:cxn ang="0">
                  <a:pos x="897" y="360"/>
                </a:cxn>
              </a:cxnLst>
              <a:rect l="0" t="0" r="r" b="b"/>
              <a:pathLst>
                <a:path w="1030" h="646">
                  <a:moveTo>
                    <a:pt x="1018" y="396"/>
                  </a:moveTo>
                  <a:lnTo>
                    <a:pt x="1017" y="396"/>
                  </a:lnTo>
                  <a:lnTo>
                    <a:pt x="1017" y="395"/>
                  </a:lnTo>
                  <a:lnTo>
                    <a:pt x="1017" y="394"/>
                  </a:lnTo>
                  <a:lnTo>
                    <a:pt x="1018" y="394"/>
                  </a:lnTo>
                  <a:lnTo>
                    <a:pt x="1019" y="395"/>
                  </a:lnTo>
                  <a:lnTo>
                    <a:pt x="1019" y="396"/>
                  </a:lnTo>
                  <a:lnTo>
                    <a:pt x="1018" y="396"/>
                  </a:lnTo>
                  <a:close/>
                  <a:moveTo>
                    <a:pt x="1013" y="390"/>
                  </a:moveTo>
                  <a:lnTo>
                    <a:pt x="1013" y="391"/>
                  </a:lnTo>
                  <a:lnTo>
                    <a:pt x="1014" y="391"/>
                  </a:lnTo>
                  <a:lnTo>
                    <a:pt x="1014" y="392"/>
                  </a:lnTo>
                  <a:lnTo>
                    <a:pt x="1014" y="392"/>
                  </a:lnTo>
                  <a:lnTo>
                    <a:pt x="1012" y="392"/>
                  </a:lnTo>
                  <a:lnTo>
                    <a:pt x="1012" y="391"/>
                  </a:lnTo>
                  <a:lnTo>
                    <a:pt x="1011" y="390"/>
                  </a:lnTo>
                  <a:lnTo>
                    <a:pt x="1011" y="391"/>
                  </a:lnTo>
                  <a:lnTo>
                    <a:pt x="1010" y="392"/>
                  </a:lnTo>
                  <a:lnTo>
                    <a:pt x="1010" y="391"/>
                  </a:lnTo>
                  <a:lnTo>
                    <a:pt x="1010" y="390"/>
                  </a:lnTo>
                  <a:lnTo>
                    <a:pt x="1009" y="390"/>
                  </a:lnTo>
                  <a:lnTo>
                    <a:pt x="1009" y="389"/>
                  </a:lnTo>
                  <a:lnTo>
                    <a:pt x="1008" y="389"/>
                  </a:lnTo>
                  <a:lnTo>
                    <a:pt x="1008" y="388"/>
                  </a:lnTo>
                  <a:lnTo>
                    <a:pt x="1009" y="388"/>
                  </a:lnTo>
                  <a:lnTo>
                    <a:pt x="1009" y="387"/>
                  </a:lnTo>
                  <a:lnTo>
                    <a:pt x="1010" y="388"/>
                  </a:lnTo>
                  <a:lnTo>
                    <a:pt x="1011" y="389"/>
                  </a:lnTo>
                  <a:lnTo>
                    <a:pt x="1012" y="389"/>
                  </a:lnTo>
                  <a:lnTo>
                    <a:pt x="1013" y="389"/>
                  </a:lnTo>
                  <a:lnTo>
                    <a:pt x="1013" y="390"/>
                  </a:lnTo>
                  <a:close/>
                  <a:moveTo>
                    <a:pt x="869" y="204"/>
                  </a:moveTo>
                  <a:lnTo>
                    <a:pt x="869" y="203"/>
                  </a:lnTo>
                  <a:lnTo>
                    <a:pt x="870" y="202"/>
                  </a:lnTo>
                  <a:lnTo>
                    <a:pt x="870" y="203"/>
                  </a:lnTo>
                  <a:lnTo>
                    <a:pt x="870" y="204"/>
                  </a:lnTo>
                  <a:lnTo>
                    <a:pt x="870" y="205"/>
                  </a:lnTo>
                  <a:lnTo>
                    <a:pt x="869" y="204"/>
                  </a:lnTo>
                  <a:close/>
                  <a:moveTo>
                    <a:pt x="873" y="188"/>
                  </a:moveTo>
                  <a:lnTo>
                    <a:pt x="872" y="188"/>
                  </a:lnTo>
                  <a:lnTo>
                    <a:pt x="872" y="187"/>
                  </a:lnTo>
                  <a:lnTo>
                    <a:pt x="872" y="186"/>
                  </a:lnTo>
                  <a:lnTo>
                    <a:pt x="873" y="185"/>
                  </a:lnTo>
                  <a:lnTo>
                    <a:pt x="874" y="185"/>
                  </a:lnTo>
                  <a:lnTo>
                    <a:pt x="875" y="186"/>
                  </a:lnTo>
                  <a:lnTo>
                    <a:pt x="874" y="187"/>
                  </a:lnTo>
                  <a:lnTo>
                    <a:pt x="873" y="188"/>
                  </a:lnTo>
                  <a:close/>
                  <a:moveTo>
                    <a:pt x="875" y="177"/>
                  </a:moveTo>
                  <a:lnTo>
                    <a:pt x="875" y="177"/>
                  </a:lnTo>
                  <a:lnTo>
                    <a:pt x="875" y="177"/>
                  </a:lnTo>
                  <a:close/>
                  <a:moveTo>
                    <a:pt x="846" y="171"/>
                  </a:moveTo>
                  <a:lnTo>
                    <a:pt x="845" y="171"/>
                  </a:lnTo>
                  <a:lnTo>
                    <a:pt x="846" y="172"/>
                  </a:lnTo>
                  <a:lnTo>
                    <a:pt x="846" y="173"/>
                  </a:lnTo>
                  <a:lnTo>
                    <a:pt x="845" y="173"/>
                  </a:lnTo>
                  <a:lnTo>
                    <a:pt x="844" y="174"/>
                  </a:lnTo>
                  <a:lnTo>
                    <a:pt x="844" y="173"/>
                  </a:lnTo>
                  <a:lnTo>
                    <a:pt x="843" y="172"/>
                  </a:lnTo>
                  <a:lnTo>
                    <a:pt x="843" y="171"/>
                  </a:lnTo>
                  <a:lnTo>
                    <a:pt x="843" y="170"/>
                  </a:lnTo>
                  <a:lnTo>
                    <a:pt x="844" y="170"/>
                  </a:lnTo>
                  <a:lnTo>
                    <a:pt x="844" y="170"/>
                  </a:lnTo>
                  <a:lnTo>
                    <a:pt x="844" y="169"/>
                  </a:lnTo>
                  <a:lnTo>
                    <a:pt x="845" y="169"/>
                  </a:lnTo>
                  <a:lnTo>
                    <a:pt x="846" y="169"/>
                  </a:lnTo>
                  <a:lnTo>
                    <a:pt x="846" y="170"/>
                  </a:lnTo>
                  <a:lnTo>
                    <a:pt x="846" y="170"/>
                  </a:lnTo>
                  <a:lnTo>
                    <a:pt x="846" y="171"/>
                  </a:lnTo>
                  <a:close/>
                  <a:moveTo>
                    <a:pt x="875" y="177"/>
                  </a:moveTo>
                  <a:lnTo>
                    <a:pt x="875" y="178"/>
                  </a:lnTo>
                  <a:lnTo>
                    <a:pt x="875" y="179"/>
                  </a:lnTo>
                  <a:lnTo>
                    <a:pt x="874" y="179"/>
                  </a:lnTo>
                  <a:lnTo>
                    <a:pt x="873" y="179"/>
                  </a:lnTo>
                  <a:lnTo>
                    <a:pt x="872" y="179"/>
                  </a:lnTo>
                  <a:lnTo>
                    <a:pt x="871" y="179"/>
                  </a:lnTo>
                  <a:lnTo>
                    <a:pt x="870" y="178"/>
                  </a:lnTo>
                  <a:lnTo>
                    <a:pt x="870" y="177"/>
                  </a:lnTo>
                  <a:lnTo>
                    <a:pt x="871" y="177"/>
                  </a:lnTo>
                  <a:lnTo>
                    <a:pt x="870" y="177"/>
                  </a:lnTo>
                  <a:lnTo>
                    <a:pt x="870" y="176"/>
                  </a:lnTo>
                  <a:lnTo>
                    <a:pt x="869" y="176"/>
                  </a:lnTo>
                  <a:lnTo>
                    <a:pt x="868" y="175"/>
                  </a:lnTo>
                  <a:lnTo>
                    <a:pt x="868" y="174"/>
                  </a:lnTo>
                  <a:lnTo>
                    <a:pt x="868" y="173"/>
                  </a:lnTo>
                  <a:lnTo>
                    <a:pt x="867" y="172"/>
                  </a:lnTo>
                  <a:lnTo>
                    <a:pt x="867" y="171"/>
                  </a:lnTo>
                  <a:lnTo>
                    <a:pt x="867" y="170"/>
                  </a:lnTo>
                  <a:lnTo>
                    <a:pt x="868" y="170"/>
                  </a:lnTo>
                  <a:lnTo>
                    <a:pt x="868" y="170"/>
                  </a:lnTo>
                  <a:lnTo>
                    <a:pt x="869" y="170"/>
                  </a:lnTo>
                  <a:lnTo>
                    <a:pt x="870" y="170"/>
                  </a:lnTo>
                  <a:lnTo>
                    <a:pt x="871" y="170"/>
                  </a:lnTo>
                  <a:lnTo>
                    <a:pt x="872" y="170"/>
                  </a:lnTo>
                  <a:lnTo>
                    <a:pt x="872" y="169"/>
                  </a:lnTo>
                  <a:lnTo>
                    <a:pt x="873" y="169"/>
                  </a:lnTo>
                  <a:lnTo>
                    <a:pt x="874" y="169"/>
                  </a:lnTo>
                  <a:lnTo>
                    <a:pt x="875" y="169"/>
                  </a:lnTo>
                  <a:lnTo>
                    <a:pt x="875" y="169"/>
                  </a:lnTo>
                  <a:lnTo>
                    <a:pt x="875" y="170"/>
                  </a:lnTo>
                  <a:lnTo>
                    <a:pt x="875" y="170"/>
                  </a:lnTo>
                  <a:lnTo>
                    <a:pt x="875" y="171"/>
                  </a:lnTo>
                  <a:lnTo>
                    <a:pt x="874" y="172"/>
                  </a:lnTo>
                  <a:lnTo>
                    <a:pt x="873" y="172"/>
                  </a:lnTo>
                  <a:lnTo>
                    <a:pt x="873" y="173"/>
                  </a:lnTo>
                  <a:lnTo>
                    <a:pt x="873" y="174"/>
                  </a:lnTo>
                  <a:lnTo>
                    <a:pt x="873" y="175"/>
                  </a:lnTo>
                  <a:lnTo>
                    <a:pt x="874" y="175"/>
                  </a:lnTo>
                  <a:lnTo>
                    <a:pt x="875" y="176"/>
                  </a:lnTo>
                  <a:lnTo>
                    <a:pt x="875" y="176"/>
                  </a:lnTo>
                  <a:lnTo>
                    <a:pt x="875" y="177"/>
                  </a:lnTo>
                  <a:lnTo>
                    <a:pt x="875" y="177"/>
                  </a:lnTo>
                  <a:close/>
                  <a:moveTo>
                    <a:pt x="866" y="165"/>
                  </a:moveTo>
                  <a:lnTo>
                    <a:pt x="866" y="164"/>
                  </a:lnTo>
                  <a:lnTo>
                    <a:pt x="867" y="165"/>
                  </a:lnTo>
                  <a:lnTo>
                    <a:pt x="866" y="165"/>
                  </a:lnTo>
                  <a:close/>
                  <a:moveTo>
                    <a:pt x="851" y="163"/>
                  </a:moveTo>
                  <a:lnTo>
                    <a:pt x="849" y="163"/>
                  </a:lnTo>
                  <a:lnTo>
                    <a:pt x="850" y="162"/>
                  </a:lnTo>
                  <a:lnTo>
                    <a:pt x="851" y="161"/>
                  </a:lnTo>
                  <a:lnTo>
                    <a:pt x="852" y="160"/>
                  </a:lnTo>
                  <a:lnTo>
                    <a:pt x="853" y="160"/>
                  </a:lnTo>
                  <a:lnTo>
                    <a:pt x="853" y="159"/>
                  </a:lnTo>
                  <a:lnTo>
                    <a:pt x="854" y="158"/>
                  </a:lnTo>
                  <a:lnTo>
                    <a:pt x="855" y="158"/>
                  </a:lnTo>
                  <a:lnTo>
                    <a:pt x="856" y="158"/>
                  </a:lnTo>
                  <a:lnTo>
                    <a:pt x="856" y="158"/>
                  </a:lnTo>
                  <a:lnTo>
                    <a:pt x="857" y="159"/>
                  </a:lnTo>
                  <a:lnTo>
                    <a:pt x="858" y="159"/>
                  </a:lnTo>
                  <a:lnTo>
                    <a:pt x="859" y="160"/>
                  </a:lnTo>
                  <a:lnTo>
                    <a:pt x="858" y="160"/>
                  </a:lnTo>
                  <a:lnTo>
                    <a:pt x="857" y="159"/>
                  </a:lnTo>
                  <a:lnTo>
                    <a:pt x="857" y="160"/>
                  </a:lnTo>
                  <a:lnTo>
                    <a:pt x="856" y="160"/>
                  </a:lnTo>
                  <a:lnTo>
                    <a:pt x="856" y="160"/>
                  </a:lnTo>
                  <a:lnTo>
                    <a:pt x="855" y="160"/>
                  </a:lnTo>
                  <a:lnTo>
                    <a:pt x="855" y="161"/>
                  </a:lnTo>
                  <a:lnTo>
                    <a:pt x="854" y="161"/>
                  </a:lnTo>
                  <a:lnTo>
                    <a:pt x="853" y="162"/>
                  </a:lnTo>
                  <a:lnTo>
                    <a:pt x="852" y="162"/>
                  </a:lnTo>
                  <a:lnTo>
                    <a:pt x="851" y="163"/>
                  </a:lnTo>
                  <a:close/>
                  <a:moveTo>
                    <a:pt x="859" y="157"/>
                  </a:moveTo>
                  <a:lnTo>
                    <a:pt x="859" y="158"/>
                  </a:lnTo>
                  <a:lnTo>
                    <a:pt x="858" y="158"/>
                  </a:lnTo>
                  <a:lnTo>
                    <a:pt x="857" y="157"/>
                  </a:lnTo>
                  <a:lnTo>
                    <a:pt x="856" y="157"/>
                  </a:lnTo>
                  <a:lnTo>
                    <a:pt x="856" y="157"/>
                  </a:lnTo>
                  <a:lnTo>
                    <a:pt x="857" y="157"/>
                  </a:lnTo>
                  <a:lnTo>
                    <a:pt x="858" y="157"/>
                  </a:lnTo>
                  <a:lnTo>
                    <a:pt x="859" y="157"/>
                  </a:lnTo>
                  <a:close/>
                  <a:moveTo>
                    <a:pt x="857" y="117"/>
                  </a:moveTo>
                  <a:lnTo>
                    <a:pt x="858" y="117"/>
                  </a:lnTo>
                  <a:lnTo>
                    <a:pt x="857" y="117"/>
                  </a:lnTo>
                  <a:close/>
                  <a:moveTo>
                    <a:pt x="881" y="114"/>
                  </a:moveTo>
                  <a:lnTo>
                    <a:pt x="880" y="115"/>
                  </a:lnTo>
                  <a:lnTo>
                    <a:pt x="880" y="114"/>
                  </a:lnTo>
                  <a:lnTo>
                    <a:pt x="881" y="114"/>
                  </a:lnTo>
                  <a:close/>
                  <a:moveTo>
                    <a:pt x="881" y="114"/>
                  </a:moveTo>
                  <a:lnTo>
                    <a:pt x="881" y="113"/>
                  </a:lnTo>
                  <a:lnTo>
                    <a:pt x="881" y="113"/>
                  </a:lnTo>
                  <a:lnTo>
                    <a:pt x="881" y="113"/>
                  </a:lnTo>
                  <a:lnTo>
                    <a:pt x="881" y="114"/>
                  </a:lnTo>
                  <a:close/>
                  <a:moveTo>
                    <a:pt x="881" y="113"/>
                  </a:moveTo>
                  <a:lnTo>
                    <a:pt x="882" y="112"/>
                  </a:lnTo>
                  <a:lnTo>
                    <a:pt x="882" y="111"/>
                  </a:lnTo>
                  <a:lnTo>
                    <a:pt x="882" y="112"/>
                  </a:lnTo>
                  <a:lnTo>
                    <a:pt x="881" y="113"/>
                  </a:lnTo>
                  <a:close/>
                  <a:moveTo>
                    <a:pt x="882" y="111"/>
                  </a:moveTo>
                  <a:lnTo>
                    <a:pt x="882" y="110"/>
                  </a:lnTo>
                  <a:lnTo>
                    <a:pt x="882" y="109"/>
                  </a:lnTo>
                  <a:lnTo>
                    <a:pt x="882" y="108"/>
                  </a:lnTo>
                  <a:lnTo>
                    <a:pt x="882" y="109"/>
                  </a:lnTo>
                  <a:lnTo>
                    <a:pt x="883" y="110"/>
                  </a:lnTo>
                  <a:lnTo>
                    <a:pt x="882" y="111"/>
                  </a:lnTo>
                  <a:close/>
                  <a:moveTo>
                    <a:pt x="850" y="157"/>
                  </a:moveTo>
                  <a:lnTo>
                    <a:pt x="851" y="156"/>
                  </a:lnTo>
                  <a:lnTo>
                    <a:pt x="850" y="155"/>
                  </a:lnTo>
                  <a:lnTo>
                    <a:pt x="850" y="156"/>
                  </a:lnTo>
                  <a:lnTo>
                    <a:pt x="850" y="157"/>
                  </a:lnTo>
                  <a:lnTo>
                    <a:pt x="850" y="157"/>
                  </a:lnTo>
                  <a:lnTo>
                    <a:pt x="851" y="157"/>
                  </a:lnTo>
                  <a:lnTo>
                    <a:pt x="852" y="157"/>
                  </a:lnTo>
                  <a:lnTo>
                    <a:pt x="853" y="157"/>
                  </a:lnTo>
                  <a:lnTo>
                    <a:pt x="852" y="158"/>
                  </a:lnTo>
                  <a:lnTo>
                    <a:pt x="852" y="159"/>
                  </a:lnTo>
                  <a:lnTo>
                    <a:pt x="851" y="159"/>
                  </a:lnTo>
                  <a:lnTo>
                    <a:pt x="850" y="160"/>
                  </a:lnTo>
                  <a:lnTo>
                    <a:pt x="850" y="161"/>
                  </a:lnTo>
                  <a:lnTo>
                    <a:pt x="849" y="161"/>
                  </a:lnTo>
                  <a:lnTo>
                    <a:pt x="849" y="162"/>
                  </a:lnTo>
                  <a:lnTo>
                    <a:pt x="849" y="163"/>
                  </a:lnTo>
                  <a:lnTo>
                    <a:pt x="849" y="164"/>
                  </a:lnTo>
                  <a:lnTo>
                    <a:pt x="849" y="164"/>
                  </a:lnTo>
                  <a:lnTo>
                    <a:pt x="848" y="165"/>
                  </a:lnTo>
                  <a:lnTo>
                    <a:pt x="848" y="166"/>
                  </a:lnTo>
                  <a:lnTo>
                    <a:pt x="848" y="167"/>
                  </a:lnTo>
                  <a:lnTo>
                    <a:pt x="847" y="167"/>
                  </a:lnTo>
                  <a:lnTo>
                    <a:pt x="847" y="168"/>
                  </a:lnTo>
                  <a:lnTo>
                    <a:pt x="846" y="168"/>
                  </a:lnTo>
                  <a:lnTo>
                    <a:pt x="845" y="168"/>
                  </a:lnTo>
                  <a:lnTo>
                    <a:pt x="844" y="168"/>
                  </a:lnTo>
                  <a:lnTo>
                    <a:pt x="843" y="168"/>
                  </a:lnTo>
                  <a:lnTo>
                    <a:pt x="843" y="168"/>
                  </a:lnTo>
                  <a:lnTo>
                    <a:pt x="843" y="169"/>
                  </a:lnTo>
                  <a:lnTo>
                    <a:pt x="842" y="169"/>
                  </a:lnTo>
                  <a:lnTo>
                    <a:pt x="841" y="169"/>
                  </a:lnTo>
                  <a:lnTo>
                    <a:pt x="840" y="169"/>
                  </a:lnTo>
                  <a:lnTo>
                    <a:pt x="839" y="169"/>
                  </a:lnTo>
                  <a:lnTo>
                    <a:pt x="839" y="170"/>
                  </a:lnTo>
                  <a:lnTo>
                    <a:pt x="839" y="170"/>
                  </a:lnTo>
                  <a:lnTo>
                    <a:pt x="840" y="170"/>
                  </a:lnTo>
                  <a:lnTo>
                    <a:pt x="840" y="171"/>
                  </a:lnTo>
                  <a:lnTo>
                    <a:pt x="841" y="170"/>
                  </a:lnTo>
                  <a:lnTo>
                    <a:pt x="842" y="170"/>
                  </a:lnTo>
                  <a:lnTo>
                    <a:pt x="842" y="170"/>
                  </a:lnTo>
                  <a:lnTo>
                    <a:pt x="843" y="169"/>
                  </a:lnTo>
                  <a:lnTo>
                    <a:pt x="843" y="170"/>
                  </a:lnTo>
                  <a:lnTo>
                    <a:pt x="843" y="170"/>
                  </a:lnTo>
                  <a:lnTo>
                    <a:pt x="843" y="171"/>
                  </a:lnTo>
                  <a:lnTo>
                    <a:pt x="843" y="172"/>
                  </a:lnTo>
                  <a:lnTo>
                    <a:pt x="843" y="173"/>
                  </a:lnTo>
                  <a:lnTo>
                    <a:pt x="843" y="174"/>
                  </a:lnTo>
                  <a:lnTo>
                    <a:pt x="843" y="174"/>
                  </a:lnTo>
                  <a:lnTo>
                    <a:pt x="843" y="175"/>
                  </a:lnTo>
                  <a:lnTo>
                    <a:pt x="844" y="174"/>
                  </a:lnTo>
                  <a:lnTo>
                    <a:pt x="844" y="175"/>
                  </a:lnTo>
                  <a:lnTo>
                    <a:pt x="845" y="176"/>
                  </a:lnTo>
                  <a:lnTo>
                    <a:pt x="845" y="175"/>
                  </a:lnTo>
                  <a:lnTo>
                    <a:pt x="846" y="175"/>
                  </a:lnTo>
                  <a:lnTo>
                    <a:pt x="846" y="174"/>
                  </a:lnTo>
                  <a:lnTo>
                    <a:pt x="846" y="173"/>
                  </a:lnTo>
                  <a:lnTo>
                    <a:pt x="846" y="172"/>
                  </a:lnTo>
                  <a:lnTo>
                    <a:pt x="846" y="171"/>
                  </a:lnTo>
                  <a:lnTo>
                    <a:pt x="846" y="170"/>
                  </a:lnTo>
                  <a:lnTo>
                    <a:pt x="847" y="170"/>
                  </a:lnTo>
                  <a:lnTo>
                    <a:pt x="847" y="169"/>
                  </a:lnTo>
                  <a:lnTo>
                    <a:pt x="847" y="168"/>
                  </a:lnTo>
                  <a:lnTo>
                    <a:pt x="848" y="167"/>
                  </a:lnTo>
                  <a:lnTo>
                    <a:pt x="849" y="166"/>
                  </a:lnTo>
                  <a:lnTo>
                    <a:pt x="849" y="165"/>
                  </a:lnTo>
                  <a:lnTo>
                    <a:pt x="849" y="164"/>
                  </a:lnTo>
                  <a:lnTo>
                    <a:pt x="849" y="164"/>
                  </a:lnTo>
                  <a:lnTo>
                    <a:pt x="849" y="163"/>
                  </a:lnTo>
                  <a:lnTo>
                    <a:pt x="850" y="163"/>
                  </a:lnTo>
                  <a:lnTo>
                    <a:pt x="850" y="164"/>
                  </a:lnTo>
                  <a:lnTo>
                    <a:pt x="851" y="163"/>
                  </a:lnTo>
                  <a:lnTo>
                    <a:pt x="852" y="163"/>
                  </a:lnTo>
                  <a:lnTo>
                    <a:pt x="853" y="163"/>
                  </a:lnTo>
                  <a:lnTo>
                    <a:pt x="854" y="162"/>
                  </a:lnTo>
                  <a:lnTo>
                    <a:pt x="855" y="161"/>
                  </a:lnTo>
                  <a:lnTo>
                    <a:pt x="856" y="161"/>
                  </a:lnTo>
                  <a:lnTo>
                    <a:pt x="856" y="161"/>
                  </a:lnTo>
                  <a:lnTo>
                    <a:pt x="857" y="161"/>
                  </a:lnTo>
                  <a:lnTo>
                    <a:pt x="858" y="161"/>
                  </a:lnTo>
                  <a:lnTo>
                    <a:pt x="859" y="161"/>
                  </a:lnTo>
                  <a:lnTo>
                    <a:pt x="860" y="161"/>
                  </a:lnTo>
                  <a:lnTo>
                    <a:pt x="861" y="162"/>
                  </a:lnTo>
                  <a:lnTo>
                    <a:pt x="862" y="162"/>
                  </a:lnTo>
                  <a:lnTo>
                    <a:pt x="862" y="162"/>
                  </a:lnTo>
                  <a:lnTo>
                    <a:pt x="863" y="163"/>
                  </a:lnTo>
                  <a:lnTo>
                    <a:pt x="864" y="163"/>
                  </a:lnTo>
                  <a:lnTo>
                    <a:pt x="863" y="164"/>
                  </a:lnTo>
                  <a:lnTo>
                    <a:pt x="862" y="164"/>
                  </a:lnTo>
                  <a:lnTo>
                    <a:pt x="862" y="164"/>
                  </a:lnTo>
                  <a:lnTo>
                    <a:pt x="861" y="164"/>
                  </a:lnTo>
                  <a:lnTo>
                    <a:pt x="860" y="164"/>
                  </a:lnTo>
                  <a:lnTo>
                    <a:pt x="860" y="164"/>
                  </a:lnTo>
                  <a:lnTo>
                    <a:pt x="859" y="165"/>
                  </a:lnTo>
                  <a:lnTo>
                    <a:pt x="860" y="164"/>
                  </a:lnTo>
                  <a:lnTo>
                    <a:pt x="861" y="164"/>
                  </a:lnTo>
                  <a:lnTo>
                    <a:pt x="862" y="164"/>
                  </a:lnTo>
                  <a:lnTo>
                    <a:pt x="862" y="164"/>
                  </a:lnTo>
                  <a:lnTo>
                    <a:pt x="863" y="164"/>
                  </a:lnTo>
                  <a:lnTo>
                    <a:pt x="863" y="164"/>
                  </a:lnTo>
                  <a:lnTo>
                    <a:pt x="864" y="164"/>
                  </a:lnTo>
                  <a:lnTo>
                    <a:pt x="865" y="164"/>
                  </a:lnTo>
                  <a:lnTo>
                    <a:pt x="865" y="164"/>
                  </a:lnTo>
                  <a:lnTo>
                    <a:pt x="865" y="165"/>
                  </a:lnTo>
                  <a:lnTo>
                    <a:pt x="864" y="165"/>
                  </a:lnTo>
                  <a:lnTo>
                    <a:pt x="863" y="164"/>
                  </a:lnTo>
                  <a:lnTo>
                    <a:pt x="862" y="165"/>
                  </a:lnTo>
                  <a:lnTo>
                    <a:pt x="862" y="166"/>
                  </a:lnTo>
                  <a:lnTo>
                    <a:pt x="862" y="167"/>
                  </a:lnTo>
                  <a:lnTo>
                    <a:pt x="861" y="167"/>
                  </a:lnTo>
                  <a:lnTo>
                    <a:pt x="861" y="168"/>
                  </a:lnTo>
                  <a:lnTo>
                    <a:pt x="860" y="169"/>
                  </a:lnTo>
                  <a:lnTo>
                    <a:pt x="860" y="170"/>
                  </a:lnTo>
                  <a:lnTo>
                    <a:pt x="861" y="170"/>
                  </a:lnTo>
                  <a:lnTo>
                    <a:pt x="861" y="169"/>
                  </a:lnTo>
                  <a:lnTo>
                    <a:pt x="862" y="169"/>
                  </a:lnTo>
                  <a:lnTo>
                    <a:pt x="862" y="168"/>
                  </a:lnTo>
                  <a:lnTo>
                    <a:pt x="862" y="168"/>
                  </a:lnTo>
                  <a:lnTo>
                    <a:pt x="862" y="167"/>
                  </a:lnTo>
                  <a:lnTo>
                    <a:pt x="863" y="167"/>
                  </a:lnTo>
                  <a:lnTo>
                    <a:pt x="863" y="166"/>
                  </a:lnTo>
                  <a:lnTo>
                    <a:pt x="864" y="166"/>
                  </a:lnTo>
                  <a:lnTo>
                    <a:pt x="865" y="166"/>
                  </a:lnTo>
                  <a:lnTo>
                    <a:pt x="866" y="165"/>
                  </a:lnTo>
                  <a:lnTo>
                    <a:pt x="867" y="166"/>
                  </a:lnTo>
                  <a:lnTo>
                    <a:pt x="866" y="167"/>
                  </a:lnTo>
                  <a:lnTo>
                    <a:pt x="867" y="168"/>
                  </a:lnTo>
                  <a:lnTo>
                    <a:pt x="867" y="169"/>
                  </a:lnTo>
                  <a:lnTo>
                    <a:pt x="866" y="169"/>
                  </a:lnTo>
                  <a:lnTo>
                    <a:pt x="865" y="170"/>
                  </a:lnTo>
                  <a:lnTo>
                    <a:pt x="865" y="170"/>
                  </a:lnTo>
                  <a:lnTo>
                    <a:pt x="865" y="171"/>
                  </a:lnTo>
                  <a:lnTo>
                    <a:pt x="865" y="172"/>
                  </a:lnTo>
                  <a:lnTo>
                    <a:pt x="865" y="173"/>
                  </a:lnTo>
                  <a:lnTo>
                    <a:pt x="865" y="174"/>
                  </a:lnTo>
                  <a:lnTo>
                    <a:pt x="865" y="175"/>
                  </a:lnTo>
                  <a:lnTo>
                    <a:pt x="866" y="176"/>
                  </a:lnTo>
                  <a:lnTo>
                    <a:pt x="866" y="177"/>
                  </a:lnTo>
                  <a:lnTo>
                    <a:pt x="866" y="177"/>
                  </a:lnTo>
                  <a:lnTo>
                    <a:pt x="867" y="177"/>
                  </a:lnTo>
                  <a:lnTo>
                    <a:pt x="868" y="178"/>
                  </a:lnTo>
                  <a:lnTo>
                    <a:pt x="868" y="179"/>
                  </a:lnTo>
                  <a:lnTo>
                    <a:pt x="868" y="180"/>
                  </a:lnTo>
                  <a:lnTo>
                    <a:pt x="868" y="180"/>
                  </a:lnTo>
                  <a:lnTo>
                    <a:pt x="868" y="181"/>
                  </a:lnTo>
                  <a:lnTo>
                    <a:pt x="868" y="182"/>
                  </a:lnTo>
                  <a:lnTo>
                    <a:pt x="868" y="182"/>
                  </a:lnTo>
                  <a:lnTo>
                    <a:pt x="868" y="183"/>
                  </a:lnTo>
                  <a:lnTo>
                    <a:pt x="868" y="183"/>
                  </a:lnTo>
                  <a:lnTo>
                    <a:pt x="868" y="184"/>
                  </a:lnTo>
                  <a:lnTo>
                    <a:pt x="868" y="184"/>
                  </a:lnTo>
                  <a:lnTo>
                    <a:pt x="867" y="184"/>
                  </a:lnTo>
                  <a:lnTo>
                    <a:pt x="866" y="184"/>
                  </a:lnTo>
                  <a:lnTo>
                    <a:pt x="866" y="185"/>
                  </a:lnTo>
                  <a:lnTo>
                    <a:pt x="867" y="185"/>
                  </a:lnTo>
                  <a:lnTo>
                    <a:pt x="868" y="185"/>
                  </a:lnTo>
                  <a:lnTo>
                    <a:pt x="868" y="186"/>
                  </a:lnTo>
                  <a:lnTo>
                    <a:pt x="867" y="186"/>
                  </a:lnTo>
                  <a:lnTo>
                    <a:pt x="867" y="187"/>
                  </a:lnTo>
                  <a:lnTo>
                    <a:pt x="868" y="187"/>
                  </a:lnTo>
                  <a:lnTo>
                    <a:pt x="868" y="187"/>
                  </a:lnTo>
                  <a:lnTo>
                    <a:pt x="869" y="187"/>
                  </a:lnTo>
                  <a:lnTo>
                    <a:pt x="870" y="188"/>
                  </a:lnTo>
                  <a:lnTo>
                    <a:pt x="870" y="189"/>
                  </a:lnTo>
                  <a:lnTo>
                    <a:pt x="869" y="189"/>
                  </a:lnTo>
                  <a:lnTo>
                    <a:pt x="868" y="189"/>
                  </a:lnTo>
                  <a:lnTo>
                    <a:pt x="868" y="189"/>
                  </a:lnTo>
                  <a:lnTo>
                    <a:pt x="868" y="190"/>
                  </a:lnTo>
                  <a:lnTo>
                    <a:pt x="867" y="190"/>
                  </a:lnTo>
                  <a:lnTo>
                    <a:pt x="866" y="191"/>
                  </a:lnTo>
                  <a:lnTo>
                    <a:pt x="866" y="192"/>
                  </a:lnTo>
                  <a:lnTo>
                    <a:pt x="865" y="192"/>
                  </a:lnTo>
                  <a:lnTo>
                    <a:pt x="865" y="193"/>
                  </a:lnTo>
                  <a:lnTo>
                    <a:pt x="865" y="194"/>
                  </a:lnTo>
                  <a:lnTo>
                    <a:pt x="866" y="194"/>
                  </a:lnTo>
                  <a:lnTo>
                    <a:pt x="867" y="194"/>
                  </a:lnTo>
                  <a:lnTo>
                    <a:pt x="868" y="195"/>
                  </a:lnTo>
                  <a:lnTo>
                    <a:pt x="868" y="195"/>
                  </a:lnTo>
                  <a:lnTo>
                    <a:pt x="869" y="195"/>
                  </a:lnTo>
                  <a:lnTo>
                    <a:pt x="869" y="196"/>
                  </a:lnTo>
                  <a:lnTo>
                    <a:pt x="869" y="196"/>
                  </a:lnTo>
                  <a:lnTo>
                    <a:pt x="869" y="197"/>
                  </a:lnTo>
                  <a:lnTo>
                    <a:pt x="868" y="197"/>
                  </a:lnTo>
                  <a:lnTo>
                    <a:pt x="868" y="198"/>
                  </a:lnTo>
                  <a:lnTo>
                    <a:pt x="868" y="198"/>
                  </a:lnTo>
                  <a:lnTo>
                    <a:pt x="867" y="199"/>
                  </a:lnTo>
                  <a:lnTo>
                    <a:pt x="868" y="199"/>
                  </a:lnTo>
                  <a:lnTo>
                    <a:pt x="868" y="199"/>
                  </a:lnTo>
                  <a:lnTo>
                    <a:pt x="869" y="199"/>
                  </a:lnTo>
                  <a:lnTo>
                    <a:pt x="869" y="200"/>
                  </a:lnTo>
                  <a:lnTo>
                    <a:pt x="869" y="201"/>
                  </a:lnTo>
                  <a:lnTo>
                    <a:pt x="869" y="202"/>
                  </a:lnTo>
                  <a:lnTo>
                    <a:pt x="869" y="202"/>
                  </a:lnTo>
                  <a:lnTo>
                    <a:pt x="869" y="203"/>
                  </a:lnTo>
                  <a:lnTo>
                    <a:pt x="869" y="204"/>
                  </a:lnTo>
                  <a:lnTo>
                    <a:pt x="868" y="205"/>
                  </a:lnTo>
                  <a:lnTo>
                    <a:pt x="868" y="206"/>
                  </a:lnTo>
                  <a:lnTo>
                    <a:pt x="868" y="207"/>
                  </a:lnTo>
                  <a:lnTo>
                    <a:pt x="868" y="207"/>
                  </a:lnTo>
                  <a:lnTo>
                    <a:pt x="868" y="208"/>
                  </a:lnTo>
                  <a:lnTo>
                    <a:pt x="868" y="208"/>
                  </a:lnTo>
                  <a:lnTo>
                    <a:pt x="868" y="209"/>
                  </a:lnTo>
                  <a:lnTo>
                    <a:pt x="868" y="210"/>
                  </a:lnTo>
                  <a:lnTo>
                    <a:pt x="868" y="209"/>
                  </a:lnTo>
                  <a:lnTo>
                    <a:pt x="869" y="208"/>
                  </a:lnTo>
                  <a:lnTo>
                    <a:pt x="869" y="208"/>
                  </a:lnTo>
                  <a:lnTo>
                    <a:pt x="869" y="207"/>
                  </a:lnTo>
                  <a:lnTo>
                    <a:pt x="870" y="206"/>
                  </a:lnTo>
                  <a:lnTo>
                    <a:pt x="870" y="205"/>
                  </a:lnTo>
                  <a:lnTo>
                    <a:pt x="871" y="205"/>
                  </a:lnTo>
                  <a:lnTo>
                    <a:pt x="871" y="204"/>
                  </a:lnTo>
                  <a:lnTo>
                    <a:pt x="871" y="203"/>
                  </a:lnTo>
                  <a:lnTo>
                    <a:pt x="871" y="202"/>
                  </a:lnTo>
                  <a:lnTo>
                    <a:pt x="871" y="202"/>
                  </a:lnTo>
                  <a:lnTo>
                    <a:pt x="871" y="201"/>
                  </a:lnTo>
                  <a:lnTo>
                    <a:pt x="870" y="201"/>
                  </a:lnTo>
                  <a:lnTo>
                    <a:pt x="870" y="200"/>
                  </a:lnTo>
                  <a:lnTo>
                    <a:pt x="870" y="199"/>
                  </a:lnTo>
                  <a:lnTo>
                    <a:pt x="870" y="198"/>
                  </a:lnTo>
                  <a:lnTo>
                    <a:pt x="870" y="197"/>
                  </a:lnTo>
                  <a:lnTo>
                    <a:pt x="871" y="197"/>
                  </a:lnTo>
                  <a:lnTo>
                    <a:pt x="872" y="196"/>
                  </a:lnTo>
                  <a:lnTo>
                    <a:pt x="872" y="196"/>
                  </a:lnTo>
                  <a:lnTo>
                    <a:pt x="873" y="195"/>
                  </a:lnTo>
                  <a:lnTo>
                    <a:pt x="874" y="195"/>
                  </a:lnTo>
                  <a:lnTo>
                    <a:pt x="875" y="195"/>
                  </a:lnTo>
                  <a:lnTo>
                    <a:pt x="875" y="196"/>
                  </a:lnTo>
                  <a:lnTo>
                    <a:pt x="875" y="195"/>
                  </a:lnTo>
                  <a:lnTo>
                    <a:pt x="876" y="194"/>
                  </a:lnTo>
                  <a:lnTo>
                    <a:pt x="876" y="193"/>
                  </a:lnTo>
                  <a:lnTo>
                    <a:pt x="877" y="193"/>
                  </a:lnTo>
                  <a:lnTo>
                    <a:pt x="878" y="193"/>
                  </a:lnTo>
                  <a:lnTo>
                    <a:pt x="879" y="193"/>
                  </a:lnTo>
                  <a:lnTo>
                    <a:pt x="880" y="194"/>
                  </a:lnTo>
                  <a:lnTo>
                    <a:pt x="881" y="195"/>
                  </a:lnTo>
                  <a:lnTo>
                    <a:pt x="881" y="195"/>
                  </a:lnTo>
                  <a:lnTo>
                    <a:pt x="881" y="196"/>
                  </a:lnTo>
                  <a:lnTo>
                    <a:pt x="882" y="196"/>
                  </a:lnTo>
                  <a:lnTo>
                    <a:pt x="882" y="196"/>
                  </a:lnTo>
                  <a:lnTo>
                    <a:pt x="882" y="197"/>
                  </a:lnTo>
                  <a:lnTo>
                    <a:pt x="882" y="198"/>
                  </a:lnTo>
                  <a:lnTo>
                    <a:pt x="883" y="199"/>
                  </a:lnTo>
                  <a:lnTo>
                    <a:pt x="884" y="199"/>
                  </a:lnTo>
                  <a:lnTo>
                    <a:pt x="884" y="200"/>
                  </a:lnTo>
                  <a:lnTo>
                    <a:pt x="884" y="201"/>
                  </a:lnTo>
                  <a:lnTo>
                    <a:pt x="885" y="201"/>
                  </a:lnTo>
                  <a:lnTo>
                    <a:pt x="884" y="200"/>
                  </a:lnTo>
                  <a:lnTo>
                    <a:pt x="884" y="199"/>
                  </a:lnTo>
                  <a:lnTo>
                    <a:pt x="884" y="198"/>
                  </a:lnTo>
                  <a:lnTo>
                    <a:pt x="884" y="197"/>
                  </a:lnTo>
                  <a:lnTo>
                    <a:pt x="884" y="196"/>
                  </a:lnTo>
                  <a:lnTo>
                    <a:pt x="885" y="196"/>
                  </a:lnTo>
                  <a:lnTo>
                    <a:pt x="885" y="196"/>
                  </a:lnTo>
                  <a:lnTo>
                    <a:pt x="885" y="195"/>
                  </a:lnTo>
                  <a:lnTo>
                    <a:pt x="884" y="194"/>
                  </a:lnTo>
                  <a:lnTo>
                    <a:pt x="883" y="194"/>
                  </a:lnTo>
                  <a:lnTo>
                    <a:pt x="882" y="194"/>
                  </a:lnTo>
                  <a:lnTo>
                    <a:pt x="881" y="193"/>
                  </a:lnTo>
                  <a:lnTo>
                    <a:pt x="881" y="193"/>
                  </a:lnTo>
                  <a:lnTo>
                    <a:pt x="881" y="193"/>
                  </a:lnTo>
                  <a:lnTo>
                    <a:pt x="881" y="192"/>
                  </a:lnTo>
                  <a:lnTo>
                    <a:pt x="881" y="191"/>
                  </a:lnTo>
                  <a:lnTo>
                    <a:pt x="881" y="192"/>
                  </a:lnTo>
                  <a:lnTo>
                    <a:pt x="880" y="193"/>
                  </a:lnTo>
                  <a:lnTo>
                    <a:pt x="880" y="192"/>
                  </a:lnTo>
                  <a:lnTo>
                    <a:pt x="879" y="193"/>
                  </a:lnTo>
                  <a:lnTo>
                    <a:pt x="878" y="193"/>
                  </a:lnTo>
                  <a:lnTo>
                    <a:pt x="878" y="192"/>
                  </a:lnTo>
                  <a:lnTo>
                    <a:pt x="877" y="191"/>
                  </a:lnTo>
                  <a:lnTo>
                    <a:pt x="877" y="190"/>
                  </a:lnTo>
                  <a:lnTo>
                    <a:pt x="877" y="189"/>
                  </a:lnTo>
                  <a:lnTo>
                    <a:pt x="877" y="189"/>
                  </a:lnTo>
                  <a:lnTo>
                    <a:pt x="876" y="188"/>
                  </a:lnTo>
                  <a:lnTo>
                    <a:pt x="877" y="187"/>
                  </a:lnTo>
                  <a:lnTo>
                    <a:pt x="878" y="187"/>
                  </a:lnTo>
                  <a:lnTo>
                    <a:pt x="877" y="187"/>
                  </a:lnTo>
                  <a:lnTo>
                    <a:pt x="877" y="186"/>
                  </a:lnTo>
                  <a:lnTo>
                    <a:pt x="877" y="185"/>
                  </a:lnTo>
                  <a:lnTo>
                    <a:pt x="876" y="184"/>
                  </a:lnTo>
                  <a:lnTo>
                    <a:pt x="876" y="183"/>
                  </a:lnTo>
                  <a:lnTo>
                    <a:pt x="876" y="183"/>
                  </a:lnTo>
                  <a:lnTo>
                    <a:pt x="877" y="183"/>
                  </a:lnTo>
                  <a:lnTo>
                    <a:pt x="877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0" y="183"/>
                  </a:lnTo>
                  <a:lnTo>
                    <a:pt x="881" y="183"/>
                  </a:lnTo>
                  <a:lnTo>
                    <a:pt x="880" y="183"/>
                  </a:lnTo>
                  <a:lnTo>
                    <a:pt x="879" y="182"/>
                  </a:lnTo>
                  <a:lnTo>
                    <a:pt x="878" y="182"/>
                  </a:lnTo>
                  <a:lnTo>
                    <a:pt x="878" y="181"/>
                  </a:lnTo>
                  <a:lnTo>
                    <a:pt x="879" y="182"/>
                  </a:lnTo>
                  <a:lnTo>
                    <a:pt x="880" y="182"/>
                  </a:lnTo>
                  <a:lnTo>
                    <a:pt x="881" y="183"/>
                  </a:lnTo>
                  <a:lnTo>
                    <a:pt x="881" y="183"/>
                  </a:lnTo>
                  <a:lnTo>
                    <a:pt x="881" y="183"/>
                  </a:lnTo>
                  <a:lnTo>
                    <a:pt x="882" y="183"/>
                  </a:lnTo>
                  <a:lnTo>
                    <a:pt x="882" y="184"/>
                  </a:lnTo>
                  <a:lnTo>
                    <a:pt x="883" y="184"/>
                  </a:lnTo>
                  <a:lnTo>
                    <a:pt x="883" y="185"/>
                  </a:lnTo>
                  <a:lnTo>
                    <a:pt x="884" y="185"/>
                  </a:lnTo>
                  <a:lnTo>
                    <a:pt x="885" y="185"/>
                  </a:lnTo>
                  <a:lnTo>
                    <a:pt x="886" y="186"/>
                  </a:lnTo>
                  <a:lnTo>
                    <a:pt x="887" y="186"/>
                  </a:lnTo>
                  <a:lnTo>
                    <a:pt x="887" y="187"/>
                  </a:lnTo>
                  <a:lnTo>
                    <a:pt x="888" y="187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9"/>
                  </a:lnTo>
                  <a:lnTo>
                    <a:pt x="890" y="189"/>
                  </a:lnTo>
                  <a:lnTo>
                    <a:pt x="889" y="190"/>
                  </a:lnTo>
                  <a:lnTo>
                    <a:pt x="889" y="191"/>
                  </a:lnTo>
                  <a:lnTo>
                    <a:pt x="889" y="192"/>
                  </a:lnTo>
                  <a:lnTo>
                    <a:pt x="888" y="192"/>
                  </a:lnTo>
                  <a:lnTo>
                    <a:pt x="888" y="193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7" y="196"/>
                  </a:lnTo>
                  <a:lnTo>
                    <a:pt x="887" y="196"/>
                  </a:lnTo>
                  <a:lnTo>
                    <a:pt x="887" y="197"/>
                  </a:lnTo>
                  <a:lnTo>
                    <a:pt x="887" y="197"/>
                  </a:lnTo>
                  <a:lnTo>
                    <a:pt x="886" y="197"/>
                  </a:lnTo>
                  <a:lnTo>
                    <a:pt x="886" y="198"/>
                  </a:lnTo>
                  <a:lnTo>
                    <a:pt x="886" y="199"/>
                  </a:lnTo>
                  <a:lnTo>
                    <a:pt x="886" y="200"/>
                  </a:lnTo>
                  <a:lnTo>
                    <a:pt x="887" y="201"/>
                  </a:lnTo>
                  <a:lnTo>
                    <a:pt x="887" y="202"/>
                  </a:lnTo>
                  <a:lnTo>
                    <a:pt x="887" y="202"/>
                  </a:lnTo>
                  <a:lnTo>
                    <a:pt x="887" y="202"/>
                  </a:lnTo>
                  <a:lnTo>
                    <a:pt x="888" y="203"/>
                  </a:lnTo>
                  <a:lnTo>
                    <a:pt x="888" y="204"/>
                  </a:lnTo>
                  <a:lnTo>
                    <a:pt x="888" y="205"/>
                  </a:lnTo>
                  <a:lnTo>
                    <a:pt x="889" y="205"/>
                  </a:lnTo>
                  <a:lnTo>
                    <a:pt x="890" y="205"/>
                  </a:lnTo>
                  <a:lnTo>
                    <a:pt x="891" y="206"/>
                  </a:lnTo>
                  <a:lnTo>
                    <a:pt x="891" y="207"/>
                  </a:lnTo>
                  <a:lnTo>
                    <a:pt x="892" y="208"/>
                  </a:lnTo>
                  <a:lnTo>
                    <a:pt x="892" y="208"/>
                  </a:lnTo>
                  <a:lnTo>
                    <a:pt x="892" y="209"/>
                  </a:lnTo>
                  <a:lnTo>
                    <a:pt x="893" y="210"/>
                  </a:lnTo>
                  <a:lnTo>
                    <a:pt x="893" y="211"/>
                  </a:lnTo>
                  <a:lnTo>
                    <a:pt x="893" y="213"/>
                  </a:lnTo>
                  <a:lnTo>
                    <a:pt x="892" y="214"/>
                  </a:lnTo>
                  <a:lnTo>
                    <a:pt x="893" y="215"/>
                  </a:lnTo>
                  <a:lnTo>
                    <a:pt x="893" y="215"/>
                  </a:lnTo>
                  <a:lnTo>
                    <a:pt x="893" y="216"/>
                  </a:lnTo>
                  <a:lnTo>
                    <a:pt x="893" y="217"/>
                  </a:lnTo>
                  <a:lnTo>
                    <a:pt x="893" y="218"/>
                  </a:lnTo>
                  <a:lnTo>
                    <a:pt x="893" y="219"/>
                  </a:lnTo>
                  <a:lnTo>
                    <a:pt x="892" y="219"/>
                  </a:lnTo>
                  <a:lnTo>
                    <a:pt x="891" y="219"/>
                  </a:lnTo>
                  <a:lnTo>
                    <a:pt x="890" y="219"/>
                  </a:lnTo>
                  <a:lnTo>
                    <a:pt x="890" y="220"/>
                  </a:lnTo>
                  <a:lnTo>
                    <a:pt x="890" y="221"/>
                  </a:lnTo>
                  <a:lnTo>
                    <a:pt x="890" y="221"/>
                  </a:lnTo>
                  <a:lnTo>
                    <a:pt x="891" y="221"/>
                  </a:lnTo>
                  <a:lnTo>
                    <a:pt x="892" y="221"/>
                  </a:lnTo>
                  <a:lnTo>
                    <a:pt x="893" y="221"/>
                  </a:lnTo>
                  <a:lnTo>
                    <a:pt x="894" y="222"/>
                  </a:lnTo>
                  <a:lnTo>
                    <a:pt x="894" y="223"/>
                  </a:lnTo>
                  <a:lnTo>
                    <a:pt x="894" y="224"/>
                  </a:lnTo>
                  <a:lnTo>
                    <a:pt x="894" y="225"/>
                  </a:lnTo>
                  <a:lnTo>
                    <a:pt x="894" y="226"/>
                  </a:lnTo>
                  <a:lnTo>
                    <a:pt x="894" y="227"/>
                  </a:lnTo>
                  <a:lnTo>
                    <a:pt x="894" y="227"/>
                  </a:lnTo>
                  <a:lnTo>
                    <a:pt x="894" y="228"/>
                  </a:lnTo>
                  <a:lnTo>
                    <a:pt x="894" y="228"/>
                  </a:lnTo>
                  <a:lnTo>
                    <a:pt x="894" y="229"/>
                  </a:lnTo>
                  <a:lnTo>
                    <a:pt x="894" y="230"/>
                  </a:lnTo>
                  <a:lnTo>
                    <a:pt x="894" y="231"/>
                  </a:lnTo>
                  <a:lnTo>
                    <a:pt x="894" y="232"/>
                  </a:lnTo>
                  <a:lnTo>
                    <a:pt x="894" y="233"/>
                  </a:lnTo>
                  <a:lnTo>
                    <a:pt x="894" y="234"/>
                  </a:lnTo>
                  <a:lnTo>
                    <a:pt x="894" y="234"/>
                  </a:lnTo>
                  <a:lnTo>
                    <a:pt x="894" y="235"/>
                  </a:lnTo>
                  <a:lnTo>
                    <a:pt x="894" y="236"/>
                  </a:lnTo>
                  <a:lnTo>
                    <a:pt x="895" y="237"/>
                  </a:lnTo>
                  <a:lnTo>
                    <a:pt x="895" y="238"/>
                  </a:lnTo>
                  <a:lnTo>
                    <a:pt x="895" y="239"/>
                  </a:lnTo>
                  <a:lnTo>
                    <a:pt x="895" y="240"/>
                  </a:lnTo>
                  <a:lnTo>
                    <a:pt x="894" y="240"/>
                  </a:lnTo>
                  <a:lnTo>
                    <a:pt x="894" y="241"/>
                  </a:lnTo>
                  <a:lnTo>
                    <a:pt x="893" y="242"/>
                  </a:lnTo>
                  <a:lnTo>
                    <a:pt x="892" y="242"/>
                  </a:lnTo>
                  <a:lnTo>
                    <a:pt x="891" y="243"/>
                  </a:lnTo>
                  <a:lnTo>
                    <a:pt x="890" y="243"/>
                  </a:lnTo>
                  <a:lnTo>
                    <a:pt x="889" y="244"/>
                  </a:lnTo>
                  <a:lnTo>
                    <a:pt x="889" y="245"/>
                  </a:lnTo>
                  <a:lnTo>
                    <a:pt x="888" y="246"/>
                  </a:lnTo>
                  <a:lnTo>
                    <a:pt x="887" y="246"/>
                  </a:lnTo>
                  <a:lnTo>
                    <a:pt x="887" y="246"/>
                  </a:lnTo>
                  <a:lnTo>
                    <a:pt x="887" y="247"/>
                  </a:lnTo>
                  <a:lnTo>
                    <a:pt x="886" y="247"/>
                  </a:lnTo>
                  <a:lnTo>
                    <a:pt x="885" y="247"/>
                  </a:lnTo>
                  <a:lnTo>
                    <a:pt x="884" y="246"/>
                  </a:lnTo>
                  <a:lnTo>
                    <a:pt x="883" y="246"/>
                  </a:lnTo>
                  <a:lnTo>
                    <a:pt x="882" y="246"/>
                  </a:lnTo>
                  <a:lnTo>
                    <a:pt x="882" y="246"/>
                  </a:lnTo>
                  <a:lnTo>
                    <a:pt x="881" y="245"/>
                  </a:lnTo>
                  <a:lnTo>
                    <a:pt x="881" y="245"/>
                  </a:lnTo>
                  <a:lnTo>
                    <a:pt x="881" y="244"/>
                  </a:lnTo>
                  <a:lnTo>
                    <a:pt x="880" y="243"/>
                  </a:lnTo>
                  <a:lnTo>
                    <a:pt x="879" y="243"/>
                  </a:lnTo>
                  <a:lnTo>
                    <a:pt x="878" y="244"/>
                  </a:lnTo>
                  <a:lnTo>
                    <a:pt x="879" y="244"/>
                  </a:lnTo>
                  <a:lnTo>
                    <a:pt x="880" y="244"/>
                  </a:lnTo>
                  <a:lnTo>
                    <a:pt x="881" y="245"/>
                  </a:lnTo>
                  <a:lnTo>
                    <a:pt x="881" y="246"/>
                  </a:lnTo>
                  <a:lnTo>
                    <a:pt x="881" y="246"/>
                  </a:lnTo>
                  <a:lnTo>
                    <a:pt x="880" y="246"/>
                  </a:lnTo>
                  <a:lnTo>
                    <a:pt x="879" y="246"/>
                  </a:lnTo>
                  <a:lnTo>
                    <a:pt x="879" y="247"/>
                  </a:lnTo>
                  <a:lnTo>
                    <a:pt x="879" y="248"/>
                  </a:lnTo>
                  <a:lnTo>
                    <a:pt x="879" y="249"/>
                  </a:lnTo>
                  <a:lnTo>
                    <a:pt x="879" y="250"/>
                  </a:lnTo>
                  <a:lnTo>
                    <a:pt x="880" y="251"/>
                  </a:lnTo>
                  <a:lnTo>
                    <a:pt x="881" y="251"/>
                  </a:lnTo>
                  <a:lnTo>
                    <a:pt x="881" y="251"/>
                  </a:lnTo>
                  <a:lnTo>
                    <a:pt x="882" y="251"/>
                  </a:lnTo>
                  <a:lnTo>
                    <a:pt x="883" y="251"/>
                  </a:lnTo>
                  <a:lnTo>
                    <a:pt x="884" y="250"/>
                  </a:lnTo>
                  <a:lnTo>
                    <a:pt x="885" y="250"/>
                  </a:lnTo>
                  <a:lnTo>
                    <a:pt x="886" y="249"/>
                  </a:lnTo>
                  <a:lnTo>
                    <a:pt x="887" y="250"/>
                  </a:lnTo>
                  <a:lnTo>
                    <a:pt x="887" y="250"/>
                  </a:lnTo>
                  <a:lnTo>
                    <a:pt x="887" y="249"/>
                  </a:lnTo>
                  <a:lnTo>
                    <a:pt x="888" y="249"/>
                  </a:lnTo>
                  <a:lnTo>
                    <a:pt x="889" y="249"/>
                  </a:lnTo>
                  <a:lnTo>
                    <a:pt x="890" y="249"/>
                  </a:lnTo>
                  <a:lnTo>
                    <a:pt x="891" y="250"/>
                  </a:lnTo>
                  <a:lnTo>
                    <a:pt x="892" y="251"/>
                  </a:lnTo>
                  <a:lnTo>
                    <a:pt x="892" y="252"/>
                  </a:lnTo>
                  <a:lnTo>
                    <a:pt x="892" y="253"/>
                  </a:lnTo>
                  <a:lnTo>
                    <a:pt x="893" y="253"/>
                  </a:lnTo>
                  <a:lnTo>
                    <a:pt x="894" y="253"/>
                  </a:lnTo>
                  <a:lnTo>
                    <a:pt x="894" y="254"/>
                  </a:lnTo>
                  <a:lnTo>
                    <a:pt x="894" y="255"/>
                  </a:lnTo>
                  <a:lnTo>
                    <a:pt x="894" y="256"/>
                  </a:lnTo>
                  <a:lnTo>
                    <a:pt x="894" y="257"/>
                  </a:lnTo>
                  <a:lnTo>
                    <a:pt x="894" y="258"/>
                  </a:lnTo>
                  <a:lnTo>
                    <a:pt x="895" y="259"/>
                  </a:lnTo>
                  <a:lnTo>
                    <a:pt x="894" y="259"/>
                  </a:lnTo>
                  <a:lnTo>
                    <a:pt x="894" y="258"/>
                  </a:lnTo>
                  <a:lnTo>
                    <a:pt x="893" y="259"/>
                  </a:lnTo>
                  <a:lnTo>
                    <a:pt x="892" y="259"/>
                  </a:lnTo>
                  <a:lnTo>
                    <a:pt x="891" y="259"/>
                  </a:lnTo>
                  <a:lnTo>
                    <a:pt x="891" y="259"/>
                  </a:lnTo>
                  <a:lnTo>
                    <a:pt x="890" y="259"/>
                  </a:lnTo>
                  <a:lnTo>
                    <a:pt x="889" y="259"/>
                  </a:lnTo>
                  <a:lnTo>
                    <a:pt x="888" y="260"/>
                  </a:lnTo>
                  <a:lnTo>
                    <a:pt x="888" y="261"/>
                  </a:lnTo>
                  <a:lnTo>
                    <a:pt x="887" y="261"/>
                  </a:lnTo>
                  <a:lnTo>
                    <a:pt x="887" y="260"/>
                  </a:lnTo>
                  <a:lnTo>
                    <a:pt x="887" y="260"/>
                  </a:lnTo>
                  <a:lnTo>
                    <a:pt x="887" y="261"/>
                  </a:lnTo>
                  <a:lnTo>
                    <a:pt x="887" y="262"/>
                  </a:lnTo>
                  <a:lnTo>
                    <a:pt x="888" y="261"/>
                  </a:lnTo>
                  <a:lnTo>
                    <a:pt x="889" y="261"/>
                  </a:lnTo>
                  <a:lnTo>
                    <a:pt x="889" y="262"/>
                  </a:lnTo>
                  <a:lnTo>
                    <a:pt x="890" y="263"/>
                  </a:lnTo>
                  <a:lnTo>
                    <a:pt x="890" y="262"/>
                  </a:lnTo>
                  <a:lnTo>
                    <a:pt x="891" y="262"/>
                  </a:lnTo>
                  <a:lnTo>
                    <a:pt x="891" y="261"/>
                  </a:lnTo>
                  <a:lnTo>
                    <a:pt x="892" y="260"/>
                  </a:lnTo>
                  <a:lnTo>
                    <a:pt x="893" y="259"/>
                  </a:lnTo>
                  <a:lnTo>
                    <a:pt x="894" y="259"/>
                  </a:lnTo>
                  <a:lnTo>
                    <a:pt x="894" y="259"/>
                  </a:lnTo>
                  <a:lnTo>
                    <a:pt x="894" y="260"/>
                  </a:lnTo>
                  <a:lnTo>
                    <a:pt x="895" y="259"/>
                  </a:lnTo>
                  <a:lnTo>
                    <a:pt x="896" y="260"/>
                  </a:lnTo>
                  <a:lnTo>
                    <a:pt x="896" y="261"/>
                  </a:lnTo>
                  <a:lnTo>
                    <a:pt x="897" y="261"/>
                  </a:lnTo>
                  <a:lnTo>
                    <a:pt x="898" y="261"/>
                  </a:lnTo>
                  <a:lnTo>
                    <a:pt x="899" y="261"/>
                  </a:lnTo>
                  <a:lnTo>
                    <a:pt x="900" y="261"/>
                  </a:lnTo>
                  <a:lnTo>
                    <a:pt x="900" y="262"/>
                  </a:lnTo>
                  <a:lnTo>
                    <a:pt x="900" y="263"/>
                  </a:lnTo>
                  <a:lnTo>
                    <a:pt x="901" y="264"/>
                  </a:lnTo>
                  <a:lnTo>
                    <a:pt x="901" y="265"/>
                  </a:lnTo>
                  <a:lnTo>
                    <a:pt x="901" y="265"/>
                  </a:lnTo>
                  <a:lnTo>
                    <a:pt x="902" y="265"/>
                  </a:lnTo>
                  <a:lnTo>
                    <a:pt x="903" y="266"/>
                  </a:lnTo>
                  <a:lnTo>
                    <a:pt x="903" y="267"/>
                  </a:lnTo>
                  <a:lnTo>
                    <a:pt x="903" y="268"/>
                  </a:lnTo>
                  <a:lnTo>
                    <a:pt x="903" y="269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3" y="272"/>
                  </a:lnTo>
                  <a:lnTo>
                    <a:pt x="904" y="272"/>
                  </a:lnTo>
                  <a:lnTo>
                    <a:pt x="904" y="272"/>
                  </a:lnTo>
                  <a:lnTo>
                    <a:pt x="905" y="273"/>
                  </a:lnTo>
                  <a:lnTo>
                    <a:pt x="905" y="274"/>
                  </a:lnTo>
                  <a:lnTo>
                    <a:pt x="905" y="275"/>
                  </a:lnTo>
                  <a:lnTo>
                    <a:pt x="905" y="276"/>
                  </a:lnTo>
                  <a:lnTo>
                    <a:pt x="905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8"/>
                  </a:lnTo>
                  <a:lnTo>
                    <a:pt x="907" y="278"/>
                  </a:lnTo>
                  <a:lnTo>
                    <a:pt x="907" y="279"/>
                  </a:lnTo>
                  <a:lnTo>
                    <a:pt x="907" y="280"/>
                  </a:lnTo>
                  <a:lnTo>
                    <a:pt x="907" y="281"/>
                  </a:lnTo>
                  <a:lnTo>
                    <a:pt x="907" y="282"/>
                  </a:lnTo>
                  <a:lnTo>
                    <a:pt x="906" y="283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06" y="285"/>
                  </a:lnTo>
                  <a:lnTo>
                    <a:pt x="906" y="285"/>
                  </a:lnTo>
                  <a:lnTo>
                    <a:pt x="907" y="286"/>
                  </a:lnTo>
                  <a:lnTo>
                    <a:pt x="908" y="286"/>
                  </a:lnTo>
                  <a:lnTo>
                    <a:pt x="909" y="287"/>
                  </a:lnTo>
                  <a:lnTo>
                    <a:pt x="910" y="287"/>
                  </a:lnTo>
                  <a:lnTo>
                    <a:pt x="910" y="288"/>
                  </a:lnTo>
                  <a:lnTo>
                    <a:pt x="911" y="288"/>
                  </a:lnTo>
                  <a:lnTo>
                    <a:pt x="911" y="289"/>
                  </a:lnTo>
                  <a:lnTo>
                    <a:pt x="911" y="290"/>
                  </a:lnTo>
                  <a:lnTo>
                    <a:pt x="911" y="291"/>
                  </a:lnTo>
                  <a:lnTo>
                    <a:pt x="910" y="291"/>
                  </a:lnTo>
                  <a:lnTo>
                    <a:pt x="910" y="292"/>
                  </a:lnTo>
                  <a:lnTo>
                    <a:pt x="909" y="292"/>
                  </a:lnTo>
                  <a:lnTo>
                    <a:pt x="909" y="293"/>
                  </a:lnTo>
                  <a:lnTo>
                    <a:pt x="908" y="294"/>
                  </a:lnTo>
                  <a:lnTo>
                    <a:pt x="907" y="295"/>
                  </a:lnTo>
                  <a:lnTo>
                    <a:pt x="906" y="295"/>
                  </a:lnTo>
                  <a:lnTo>
                    <a:pt x="906" y="294"/>
                  </a:lnTo>
                  <a:lnTo>
                    <a:pt x="905" y="295"/>
                  </a:lnTo>
                  <a:lnTo>
                    <a:pt x="906" y="295"/>
                  </a:lnTo>
                  <a:lnTo>
                    <a:pt x="906" y="295"/>
                  </a:lnTo>
                  <a:lnTo>
                    <a:pt x="907" y="295"/>
                  </a:lnTo>
                  <a:lnTo>
                    <a:pt x="908" y="295"/>
                  </a:lnTo>
                  <a:lnTo>
                    <a:pt x="909" y="296"/>
                  </a:lnTo>
                  <a:lnTo>
                    <a:pt x="910" y="296"/>
                  </a:lnTo>
                  <a:lnTo>
                    <a:pt x="911" y="296"/>
                  </a:lnTo>
                  <a:lnTo>
                    <a:pt x="911" y="297"/>
                  </a:lnTo>
                  <a:lnTo>
                    <a:pt x="912" y="297"/>
                  </a:lnTo>
                  <a:lnTo>
                    <a:pt x="911" y="297"/>
                  </a:lnTo>
                  <a:lnTo>
                    <a:pt x="911" y="298"/>
                  </a:lnTo>
                  <a:lnTo>
                    <a:pt x="910" y="299"/>
                  </a:lnTo>
                  <a:lnTo>
                    <a:pt x="909" y="299"/>
                  </a:lnTo>
                  <a:lnTo>
                    <a:pt x="908" y="299"/>
                  </a:lnTo>
                  <a:lnTo>
                    <a:pt x="907" y="300"/>
                  </a:lnTo>
                  <a:lnTo>
                    <a:pt x="906" y="300"/>
                  </a:lnTo>
                  <a:lnTo>
                    <a:pt x="906" y="301"/>
                  </a:lnTo>
                  <a:lnTo>
                    <a:pt x="906" y="302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7" y="304"/>
                  </a:lnTo>
                  <a:lnTo>
                    <a:pt x="908" y="303"/>
                  </a:lnTo>
                  <a:lnTo>
                    <a:pt x="909" y="303"/>
                  </a:lnTo>
                  <a:lnTo>
                    <a:pt x="910" y="304"/>
                  </a:lnTo>
                  <a:lnTo>
                    <a:pt x="911" y="304"/>
                  </a:lnTo>
                  <a:lnTo>
                    <a:pt x="912" y="304"/>
                  </a:lnTo>
                  <a:lnTo>
                    <a:pt x="912" y="305"/>
                  </a:lnTo>
                  <a:lnTo>
                    <a:pt x="912" y="306"/>
                  </a:lnTo>
                  <a:lnTo>
                    <a:pt x="912" y="307"/>
                  </a:lnTo>
                  <a:lnTo>
                    <a:pt x="912" y="308"/>
                  </a:lnTo>
                  <a:lnTo>
                    <a:pt x="912" y="309"/>
                  </a:lnTo>
                  <a:lnTo>
                    <a:pt x="912" y="310"/>
                  </a:lnTo>
                  <a:lnTo>
                    <a:pt x="913" y="310"/>
                  </a:lnTo>
                  <a:lnTo>
                    <a:pt x="913" y="310"/>
                  </a:lnTo>
                  <a:lnTo>
                    <a:pt x="913" y="311"/>
                  </a:lnTo>
                  <a:lnTo>
                    <a:pt x="914" y="312"/>
                  </a:lnTo>
                  <a:lnTo>
                    <a:pt x="915" y="311"/>
                  </a:lnTo>
                  <a:lnTo>
                    <a:pt x="916" y="311"/>
                  </a:lnTo>
                  <a:lnTo>
                    <a:pt x="917" y="312"/>
                  </a:lnTo>
                  <a:lnTo>
                    <a:pt x="918" y="312"/>
                  </a:lnTo>
                  <a:lnTo>
                    <a:pt x="919" y="313"/>
                  </a:lnTo>
                  <a:lnTo>
                    <a:pt x="919" y="314"/>
                  </a:lnTo>
                  <a:lnTo>
                    <a:pt x="919" y="315"/>
                  </a:lnTo>
                  <a:lnTo>
                    <a:pt x="919" y="316"/>
                  </a:lnTo>
                  <a:lnTo>
                    <a:pt x="920" y="316"/>
                  </a:lnTo>
                  <a:lnTo>
                    <a:pt x="920" y="317"/>
                  </a:lnTo>
                  <a:lnTo>
                    <a:pt x="920" y="318"/>
                  </a:lnTo>
                  <a:lnTo>
                    <a:pt x="921" y="319"/>
                  </a:lnTo>
                  <a:lnTo>
                    <a:pt x="921" y="320"/>
                  </a:lnTo>
                  <a:lnTo>
                    <a:pt x="921" y="321"/>
                  </a:lnTo>
                  <a:lnTo>
                    <a:pt x="921" y="322"/>
                  </a:lnTo>
                  <a:lnTo>
                    <a:pt x="921" y="323"/>
                  </a:lnTo>
                  <a:lnTo>
                    <a:pt x="920" y="323"/>
                  </a:lnTo>
                  <a:lnTo>
                    <a:pt x="920" y="324"/>
                  </a:lnTo>
                  <a:lnTo>
                    <a:pt x="920" y="325"/>
                  </a:lnTo>
                  <a:lnTo>
                    <a:pt x="920" y="326"/>
                  </a:lnTo>
                  <a:lnTo>
                    <a:pt x="919" y="327"/>
                  </a:lnTo>
                  <a:lnTo>
                    <a:pt x="919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8" y="329"/>
                  </a:lnTo>
                  <a:lnTo>
                    <a:pt x="918" y="328"/>
                  </a:lnTo>
                  <a:lnTo>
                    <a:pt x="917" y="329"/>
                  </a:lnTo>
                  <a:lnTo>
                    <a:pt x="916" y="329"/>
                  </a:lnTo>
                  <a:lnTo>
                    <a:pt x="915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3" y="328"/>
                  </a:lnTo>
                  <a:lnTo>
                    <a:pt x="912" y="329"/>
                  </a:lnTo>
                  <a:lnTo>
                    <a:pt x="911" y="328"/>
                  </a:lnTo>
                  <a:lnTo>
                    <a:pt x="911" y="327"/>
                  </a:lnTo>
                  <a:lnTo>
                    <a:pt x="910" y="327"/>
                  </a:lnTo>
                  <a:lnTo>
                    <a:pt x="909" y="328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10" y="329"/>
                  </a:lnTo>
                  <a:lnTo>
                    <a:pt x="910" y="329"/>
                  </a:lnTo>
                  <a:lnTo>
                    <a:pt x="911" y="329"/>
                  </a:lnTo>
                  <a:lnTo>
                    <a:pt x="912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4" y="329"/>
                  </a:lnTo>
                  <a:lnTo>
                    <a:pt x="915" y="329"/>
                  </a:lnTo>
                  <a:lnTo>
                    <a:pt x="915" y="330"/>
                  </a:lnTo>
                  <a:lnTo>
                    <a:pt x="916" y="331"/>
                  </a:lnTo>
                  <a:lnTo>
                    <a:pt x="917" y="332"/>
                  </a:lnTo>
                  <a:lnTo>
                    <a:pt x="917" y="333"/>
                  </a:lnTo>
                  <a:lnTo>
                    <a:pt x="918" y="334"/>
                  </a:lnTo>
                  <a:lnTo>
                    <a:pt x="917" y="335"/>
                  </a:lnTo>
                  <a:lnTo>
                    <a:pt x="916" y="335"/>
                  </a:lnTo>
                  <a:lnTo>
                    <a:pt x="915" y="335"/>
                  </a:lnTo>
                  <a:lnTo>
                    <a:pt x="914" y="335"/>
                  </a:lnTo>
                  <a:lnTo>
                    <a:pt x="914" y="336"/>
                  </a:lnTo>
                  <a:lnTo>
                    <a:pt x="913" y="336"/>
                  </a:lnTo>
                  <a:lnTo>
                    <a:pt x="913" y="335"/>
                  </a:lnTo>
                  <a:lnTo>
                    <a:pt x="913" y="335"/>
                  </a:lnTo>
                  <a:lnTo>
                    <a:pt x="912" y="335"/>
                  </a:lnTo>
                  <a:lnTo>
                    <a:pt x="911" y="335"/>
                  </a:lnTo>
                  <a:lnTo>
                    <a:pt x="910" y="336"/>
                  </a:lnTo>
                  <a:lnTo>
                    <a:pt x="910" y="337"/>
                  </a:lnTo>
                  <a:lnTo>
                    <a:pt x="909" y="337"/>
                  </a:lnTo>
                  <a:lnTo>
                    <a:pt x="908" y="338"/>
                  </a:lnTo>
                  <a:lnTo>
                    <a:pt x="907" y="338"/>
                  </a:lnTo>
                  <a:lnTo>
                    <a:pt x="906" y="338"/>
                  </a:lnTo>
                  <a:lnTo>
                    <a:pt x="906" y="339"/>
                  </a:lnTo>
                  <a:lnTo>
                    <a:pt x="905" y="339"/>
                  </a:lnTo>
                  <a:lnTo>
                    <a:pt x="905" y="340"/>
                  </a:lnTo>
                  <a:lnTo>
                    <a:pt x="904" y="341"/>
                  </a:lnTo>
                  <a:lnTo>
                    <a:pt x="904" y="342"/>
                  </a:lnTo>
                  <a:lnTo>
                    <a:pt x="903" y="342"/>
                  </a:lnTo>
                  <a:lnTo>
                    <a:pt x="903" y="342"/>
                  </a:lnTo>
                  <a:lnTo>
                    <a:pt x="904" y="343"/>
                  </a:lnTo>
                  <a:lnTo>
                    <a:pt x="904" y="344"/>
                  </a:lnTo>
                  <a:lnTo>
                    <a:pt x="904" y="345"/>
                  </a:lnTo>
                  <a:lnTo>
                    <a:pt x="905" y="345"/>
                  </a:lnTo>
                  <a:lnTo>
                    <a:pt x="905" y="346"/>
                  </a:lnTo>
                  <a:lnTo>
                    <a:pt x="906" y="347"/>
                  </a:lnTo>
                  <a:lnTo>
                    <a:pt x="906" y="348"/>
                  </a:lnTo>
                  <a:lnTo>
                    <a:pt x="906" y="348"/>
                  </a:lnTo>
                  <a:lnTo>
                    <a:pt x="905" y="349"/>
                  </a:lnTo>
                  <a:lnTo>
                    <a:pt x="905" y="350"/>
                  </a:lnTo>
                  <a:lnTo>
                    <a:pt x="904" y="350"/>
                  </a:lnTo>
                  <a:lnTo>
                    <a:pt x="904" y="351"/>
                  </a:lnTo>
                  <a:lnTo>
                    <a:pt x="904" y="352"/>
                  </a:lnTo>
                  <a:lnTo>
                    <a:pt x="904" y="353"/>
                  </a:lnTo>
                  <a:lnTo>
                    <a:pt x="903" y="353"/>
                  </a:lnTo>
                  <a:lnTo>
                    <a:pt x="902" y="354"/>
                  </a:lnTo>
                  <a:lnTo>
                    <a:pt x="901" y="354"/>
                  </a:lnTo>
                  <a:lnTo>
                    <a:pt x="900" y="354"/>
                  </a:lnTo>
                  <a:lnTo>
                    <a:pt x="900" y="354"/>
                  </a:lnTo>
                  <a:lnTo>
                    <a:pt x="900" y="354"/>
                  </a:lnTo>
                  <a:lnTo>
                    <a:pt x="900" y="355"/>
                  </a:lnTo>
                  <a:lnTo>
                    <a:pt x="899" y="355"/>
                  </a:lnTo>
                  <a:lnTo>
                    <a:pt x="899" y="356"/>
                  </a:lnTo>
                  <a:lnTo>
                    <a:pt x="898" y="357"/>
                  </a:lnTo>
                  <a:lnTo>
                    <a:pt x="898" y="358"/>
                  </a:lnTo>
                  <a:lnTo>
                    <a:pt x="897" y="358"/>
                  </a:lnTo>
                  <a:lnTo>
                    <a:pt x="898" y="358"/>
                  </a:lnTo>
                  <a:lnTo>
                    <a:pt x="899" y="357"/>
                  </a:lnTo>
                  <a:lnTo>
                    <a:pt x="899" y="358"/>
                  </a:lnTo>
                  <a:lnTo>
                    <a:pt x="899" y="359"/>
                  </a:lnTo>
                  <a:lnTo>
                    <a:pt x="899" y="358"/>
                  </a:lnTo>
                  <a:lnTo>
                    <a:pt x="900" y="357"/>
                  </a:lnTo>
                  <a:lnTo>
                    <a:pt x="900" y="356"/>
                  </a:lnTo>
                  <a:lnTo>
                    <a:pt x="901" y="355"/>
                  </a:lnTo>
                  <a:lnTo>
                    <a:pt x="902" y="354"/>
                  </a:lnTo>
                  <a:lnTo>
                    <a:pt x="903" y="354"/>
                  </a:lnTo>
                  <a:lnTo>
                    <a:pt x="904" y="354"/>
                  </a:lnTo>
                  <a:lnTo>
                    <a:pt x="905" y="354"/>
                  </a:lnTo>
                  <a:lnTo>
                    <a:pt x="905" y="353"/>
                  </a:lnTo>
                  <a:lnTo>
                    <a:pt x="906" y="352"/>
                  </a:lnTo>
                  <a:lnTo>
                    <a:pt x="906" y="351"/>
                  </a:lnTo>
                  <a:lnTo>
                    <a:pt x="906" y="350"/>
                  </a:lnTo>
                  <a:lnTo>
                    <a:pt x="907" y="349"/>
                  </a:lnTo>
                  <a:lnTo>
                    <a:pt x="906" y="348"/>
                  </a:lnTo>
                  <a:lnTo>
                    <a:pt x="906" y="348"/>
                  </a:lnTo>
                  <a:lnTo>
                    <a:pt x="906" y="347"/>
                  </a:lnTo>
                  <a:lnTo>
                    <a:pt x="907" y="346"/>
                  </a:lnTo>
                  <a:lnTo>
                    <a:pt x="908" y="345"/>
                  </a:lnTo>
                  <a:lnTo>
                    <a:pt x="909" y="345"/>
                  </a:lnTo>
                  <a:lnTo>
                    <a:pt x="909" y="344"/>
                  </a:lnTo>
                  <a:lnTo>
                    <a:pt x="910" y="344"/>
                  </a:lnTo>
                  <a:lnTo>
                    <a:pt x="911" y="344"/>
                  </a:lnTo>
                  <a:lnTo>
                    <a:pt x="912" y="343"/>
                  </a:lnTo>
                  <a:lnTo>
                    <a:pt x="913" y="343"/>
                  </a:lnTo>
                  <a:lnTo>
                    <a:pt x="914" y="343"/>
                  </a:lnTo>
                  <a:lnTo>
                    <a:pt x="915" y="344"/>
                  </a:lnTo>
                  <a:lnTo>
                    <a:pt x="916" y="344"/>
                  </a:lnTo>
                  <a:lnTo>
                    <a:pt x="917" y="344"/>
                  </a:lnTo>
                  <a:lnTo>
                    <a:pt x="918" y="344"/>
                  </a:lnTo>
                  <a:lnTo>
                    <a:pt x="919" y="344"/>
                  </a:lnTo>
                  <a:lnTo>
                    <a:pt x="919" y="344"/>
                  </a:lnTo>
                  <a:lnTo>
                    <a:pt x="920" y="344"/>
                  </a:lnTo>
                  <a:lnTo>
                    <a:pt x="921" y="344"/>
                  </a:lnTo>
                  <a:lnTo>
                    <a:pt x="922" y="344"/>
                  </a:lnTo>
                  <a:lnTo>
                    <a:pt x="923" y="344"/>
                  </a:lnTo>
                  <a:lnTo>
                    <a:pt x="923" y="345"/>
                  </a:lnTo>
                  <a:lnTo>
                    <a:pt x="923" y="346"/>
                  </a:lnTo>
                  <a:lnTo>
                    <a:pt x="923" y="347"/>
                  </a:lnTo>
                  <a:lnTo>
                    <a:pt x="924" y="347"/>
                  </a:lnTo>
                  <a:lnTo>
                    <a:pt x="924" y="348"/>
                  </a:lnTo>
                  <a:lnTo>
                    <a:pt x="925" y="348"/>
                  </a:lnTo>
                  <a:lnTo>
                    <a:pt x="926" y="348"/>
                  </a:lnTo>
                  <a:lnTo>
                    <a:pt x="926" y="349"/>
                  </a:lnTo>
                  <a:lnTo>
                    <a:pt x="926" y="349"/>
                  </a:lnTo>
                  <a:lnTo>
                    <a:pt x="927" y="349"/>
                  </a:lnTo>
                  <a:lnTo>
                    <a:pt x="928" y="349"/>
                  </a:lnTo>
                  <a:lnTo>
                    <a:pt x="929" y="349"/>
                  </a:lnTo>
                  <a:lnTo>
                    <a:pt x="930" y="349"/>
                  </a:lnTo>
                  <a:lnTo>
                    <a:pt x="931" y="349"/>
                  </a:lnTo>
                  <a:lnTo>
                    <a:pt x="932" y="349"/>
                  </a:lnTo>
                  <a:lnTo>
                    <a:pt x="932" y="350"/>
                  </a:lnTo>
                  <a:lnTo>
                    <a:pt x="933" y="350"/>
                  </a:lnTo>
                  <a:lnTo>
                    <a:pt x="933" y="351"/>
                  </a:lnTo>
                  <a:lnTo>
                    <a:pt x="934" y="351"/>
                  </a:lnTo>
                  <a:lnTo>
                    <a:pt x="935" y="352"/>
                  </a:lnTo>
                  <a:lnTo>
                    <a:pt x="935" y="353"/>
                  </a:lnTo>
                  <a:lnTo>
                    <a:pt x="936" y="353"/>
                  </a:lnTo>
                  <a:lnTo>
                    <a:pt x="937" y="354"/>
                  </a:lnTo>
                  <a:lnTo>
                    <a:pt x="938" y="354"/>
                  </a:lnTo>
                  <a:lnTo>
                    <a:pt x="938" y="354"/>
                  </a:lnTo>
                  <a:lnTo>
                    <a:pt x="938" y="354"/>
                  </a:lnTo>
                  <a:lnTo>
                    <a:pt x="938" y="355"/>
                  </a:lnTo>
                  <a:lnTo>
                    <a:pt x="939" y="356"/>
                  </a:lnTo>
                  <a:lnTo>
                    <a:pt x="940" y="356"/>
                  </a:lnTo>
                  <a:lnTo>
                    <a:pt x="940" y="357"/>
                  </a:lnTo>
                  <a:lnTo>
                    <a:pt x="941" y="358"/>
                  </a:lnTo>
                  <a:lnTo>
                    <a:pt x="941" y="359"/>
                  </a:lnTo>
                  <a:lnTo>
                    <a:pt x="941" y="360"/>
                  </a:lnTo>
                  <a:lnTo>
                    <a:pt x="942" y="361"/>
                  </a:lnTo>
                  <a:lnTo>
                    <a:pt x="942" y="361"/>
                  </a:lnTo>
                  <a:lnTo>
                    <a:pt x="943" y="361"/>
                  </a:lnTo>
                  <a:lnTo>
                    <a:pt x="944" y="362"/>
                  </a:lnTo>
                  <a:lnTo>
                    <a:pt x="944" y="363"/>
                  </a:lnTo>
                  <a:lnTo>
                    <a:pt x="945" y="364"/>
                  </a:lnTo>
                  <a:lnTo>
                    <a:pt x="945" y="365"/>
                  </a:lnTo>
                  <a:lnTo>
                    <a:pt x="945" y="365"/>
                  </a:lnTo>
                  <a:lnTo>
                    <a:pt x="946" y="366"/>
                  </a:lnTo>
                  <a:lnTo>
                    <a:pt x="946" y="367"/>
                  </a:lnTo>
                  <a:lnTo>
                    <a:pt x="947" y="367"/>
                  </a:lnTo>
                  <a:lnTo>
                    <a:pt x="948" y="368"/>
                  </a:lnTo>
                  <a:lnTo>
                    <a:pt x="949" y="368"/>
                  </a:lnTo>
                  <a:lnTo>
                    <a:pt x="949" y="369"/>
                  </a:lnTo>
                  <a:lnTo>
                    <a:pt x="949" y="370"/>
                  </a:lnTo>
                  <a:lnTo>
                    <a:pt x="948" y="371"/>
                  </a:lnTo>
                  <a:lnTo>
                    <a:pt x="948" y="372"/>
                  </a:lnTo>
                  <a:lnTo>
                    <a:pt x="947" y="372"/>
                  </a:lnTo>
                  <a:lnTo>
                    <a:pt x="947" y="373"/>
                  </a:lnTo>
                  <a:lnTo>
                    <a:pt x="947" y="373"/>
                  </a:lnTo>
                  <a:lnTo>
                    <a:pt x="947" y="374"/>
                  </a:lnTo>
                  <a:lnTo>
                    <a:pt x="948" y="374"/>
                  </a:lnTo>
                  <a:lnTo>
                    <a:pt x="949" y="374"/>
                  </a:lnTo>
                  <a:lnTo>
                    <a:pt x="950" y="375"/>
                  </a:lnTo>
                  <a:lnTo>
                    <a:pt x="951" y="376"/>
                  </a:lnTo>
                  <a:lnTo>
                    <a:pt x="951" y="377"/>
                  </a:lnTo>
                  <a:lnTo>
                    <a:pt x="951" y="378"/>
                  </a:lnTo>
                  <a:lnTo>
                    <a:pt x="950" y="378"/>
                  </a:lnTo>
                  <a:lnTo>
                    <a:pt x="950" y="379"/>
                  </a:lnTo>
                  <a:lnTo>
                    <a:pt x="950" y="380"/>
                  </a:lnTo>
                  <a:lnTo>
                    <a:pt x="949" y="380"/>
                  </a:lnTo>
                  <a:lnTo>
                    <a:pt x="949" y="380"/>
                  </a:lnTo>
                  <a:lnTo>
                    <a:pt x="949" y="381"/>
                  </a:lnTo>
                  <a:lnTo>
                    <a:pt x="949" y="382"/>
                  </a:lnTo>
                  <a:lnTo>
                    <a:pt x="950" y="382"/>
                  </a:lnTo>
                  <a:lnTo>
                    <a:pt x="951" y="382"/>
                  </a:lnTo>
                  <a:lnTo>
                    <a:pt x="951" y="381"/>
                  </a:lnTo>
                  <a:lnTo>
                    <a:pt x="951" y="380"/>
                  </a:lnTo>
                  <a:lnTo>
                    <a:pt x="951" y="380"/>
                  </a:lnTo>
                  <a:lnTo>
                    <a:pt x="952" y="379"/>
                  </a:lnTo>
                  <a:lnTo>
                    <a:pt x="951" y="378"/>
                  </a:lnTo>
                  <a:lnTo>
                    <a:pt x="952" y="379"/>
                  </a:lnTo>
                  <a:lnTo>
                    <a:pt x="952" y="378"/>
                  </a:lnTo>
                  <a:lnTo>
                    <a:pt x="952" y="377"/>
                  </a:lnTo>
                  <a:lnTo>
                    <a:pt x="952" y="376"/>
                  </a:lnTo>
                  <a:lnTo>
                    <a:pt x="951" y="375"/>
                  </a:lnTo>
                  <a:lnTo>
                    <a:pt x="951" y="374"/>
                  </a:lnTo>
                  <a:lnTo>
                    <a:pt x="951" y="374"/>
                  </a:lnTo>
                  <a:lnTo>
                    <a:pt x="950" y="373"/>
                  </a:lnTo>
                  <a:lnTo>
                    <a:pt x="950" y="373"/>
                  </a:lnTo>
                  <a:lnTo>
                    <a:pt x="949" y="373"/>
                  </a:lnTo>
                  <a:lnTo>
                    <a:pt x="949" y="372"/>
                  </a:lnTo>
                  <a:lnTo>
                    <a:pt x="950" y="371"/>
                  </a:lnTo>
                  <a:lnTo>
                    <a:pt x="950" y="370"/>
                  </a:lnTo>
                  <a:lnTo>
                    <a:pt x="951" y="369"/>
                  </a:lnTo>
                  <a:lnTo>
                    <a:pt x="951" y="369"/>
                  </a:lnTo>
                  <a:lnTo>
                    <a:pt x="952" y="369"/>
                  </a:lnTo>
                  <a:lnTo>
                    <a:pt x="953" y="369"/>
                  </a:lnTo>
                  <a:lnTo>
                    <a:pt x="954" y="369"/>
                  </a:lnTo>
                  <a:lnTo>
                    <a:pt x="954" y="370"/>
                  </a:lnTo>
                  <a:lnTo>
                    <a:pt x="955" y="370"/>
                  </a:lnTo>
                  <a:lnTo>
                    <a:pt x="956" y="370"/>
                  </a:lnTo>
                  <a:lnTo>
                    <a:pt x="957" y="371"/>
                  </a:lnTo>
                  <a:lnTo>
                    <a:pt x="957" y="371"/>
                  </a:lnTo>
                  <a:lnTo>
                    <a:pt x="958" y="372"/>
                  </a:lnTo>
                  <a:lnTo>
                    <a:pt x="959" y="372"/>
                  </a:lnTo>
                  <a:lnTo>
                    <a:pt x="960" y="372"/>
                  </a:lnTo>
                  <a:lnTo>
                    <a:pt x="961" y="373"/>
                  </a:lnTo>
                  <a:lnTo>
                    <a:pt x="962" y="373"/>
                  </a:lnTo>
                  <a:lnTo>
                    <a:pt x="963" y="373"/>
                  </a:lnTo>
                  <a:lnTo>
                    <a:pt x="964" y="373"/>
                  </a:lnTo>
                  <a:lnTo>
                    <a:pt x="964" y="373"/>
                  </a:lnTo>
                  <a:lnTo>
                    <a:pt x="965" y="374"/>
                  </a:lnTo>
                  <a:lnTo>
                    <a:pt x="966" y="374"/>
                  </a:lnTo>
                  <a:lnTo>
                    <a:pt x="967" y="374"/>
                  </a:lnTo>
                  <a:lnTo>
                    <a:pt x="968" y="375"/>
                  </a:lnTo>
                  <a:lnTo>
                    <a:pt x="969" y="375"/>
                  </a:lnTo>
                  <a:lnTo>
                    <a:pt x="970" y="375"/>
                  </a:lnTo>
                  <a:lnTo>
                    <a:pt x="970" y="375"/>
                  </a:lnTo>
                  <a:lnTo>
                    <a:pt x="971" y="375"/>
                  </a:lnTo>
                  <a:lnTo>
                    <a:pt x="972" y="376"/>
                  </a:lnTo>
                  <a:lnTo>
                    <a:pt x="973" y="376"/>
                  </a:lnTo>
                  <a:lnTo>
                    <a:pt x="974" y="376"/>
                  </a:lnTo>
                  <a:lnTo>
                    <a:pt x="975" y="377"/>
                  </a:lnTo>
                  <a:lnTo>
                    <a:pt x="976" y="378"/>
                  </a:lnTo>
                  <a:lnTo>
                    <a:pt x="977" y="378"/>
                  </a:lnTo>
                  <a:lnTo>
                    <a:pt x="977" y="379"/>
                  </a:lnTo>
                  <a:lnTo>
                    <a:pt x="977" y="379"/>
                  </a:lnTo>
                  <a:lnTo>
                    <a:pt x="977" y="380"/>
                  </a:lnTo>
                  <a:lnTo>
                    <a:pt x="977" y="380"/>
                  </a:lnTo>
                  <a:lnTo>
                    <a:pt x="977" y="381"/>
                  </a:lnTo>
                  <a:lnTo>
                    <a:pt x="976" y="381"/>
                  </a:lnTo>
                  <a:lnTo>
                    <a:pt x="976" y="382"/>
                  </a:lnTo>
                  <a:lnTo>
                    <a:pt x="975" y="382"/>
                  </a:lnTo>
                  <a:lnTo>
                    <a:pt x="975" y="383"/>
                  </a:lnTo>
                  <a:lnTo>
                    <a:pt x="975" y="384"/>
                  </a:lnTo>
                  <a:lnTo>
                    <a:pt x="975" y="385"/>
                  </a:lnTo>
                  <a:lnTo>
                    <a:pt x="975" y="386"/>
                  </a:lnTo>
                  <a:lnTo>
                    <a:pt x="975" y="386"/>
                  </a:lnTo>
                  <a:lnTo>
                    <a:pt x="976" y="387"/>
                  </a:lnTo>
                  <a:lnTo>
                    <a:pt x="976" y="388"/>
                  </a:lnTo>
                  <a:lnTo>
                    <a:pt x="976" y="389"/>
                  </a:lnTo>
                  <a:lnTo>
                    <a:pt x="976" y="390"/>
                  </a:lnTo>
                  <a:lnTo>
                    <a:pt x="976" y="391"/>
                  </a:lnTo>
                  <a:lnTo>
                    <a:pt x="976" y="392"/>
                  </a:lnTo>
                  <a:lnTo>
                    <a:pt x="975" y="391"/>
                  </a:lnTo>
                  <a:lnTo>
                    <a:pt x="974" y="390"/>
                  </a:lnTo>
                  <a:lnTo>
                    <a:pt x="974" y="389"/>
                  </a:lnTo>
                  <a:lnTo>
                    <a:pt x="973" y="389"/>
                  </a:lnTo>
                  <a:lnTo>
                    <a:pt x="974" y="390"/>
                  </a:lnTo>
                  <a:lnTo>
                    <a:pt x="973" y="391"/>
                  </a:lnTo>
                  <a:lnTo>
                    <a:pt x="973" y="392"/>
                  </a:lnTo>
                  <a:lnTo>
                    <a:pt x="973" y="392"/>
                  </a:lnTo>
                  <a:lnTo>
                    <a:pt x="972" y="392"/>
                  </a:lnTo>
                  <a:lnTo>
                    <a:pt x="972" y="393"/>
                  </a:lnTo>
                  <a:lnTo>
                    <a:pt x="972" y="394"/>
                  </a:lnTo>
                  <a:lnTo>
                    <a:pt x="973" y="394"/>
                  </a:lnTo>
                  <a:lnTo>
                    <a:pt x="973" y="395"/>
                  </a:lnTo>
                  <a:lnTo>
                    <a:pt x="974" y="395"/>
                  </a:lnTo>
                  <a:lnTo>
                    <a:pt x="975" y="395"/>
                  </a:lnTo>
                  <a:lnTo>
                    <a:pt x="976" y="395"/>
                  </a:lnTo>
                  <a:lnTo>
                    <a:pt x="977" y="394"/>
                  </a:lnTo>
                  <a:lnTo>
                    <a:pt x="977" y="393"/>
                  </a:lnTo>
                  <a:lnTo>
                    <a:pt x="976" y="392"/>
                  </a:lnTo>
                  <a:lnTo>
                    <a:pt x="976" y="392"/>
                  </a:lnTo>
                  <a:lnTo>
                    <a:pt x="977" y="392"/>
                  </a:lnTo>
                  <a:lnTo>
                    <a:pt x="977" y="392"/>
                  </a:lnTo>
                  <a:lnTo>
                    <a:pt x="978" y="393"/>
                  </a:lnTo>
                  <a:lnTo>
                    <a:pt x="978" y="394"/>
                  </a:lnTo>
                  <a:lnTo>
                    <a:pt x="979" y="394"/>
                  </a:lnTo>
                  <a:lnTo>
                    <a:pt x="979" y="395"/>
                  </a:lnTo>
                  <a:lnTo>
                    <a:pt x="980" y="395"/>
                  </a:lnTo>
                  <a:lnTo>
                    <a:pt x="980" y="396"/>
                  </a:lnTo>
                  <a:lnTo>
                    <a:pt x="981" y="396"/>
                  </a:lnTo>
                  <a:lnTo>
                    <a:pt x="982" y="395"/>
                  </a:lnTo>
                  <a:lnTo>
                    <a:pt x="981" y="394"/>
                  </a:lnTo>
                  <a:lnTo>
                    <a:pt x="980" y="394"/>
                  </a:lnTo>
                  <a:lnTo>
                    <a:pt x="979" y="393"/>
                  </a:lnTo>
                  <a:lnTo>
                    <a:pt x="980" y="392"/>
                  </a:lnTo>
                  <a:lnTo>
                    <a:pt x="980" y="392"/>
                  </a:lnTo>
                  <a:lnTo>
                    <a:pt x="981" y="392"/>
                  </a:lnTo>
                  <a:lnTo>
                    <a:pt x="982" y="392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4" y="391"/>
                  </a:lnTo>
                  <a:lnTo>
                    <a:pt x="985" y="391"/>
                  </a:lnTo>
                  <a:lnTo>
                    <a:pt x="986" y="391"/>
                  </a:lnTo>
                  <a:lnTo>
                    <a:pt x="985" y="392"/>
                  </a:lnTo>
                  <a:lnTo>
                    <a:pt x="986" y="392"/>
                  </a:lnTo>
                  <a:lnTo>
                    <a:pt x="986" y="392"/>
                  </a:lnTo>
                  <a:lnTo>
                    <a:pt x="987" y="392"/>
                  </a:lnTo>
                  <a:lnTo>
                    <a:pt x="988" y="392"/>
                  </a:lnTo>
                  <a:lnTo>
                    <a:pt x="988" y="393"/>
                  </a:lnTo>
                  <a:lnTo>
                    <a:pt x="989" y="393"/>
                  </a:lnTo>
                  <a:lnTo>
                    <a:pt x="989" y="393"/>
                  </a:lnTo>
                  <a:lnTo>
                    <a:pt x="989" y="394"/>
                  </a:lnTo>
                  <a:lnTo>
                    <a:pt x="990" y="394"/>
                  </a:lnTo>
                  <a:lnTo>
                    <a:pt x="990" y="395"/>
                  </a:lnTo>
                  <a:lnTo>
                    <a:pt x="990" y="396"/>
                  </a:lnTo>
                  <a:lnTo>
                    <a:pt x="990" y="397"/>
                  </a:lnTo>
                  <a:lnTo>
                    <a:pt x="991" y="398"/>
                  </a:lnTo>
                  <a:lnTo>
                    <a:pt x="991" y="399"/>
                  </a:lnTo>
                  <a:lnTo>
                    <a:pt x="991" y="398"/>
                  </a:lnTo>
                  <a:lnTo>
                    <a:pt x="992" y="398"/>
                  </a:lnTo>
                  <a:lnTo>
                    <a:pt x="992" y="399"/>
                  </a:lnTo>
                  <a:lnTo>
                    <a:pt x="993" y="399"/>
                  </a:lnTo>
                  <a:lnTo>
                    <a:pt x="993" y="398"/>
                  </a:lnTo>
                  <a:lnTo>
                    <a:pt x="992" y="397"/>
                  </a:lnTo>
                  <a:lnTo>
                    <a:pt x="991" y="397"/>
                  </a:lnTo>
                  <a:lnTo>
                    <a:pt x="991" y="396"/>
                  </a:lnTo>
                  <a:lnTo>
                    <a:pt x="991" y="395"/>
                  </a:lnTo>
                  <a:lnTo>
                    <a:pt x="992" y="395"/>
                  </a:lnTo>
                  <a:lnTo>
                    <a:pt x="993" y="396"/>
                  </a:lnTo>
                  <a:lnTo>
                    <a:pt x="994" y="397"/>
                  </a:lnTo>
                  <a:lnTo>
                    <a:pt x="995" y="397"/>
                  </a:lnTo>
                  <a:lnTo>
                    <a:pt x="995" y="398"/>
                  </a:lnTo>
                  <a:lnTo>
                    <a:pt x="996" y="397"/>
                  </a:lnTo>
                  <a:lnTo>
                    <a:pt x="995" y="397"/>
                  </a:lnTo>
                  <a:lnTo>
                    <a:pt x="995" y="396"/>
                  </a:lnTo>
                  <a:lnTo>
                    <a:pt x="994" y="396"/>
                  </a:lnTo>
                  <a:lnTo>
                    <a:pt x="994" y="395"/>
                  </a:lnTo>
                  <a:lnTo>
                    <a:pt x="993" y="395"/>
                  </a:lnTo>
                  <a:lnTo>
                    <a:pt x="992" y="395"/>
                  </a:lnTo>
                  <a:lnTo>
                    <a:pt x="992" y="394"/>
                  </a:lnTo>
                  <a:lnTo>
                    <a:pt x="993" y="394"/>
                  </a:lnTo>
                  <a:lnTo>
                    <a:pt x="994" y="394"/>
                  </a:lnTo>
                  <a:lnTo>
                    <a:pt x="995" y="394"/>
                  </a:lnTo>
                  <a:lnTo>
                    <a:pt x="996" y="395"/>
                  </a:lnTo>
                  <a:lnTo>
                    <a:pt x="996" y="395"/>
                  </a:lnTo>
                  <a:lnTo>
                    <a:pt x="996" y="394"/>
                  </a:lnTo>
                  <a:lnTo>
                    <a:pt x="996" y="393"/>
                  </a:lnTo>
                  <a:lnTo>
                    <a:pt x="997" y="393"/>
                  </a:lnTo>
                  <a:lnTo>
                    <a:pt x="998" y="393"/>
                  </a:lnTo>
                  <a:lnTo>
                    <a:pt x="997" y="392"/>
                  </a:lnTo>
                  <a:lnTo>
                    <a:pt x="996" y="392"/>
                  </a:lnTo>
                  <a:lnTo>
                    <a:pt x="996" y="392"/>
                  </a:lnTo>
                  <a:lnTo>
                    <a:pt x="995" y="392"/>
                  </a:lnTo>
                  <a:lnTo>
                    <a:pt x="994" y="392"/>
                  </a:lnTo>
                  <a:lnTo>
                    <a:pt x="994" y="391"/>
                  </a:lnTo>
                  <a:lnTo>
                    <a:pt x="993" y="390"/>
                  </a:lnTo>
                  <a:lnTo>
                    <a:pt x="992" y="390"/>
                  </a:lnTo>
                  <a:lnTo>
                    <a:pt x="991" y="390"/>
                  </a:lnTo>
                  <a:lnTo>
                    <a:pt x="990" y="390"/>
                  </a:lnTo>
                  <a:lnTo>
                    <a:pt x="989" y="390"/>
                  </a:lnTo>
                  <a:lnTo>
                    <a:pt x="989" y="390"/>
                  </a:lnTo>
                  <a:lnTo>
                    <a:pt x="988" y="391"/>
                  </a:lnTo>
                  <a:lnTo>
                    <a:pt x="987" y="391"/>
                  </a:lnTo>
                  <a:lnTo>
                    <a:pt x="988" y="390"/>
                  </a:lnTo>
                  <a:lnTo>
                    <a:pt x="988" y="389"/>
                  </a:lnTo>
                  <a:lnTo>
                    <a:pt x="988" y="388"/>
                  </a:lnTo>
                  <a:lnTo>
                    <a:pt x="989" y="388"/>
                  </a:lnTo>
                  <a:lnTo>
                    <a:pt x="989" y="388"/>
                  </a:lnTo>
                  <a:lnTo>
                    <a:pt x="989" y="387"/>
                  </a:lnTo>
                  <a:lnTo>
                    <a:pt x="990" y="386"/>
                  </a:lnTo>
                  <a:lnTo>
                    <a:pt x="991" y="386"/>
                  </a:lnTo>
                  <a:lnTo>
                    <a:pt x="991" y="386"/>
                  </a:lnTo>
                  <a:lnTo>
                    <a:pt x="992" y="385"/>
                  </a:lnTo>
                  <a:lnTo>
                    <a:pt x="992" y="384"/>
                  </a:lnTo>
                  <a:lnTo>
                    <a:pt x="993" y="384"/>
                  </a:lnTo>
                  <a:lnTo>
                    <a:pt x="993" y="383"/>
                  </a:lnTo>
                  <a:lnTo>
                    <a:pt x="994" y="383"/>
                  </a:lnTo>
                  <a:lnTo>
                    <a:pt x="994" y="382"/>
                  </a:lnTo>
                  <a:lnTo>
                    <a:pt x="995" y="383"/>
                  </a:lnTo>
                  <a:lnTo>
                    <a:pt x="995" y="384"/>
                  </a:lnTo>
                  <a:lnTo>
                    <a:pt x="994" y="384"/>
                  </a:lnTo>
                  <a:lnTo>
                    <a:pt x="994" y="385"/>
                  </a:lnTo>
                  <a:lnTo>
                    <a:pt x="994" y="386"/>
                  </a:lnTo>
                  <a:lnTo>
                    <a:pt x="995" y="386"/>
                  </a:lnTo>
                  <a:lnTo>
                    <a:pt x="995" y="387"/>
                  </a:lnTo>
                  <a:lnTo>
                    <a:pt x="995" y="388"/>
                  </a:lnTo>
                  <a:lnTo>
                    <a:pt x="996" y="389"/>
                  </a:lnTo>
                  <a:lnTo>
                    <a:pt x="996" y="389"/>
                  </a:lnTo>
                  <a:lnTo>
                    <a:pt x="996" y="390"/>
                  </a:lnTo>
                  <a:lnTo>
                    <a:pt x="997" y="390"/>
                  </a:lnTo>
                  <a:lnTo>
                    <a:pt x="997" y="391"/>
                  </a:lnTo>
                  <a:lnTo>
                    <a:pt x="998" y="392"/>
                  </a:lnTo>
                  <a:lnTo>
                    <a:pt x="999" y="392"/>
                  </a:lnTo>
                  <a:lnTo>
                    <a:pt x="1000" y="392"/>
                  </a:lnTo>
                  <a:lnTo>
                    <a:pt x="1000" y="392"/>
                  </a:lnTo>
                  <a:lnTo>
                    <a:pt x="1001" y="392"/>
                  </a:lnTo>
                  <a:lnTo>
                    <a:pt x="1002" y="392"/>
                  </a:lnTo>
                  <a:lnTo>
                    <a:pt x="1002" y="392"/>
                  </a:lnTo>
                  <a:lnTo>
                    <a:pt x="1003" y="392"/>
                  </a:lnTo>
                  <a:lnTo>
                    <a:pt x="1003" y="393"/>
                  </a:lnTo>
                  <a:lnTo>
                    <a:pt x="1004" y="393"/>
                  </a:lnTo>
                  <a:lnTo>
                    <a:pt x="1004" y="394"/>
                  </a:lnTo>
                  <a:lnTo>
                    <a:pt x="1004" y="395"/>
                  </a:lnTo>
                  <a:lnTo>
                    <a:pt x="1004" y="396"/>
                  </a:lnTo>
                  <a:lnTo>
                    <a:pt x="1005" y="396"/>
                  </a:lnTo>
                  <a:lnTo>
                    <a:pt x="1006" y="397"/>
                  </a:lnTo>
                  <a:lnTo>
                    <a:pt x="1006" y="398"/>
                  </a:lnTo>
                  <a:lnTo>
                    <a:pt x="1007" y="399"/>
                  </a:lnTo>
                  <a:lnTo>
                    <a:pt x="1007" y="399"/>
                  </a:lnTo>
                  <a:lnTo>
                    <a:pt x="1007" y="400"/>
                  </a:lnTo>
                  <a:lnTo>
                    <a:pt x="1007" y="401"/>
                  </a:lnTo>
                  <a:lnTo>
                    <a:pt x="1008" y="402"/>
                  </a:lnTo>
                  <a:lnTo>
                    <a:pt x="1008" y="403"/>
                  </a:lnTo>
                  <a:lnTo>
                    <a:pt x="1008" y="404"/>
                  </a:lnTo>
                  <a:lnTo>
                    <a:pt x="1008" y="405"/>
                  </a:lnTo>
                  <a:lnTo>
                    <a:pt x="1008" y="405"/>
                  </a:lnTo>
                  <a:lnTo>
                    <a:pt x="1008" y="406"/>
                  </a:lnTo>
                  <a:lnTo>
                    <a:pt x="1009" y="406"/>
                  </a:lnTo>
                  <a:lnTo>
                    <a:pt x="1009" y="407"/>
                  </a:lnTo>
                  <a:lnTo>
                    <a:pt x="1010" y="407"/>
                  </a:lnTo>
                  <a:lnTo>
                    <a:pt x="1011" y="408"/>
                  </a:lnTo>
                  <a:lnTo>
                    <a:pt x="1012" y="408"/>
                  </a:lnTo>
                  <a:lnTo>
                    <a:pt x="1013" y="408"/>
                  </a:lnTo>
                  <a:lnTo>
                    <a:pt x="1014" y="408"/>
                  </a:lnTo>
                  <a:lnTo>
                    <a:pt x="1014" y="407"/>
                  </a:lnTo>
                  <a:lnTo>
                    <a:pt x="1015" y="408"/>
                  </a:lnTo>
                  <a:lnTo>
                    <a:pt x="1015" y="408"/>
                  </a:lnTo>
                  <a:lnTo>
                    <a:pt x="1016" y="408"/>
                  </a:lnTo>
                  <a:lnTo>
                    <a:pt x="1017" y="408"/>
                  </a:lnTo>
                  <a:lnTo>
                    <a:pt x="1018" y="408"/>
                  </a:lnTo>
                  <a:lnTo>
                    <a:pt x="1019" y="408"/>
                  </a:lnTo>
                  <a:lnTo>
                    <a:pt x="1020" y="409"/>
                  </a:lnTo>
                  <a:lnTo>
                    <a:pt x="1021" y="409"/>
                  </a:lnTo>
                  <a:lnTo>
                    <a:pt x="1021" y="409"/>
                  </a:lnTo>
                  <a:lnTo>
                    <a:pt x="1022" y="408"/>
                  </a:lnTo>
                  <a:lnTo>
                    <a:pt x="1023" y="408"/>
                  </a:lnTo>
                  <a:lnTo>
                    <a:pt x="1023" y="407"/>
                  </a:lnTo>
                  <a:lnTo>
                    <a:pt x="1024" y="407"/>
                  </a:lnTo>
                  <a:lnTo>
                    <a:pt x="1024" y="406"/>
                  </a:lnTo>
                  <a:lnTo>
                    <a:pt x="1024" y="405"/>
                  </a:lnTo>
                  <a:lnTo>
                    <a:pt x="1024" y="405"/>
                  </a:lnTo>
                  <a:lnTo>
                    <a:pt x="1024" y="404"/>
                  </a:lnTo>
                  <a:lnTo>
                    <a:pt x="1024" y="403"/>
                  </a:lnTo>
                  <a:lnTo>
                    <a:pt x="1023" y="403"/>
                  </a:lnTo>
                  <a:lnTo>
                    <a:pt x="1022" y="403"/>
                  </a:lnTo>
                  <a:lnTo>
                    <a:pt x="1021" y="403"/>
                  </a:lnTo>
                  <a:lnTo>
                    <a:pt x="1021" y="402"/>
                  </a:lnTo>
                  <a:lnTo>
                    <a:pt x="1021" y="402"/>
                  </a:lnTo>
                  <a:lnTo>
                    <a:pt x="1020" y="403"/>
                  </a:lnTo>
                  <a:lnTo>
                    <a:pt x="1019" y="403"/>
                  </a:lnTo>
                  <a:lnTo>
                    <a:pt x="1020" y="402"/>
                  </a:lnTo>
                  <a:lnTo>
                    <a:pt x="1020" y="401"/>
                  </a:lnTo>
                  <a:lnTo>
                    <a:pt x="1021" y="401"/>
                  </a:lnTo>
                  <a:lnTo>
                    <a:pt x="1021" y="400"/>
                  </a:lnTo>
                  <a:lnTo>
                    <a:pt x="1021" y="399"/>
                  </a:lnTo>
                  <a:lnTo>
                    <a:pt x="1021" y="399"/>
                  </a:lnTo>
                  <a:lnTo>
                    <a:pt x="1021" y="398"/>
                  </a:lnTo>
                  <a:lnTo>
                    <a:pt x="1022" y="398"/>
                  </a:lnTo>
                  <a:lnTo>
                    <a:pt x="1023" y="398"/>
                  </a:lnTo>
                  <a:lnTo>
                    <a:pt x="1023" y="399"/>
                  </a:lnTo>
                  <a:lnTo>
                    <a:pt x="1024" y="399"/>
                  </a:lnTo>
                  <a:lnTo>
                    <a:pt x="1024" y="399"/>
                  </a:lnTo>
                  <a:lnTo>
                    <a:pt x="1025" y="399"/>
                  </a:lnTo>
                  <a:lnTo>
                    <a:pt x="1025" y="400"/>
                  </a:lnTo>
                  <a:lnTo>
                    <a:pt x="1026" y="400"/>
                  </a:lnTo>
                  <a:lnTo>
                    <a:pt x="1026" y="401"/>
                  </a:lnTo>
                  <a:lnTo>
                    <a:pt x="1027" y="402"/>
                  </a:lnTo>
                  <a:lnTo>
                    <a:pt x="1027" y="403"/>
                  </a:lnTo>
                  <a:lnTo>
                    <a:pt x="1027" y="404"/>
                  </a:lnTo>
                  <a:lnTo>
                    <a:pt x="1027" y="405"/>
                  </a:lnTo>
                  <a:lnTo>
                    <a:pt x="1028" y="405"/>
                  </a:lnTo>
                  <a:lnTo>
                    <a:pt x="1028" y="405"/>
                  </a:lnTo>
                  <a:lnTo>
                    <a:pt x="1029" y="406"/>
                  </a:lnTo>
                  <a:lnTo>
                    <a:pt x="1030" y="406"/>
                  </a:lnTo>
                  <a:lnTo>
                    <a:pt x="1030" y="407"/>
                  </a:lnTo>
                  <a:lnTo>
                    <a:pt x="1029" y="408"/>
                  </a:lnTo>
                  <a:lnTo>
                    <a:pt x="1029" y="409"/>
                  </a:lnTo>
                  <a:lnTo>
                    <a:pt x="1029" y="410"/>
                  </a:lnTo>
                  <a:lnTo>
                    <a:pt x="1028" y="410"/>
                  </a:lnTo>
                  <a:lnTo>
                    <a:pt x="1027" y="411"/>
                  </a:lnTo>
                  <a:lnTo>
                    <a:pt x="1027" y="411"/>
                  </a:lnTo>
                  <a:lnTo>
                    <a:pt x="1026" y="411"/>
                  </a:lnTo>
                  <a:lnTo>
                    <a:pt x="1025" y="411"/>
                  </a:lnTo>
                  <a:lnTo>
                    <a:pt x="1025" y="411"/>
                  </a:lnTo>
                  <a:lnTo>
                    <a:pt x="1024" y="412"/>
                  </a:lnTo>
                  <a:lnTo>
                    <a:pt x="1023" y="413"/>
                  </a:lnTo>
                  <a:lnTo>
                    <a:pt x="1022" y="413"/>
                  </a:lnTo>
                  <a:lnTo>
                    <a:pt x="1022" y="414"/>
                  </a:lnTo>
                  <a:lnTo>
                    <a:pt x="1021" y="414"/>
                  </a:lnTo>
                  <a:lnTo>
                    <a:pt x="1021" y="414"/>
                  </a:lnTo>
                  <a:lnTo>
                    <a:pt x="1020" y="415"/>
                  </a:lnTo>
                  <a:lnTo>
                    <a:pt x="1019" y="415"/>
                  </a:lnTo>
                  <a:lnTo>
                    <a:pt x="1020" y="416"/>
                  </a:lnTo>
                  <a:lnTo>
                    <a:pt x="1020" y="417"/>
                  </a:lnTo>
                  <a:lnTo>
                    <a:pt x="1019" y="417"/>
                  </a:lnTo>
                  <a:lnTo>
                    <a:pt x="1019" y="418"/>
                  </a:lnTo>
                  <a:lnTo>
                    <a:pt x="1019" y="417"/>
                  </a:lnTo>
                  <a:lnTo>
                    <a:pt x="1020" y="417"/>
                  </a:lnTo>
                  <a:lnTo>
                    <a:pt x="1020" y="416"/>
                  </a:lnTo>
                  <a:lnTo>
                    <a:pt x="1021" y="415"/>
                  </a:lnTo>
                  <a:lnTo>
                    <a:pt x="1021" y="415"/>
                  </a:lnTo>
                  <a:lnTo>
                    <a:pt x="1022" y="415"/>
                  </a:lnTo>
                  <a:lnTo>
                    <a:pt x="1023" y="414"/>
                  </a:lnTo>
                  <a:lnTo>
                    <a:pt x="1024" y="414"/>
                  </a:lnTo>
                  <a:lnTo>
                    <a:pt x="1025" y="413"/>
                  </a:lnTo>
                  <a:lnTo>
                    <a:pt x="1026" y="413"/>
                  </a:lnTo>
                  <a:lnTo>
                    <a:pt x="1026" y="414"/>
                  </a:lnTo>
                  <a:lnTo>
                    <a:pt x="1026" y="415"/>
                  </a:lnTo>
                  <a:lnTo>
                    <a:pt x="1026" y="416"/>
                  </a:lnTo>
                  <a:lnTo>
                    <a:pt x="1026" y="417"/>
                  </a:lnTo>
                  <a:lnTo>
                    <a:pt x="1026" y="418"/>
                  </a:lnTo>
                  <a:lnTo>
                    <a:pt x="1026" y="418"/>
                  </a:lnTo>
                  <a:lnTo>
                    <a:pt x="1025" y="418"/>
                  </a:lnTo>
                  <a:lnTo>
                    <a:pt x="1024" y="418"/>
                  </a:lnTo>
                  <a:lnTo>
                    <a:pt x="1024" y="419"/>
                  </a:lnTo>
                  <a:lnTo>
                    <a:pt x="1024" y="420"/>
                  </a:lnTo>
                  <a:lnTo>
                    <a:pt x="1025" y="419"/>
                  </a:lnTo>
                  <a:lnTo>
                    <a:pt x="1025" y="420"/>
                  </a:lnTo>
                  <a:lnTo>
                    <a:pt x="1026" y="420"/>
                  </a:lnTo>
                  <a:lnTo>
                    <a:pt x="1026" y="421"/>
                  </a:lnTo>
                  <a:lnTo>
                    <a:pt x="1026" y="422"/>
                  </a:lnTo>
                  <a:lnTo>
                    <a:pt x="1026" y="423"/>
                  </a:lnTo>
                  <a:lnTo>
                    <a:pt x="1025" y="424"/>
                  </a:lnTo>
                  <a:lnTo>
                    <a:pt x="1024" y="423"/>
                  </a:lnTo>
                  <a:lnTo>
                    <a:pt x="1024" y="422"/>
                  </a:lnTo>
                  <a:lnTo>
                    <a:pt x="1023" y="422"/>
                  </a:lnTo>
                  <a:lnTo>
                    <a:pt x="1023" y="423"/>
                  </a:lnTo>
                  <a:lnTo>
                    <a:pt x="1023" y="424"/>
                  </a:lnTo>
                  <a:lnTo>
                    <a:pt x="1024" y="423"/>
                  </a:lnTo>
                  <a:lnTo>
                    <a:pt x="1024" y="424"/>
                  </a:lnTo>
                  <a:lnTo>
                    <a:pt x="1025" y="424"/>
                  </a:lnTo>
                  <a:lnTo>
                    <a:pt x="1026" y="424"/>
                  </a:lnTo>
                  <a:lnTo>
                    <a:pt x="1027" y="424"/>
                  </a:lnTo>
                  <a:lnTo>
                    <a:pt x="1027" y="425"/>
                  </a:lnTo>
                  <a:lnTo>
                    <a:pt x="1027" y="426"/>
                  </a:lnTo>
                  <a:lnTo>
                    <a:pt x="1026" y="427"/>
                  </a:lnTo>
                  <a:lnTo>
                    <a:pt x="1026" y="428"/>
                  </a:lnTo>
                  <a:lnTo>
                    <a:pt x="1026" y="429"/>
                  </a:lnTo>
                  <a:lnTo>
                    <a:pt x="1025" y="430"/>
                  </a:lnTo>
                  <a:lnTo>
                    <a:pt x="1025" y="430"/>
                  </a:lnTo>
                  <a:lnTo>
                    <a:pt x="1024" y="430"/>
                  </a:lnTo>
                  <a:lnTo>
                    <a:pt x="1024" y="431"/>
                  </a:lnTo>
                  <a:lnTo>
                    <a:pt x="1025" y="431"/>
                  </a:lnTo>
                  <a:lnTo>
                    <a:pt x="1024" y="432"/>
                  </a:lnTo>
                  <a:lnTo>
                    <a:pt x="1024" y="433"/>
                  </a:lnTo>
                  <a:lnTo>
                    <a:pt x="1023" y="433"/>
                  </a:lnTo>
                  <a:lnTo>
                    <a:pt x="1022" y="433"/>
                  </a:lnTo>
                  <a:lnTo>
                    <a:pt x="1022" y="434"/>
                  </a:lnTo>
                  <a:lnTo>
                    <a:pt x="1023" y="434"/>
                  </a:lnTo>
                  <a:lnTo>
                    <a:pt x="1024" y="434"/>
                  </a:lnTo>
                  <a:lnTo>
                    <a:pt x="1024" y="435"/>
                  </a:lnTo>
                  <a:lnTo>
                    <a:pt x="1023" y="435"/>
                  </a:lnTo>
                  <a:lnTo>
                    <a:pt x="1022" y="436"/>
                  </a:lnTo>
                  <a:lnTo>
                    <a:pt x="1021" y="436"/>
                  </a:lnTo>
                  <a:lnTo>
                    <a:pt x="1021" y="437"/>
                  </a:lnTo>
                  <a:lnTo>
                    <a:pt x="1020" y="437"/>
                  </a:lnTo>
                  <a:lnTo>
                    <a:pt x="1019" y="438"/>
                  </a:lnTo>
                  <a:lnTo>
                    <a:pt x="1019" y="439"/>
                  </a:lnTo>
                  <a:lnTo>
                    <a:pt x="1019" y="440"/>
                  </a:lnTo>
                  <a:lnTo>
                    <a:pt x="1019" y="441"/>
                  </a:lnTo>
                  <a:lnTo>
                    <a:pt x="1018" y="442"/>
                  </a:lnTo>
                  <a:lnTo>
                    <a:pt x="1017" y="443"/>
                  </a:lnTo>
                  <a:lnTo>
                    <a:pt x="1017" y="443"/>
                  </a:lnTo>
                  <a:lnTo>
                    <a:pt x="1016" y="444"/>
                  </a:lnTo>
                  <a:lnTo>
                    <a:pt x="1015" y="444"/>
                  </a:lnTo>
                  <a:lnTo>
                    <a:pt x="1015" y="445"/>
                  </a:lnTo>
                  <a:lnTo>
                    <a:pt x="1014" y="445"/>
                  </a:lnTo>
                  <a:lnTo>
                    <a:pt x="1014" y="446"/>
                  </a:lnTo>
                  <a:lnTo>
                    <a:pt x="1013" y="446"/>
                  </a:lnTo>
                  <a:lnTo>
                    <a:pt x="1012" y="446"/>
                  </a:lnTo>
                  <a:lnTo>
                    <a:pt x="1011" y="446"/>
                  </a:lnTo>
                  <a:lnTo>
                    <a:pt x="1010" y="446"/>
                  </a:lnTo>
                  <a:lnTo>
                    <a:pt x="1009" y="446"/>
                  </a:lnTo>
                  <a:lnTo>
                    <a:pt x="1008" y="446"/>
                  </a:lnTo>
                  <a:lnTo>
                    <a:pt x="1008" y="446"/>
                  </a:lnTo>
                  <a:lnTo>
                    <a:pt x="1007" y="446"/>
                  </a:lnTo>
                  <a:lnTo>
                    <a:pt x="1006" y="446"/>
                  </a:lnTo>
                  <a:lnTo>
                    <a:pt x="1005" y="446"/>
                  </a:lnTo>
                  <a:lnTo>
                    <a:pt x="1004" y="446"/>
                  </a:lnTo>
                  <a:lnTo>
                    <a:pt x="1003" y="447"/>
                  </a:lnTo>
                  <a:lnTo>
                    <a:pt x="1002" y="447"/>
                  </a:lnTo>
                  <a:lnTo>
                    <a:pt x="1002" y="447"/>
                  </a:lnTo>
                  <a:lnTo>
                    <a:pt x="1001" y="447"/>
                  </a:lnTo>
                  <a:lnTo>
                    <a:pt x="1000" y="448"/>
                  </a:lnTo>
                  <a:lnTo>
                    <a:pt x="999" y="448"/>
                  </a:lnTo>
                  <a:lnTo>
                    <a:pt x="999" y="449"/>
                  </a:lnTo>
                  <a:lnTo>
                    <a:pt x="998" y="449"/>
                  </a:lnTo>
                  <a:lnTo>
                    <a:pt x="997" y="449"/>
                  </a:lnTo>
                  <a:lnTo>
                    <a:pt x="996" y="449"/>
                  </a:lnTo>
                  <a:lnTo>
                    <a:pt x="996" y="450"/>
                  </a:lnTo>
                  <a:lnTo>
                    <a:pt x="996" y="450"/>
                  </a:lnTo>
                  <a:lnTo>
                    <a:pt x="995" y="450"/>
                  </a:lnTo>
                  <a:lnTo>
                    <a:pt x="994" y="451"/>
                  </a:lnTo>
                  <a:lnTo>
                    <a:pt x="993" y="452"/>
                  </a:lnTo>
                  <a:lnTo>
                    <a:pt x="992" y="452"/>
                  </a:lnTo>
                  <a:lnTo>
                    <a:pt x="992" y="453"/>
                  </a:lnTo>
                  <a:lnTo>
                    <a:pt x="991" y="454"/>
                  </a:lnTo>
                  <a:lnTo>
                    <a:pt x="991" y="455"/>
                  </a:lnTo>
                  <a:lnTo>
                    <a:pt x="990" y="455"/>
                  </a:lnTo>
                  <a:lnTo>
                    <a:pt x="989" y="456"/>
                  </a:lnTo>
                  <a:lnTo>
                    <a:pt x="989" y="456"/>
                  </a:lnTo>
                  <a:lnTo>
                    <a:pt x="989" y="457"/>
                  </a:lnTo>
                  <a:lnTo>
                    <a:pt x="988" y="457"/>
                  </a:lnTo>
                  <a:lnTo>
                    <a:pt x="988" y="458"/>
                  </a:lnTo>
                  <a:lnTo>
                    <a:pt x="987" y="459"/>
                  </a:lnTo>
                  <a:lnTo>
                    <a:pt x="986" y="459"/>
                  </a:lnTo>
                  <a:lnTo>
                    <a:pt x="985" y="460"/>
                  </a:lnTo>
                  <a:lnTo>
                    <a:pt x="984" y="460"/>
                  </a:lnTo>
                  <a:lnTo>
                    <a:pt x="984" y="461"/>
                  </a:lnTo>
                  <a:lnTo>
                    <a:pt x="983" y="462"/>
                  </a:lnTo>
                  <a:lnTo>
                    <a:pt x="983" y="462"/>
                  </a:lnTo>
                  <a:lnTo>
                    <a:pt x="982" y="462"/>
                  </a:lnTo>
                  <a:lnTo>
                    <a:pt x="981" y="463"/>
                  </a:lnTo>
                  <a:lnTo>
                    <a:pt x="980" y="463"/>
                  </a:lnTo>
                  <a:lnTo>
                    <a:pt x="980" y="464"/>
                  </a:lnTo>
                  <a:lnTo>
                    <a:pt x="979" y="465"/>
                  </a:lnTo>
                  <a:lnTo>
                    <a:pt x="978" y="466"/>
                  </a:lnTo>
                  <a:lnTo>
                    <a:pt x="977" y="467"/>
                  </a:lnTo>
                  <a:lnTo>
                    <a:pt x="977" y="468"/>
                  </a:lnTo>
                  <a:lnTo>
                    <a:pt x="976" y="469"/>
                  </a:lnTo>
                  <a:lnTo>
                    <a:pt x="976" y="469"/>
                  </a:lnTo>
                  <a:lnTo>
                    <a:pt x="975" y="469"/>
                  </a:lnTo>
                  <a:lnTo>
                    <a:pt x="974" y="470"/>
                  </a:lnTo>
                  <a:lnTo>
                    <a:pt x="973" y="471"/>
                  </a:lnTo>
                  <a:lnTo>
                    <a:pt x="972" y="472"/>
                  </a:lnTo>
                  <a:lnTo>
                    <a:pt x="971" y="472"/>
                  </a:lnTo>
                  <a:lnTo>
                    <a:pt x="970" y="472"/>
                  </a:lnTo>
                  <a:lnTo>
                    <a:pt x="970" y="473"/>
                  </a:lnTo>
                  <a:lnTo>
                    <a:pt x="969" y="474"/>
                  </a:lnTo>
                  <a:lnTo>
                    <a:pt x="968" y="475"/>
                  </a:lnTo>
                  <a:lnTo>
                    <a:pt x="967" y="475"/>
                  </a:lnTo>
                  <a:lnTo>
                    <a:pt x="967" y="475"/>
                  </a:lnTo>
                  <a:lnTo>
                    <a:pt x="966" y="475"/>
                  </a:lnTo>
                  <a:lnTo>
                    <a:pt x="966" y="476"/>
                  </a:lnTo>
                  <a:lnTo>
                    <a:pt x="965" y="476"/>
                  </a:lnTo>
                  <a:lnTo>
                    <a:pt x="964" y="476"/>
                  </a:lnTo>
                  <a:lnTo>
                    <a:pt x="964" y="477"/>
                  </a:lnTo>
                  <a:lnTo>
                    <a:pt x="964" y="477"/>
                  </a:lnTo>
                  <a:lnTo>
                    <a:pt x="963" y="478"/>
                  </a:lnTo>
                  <a:lnTo>
                    <a:pt x="962" y="478"/>
                  </a:lnTo>
                  <a:lnTo>
                    <a:pt x="962" y="479"/>
                  </a:lnTo>
                  <a:lnTo>
                    <a:pt x="961" y="480"/>
                  </a:lnTo>
                  <a:lnTo>
                    <a:pt x="961" y="481"/>
                  </a:lnTo>
                  <a:lnTo>
                    <a:pt x="960" y="481"/>
                  </a:lnTo>
                  <a:lnTo>
                    <a:pt x="959" y="481"/>
                  </a:lnTo>
                  <a:lnTo>
                    <a:pt x="959" y="482"/>
                  </a:lnTo>
                  <a:lnTo>
                    <a:pt x="959" y="483"/>
                  </a:lnTo>
                  <a:lnTo>
                    <a:pt x="958" y="484"/>
                  </a:lnTo>
                  <a:lnTo>
                    <a:pt x="957" y="484"/>
                  </a:lnTo>
                  <a:lnTo>
                    <a:pt x="957" y="485"/>
                  </a:lnTo>
                  <a:lnTo>
                    <a:pt x="957" y="485"/>
                  </a:lnTo>
                  <a:lnTo>
                    <a:pt x="957" y="486"/>
                  </a:lnTo>
                  <a:lnTo>
                    <a:pt x="955" y="486"/>
                  </a:lnTo>
                  <a:lnTo>
                    <a:pt x="954" y="487"/>
                  </a:lnTo>
                  <a:lnTo>
                    <a:pt x="953" y="487"/>
                  </a:lnTo>
                  <a:lnTo>
                    <a:pt x="952" y="488"/>
                  </a:lnTo>
                  <a:lnTo>
                    <a:pt x="951" y="488"/>
                  </a:lnTo>
                  <a:lnTo>
                    <a:pt x="951" y="488"/>
                  </a:lnTo>
                  <a:lnTo>
                    <a:pt x="950" y="488"/>
                  </a:lnTo>
                  <a:lnTo>
                    <a:pt x="949" y="488"/>
                  </a:lnTo>
                  <a:lnTo>
                    <a:pt x="948" y="488"/>
                  </a:lnTo>
                  <a:lnTo>
                    <a:pt x="947" y="488"/>
                  </a:lnTo>
                  <a:lnTo>
                    <a:pt x="946" y="488"/>
                  </a:lnTo>
                  <a:lnTo>
                    <a:pt x="945" y="488"/>
                  </a:lnTo>
                  <a:lnTo>
                    <a:pt x="945" y="488"/>
                  </a:lnTo>
                  <a:lnTo>
                    <a:pt x="943" y="488"/>
                  </a:lnTo>
                  <a:lnTo>
                    <a:pt x="943" y="489"/>
                  </a:lnTo>
                  <a:lnTo>
                    <a:pt x="942" y="489"/>
                  </a:lnTo>
                  <a:lnTo>
                    <a:pt x="941" y="489"/>
                  </a:lnTo>
                  <a:lnTo>
                    <a:pt x="941" y="490"/>
                  </a:lnTo>
                  <a:lnTo>
                    <a:pt x="940" y="490"/>
                  </a:lnTo>
                  <a:lnTo>
                    <a:pt x="939" y="490"/>
                  </a:lnTo>
                  <a:lnTo>
                    <a:pt x="938" y="491"/>
                  </a:lnTo>
                  <a:lnTo>
                    <a:pt x="938" y="491"/>
                  </a:lnTo>
                  <a:lnTo>
                    <a:pt x="937" y="491"/>
                  </a:lnTo>
                  <a:lnTo>
                    <a:pt x="936" y="491"/>
                  </a:lnTo>
                  <a:lnTo>
                    <a:pt x="935" y="491"/>
                  </a:lnTo>
                  <a:lnTo>
                    <a:pt x="935" y="492"/>
                  </a:lnTo>
                  <a:lnTo>
                    <a:pt x="934" y="492"/>
                  </a:lnTo>
                  <a:lnTo>
                    <a:pt x="934" y="493"/>
                  </a:lnTo>
                  <a:lnTo>
                    <a:pt x="933" y="493"/>
                  </a:lnTo>
                  <a:lnTo>
                    <a:pt x="933" y="494"/>
                  </a:lnTo>
                  <a:lnTo>
                    <a:pt x="932" y="494"/>
                  </a:lnTo>
                  <a:lnTo>
                    <a:pt x="932" y="494"/>
                  </a:lnTo>
                  <a:lnTo>
                    <a:pt x="932" y="494"/>
                  </a:lnTo>
                  <a:lnTo>
                    <a:pt x="931" y="495"/>
                  </a:lnTo>
                  <a:lnTo>
                    <a:pt x="930" y="495"/>
                  </a:lnTo>
                  <a:lnTo>
                    <a:pt x="929" y="495"/>
                  </a:lnTo>
                  <a:lnTo>
                    <a:pt x="928" y="496"/>
                  </a:lnTo>
                  <a:lnTo>
                    <a:pt x="927" y="497"/>
                  </a:lnTo>
                  <a:lnTo>
                    <a:pt x="926" y="497"/>
                  </a:lnTo>
                  <a:lnTo>
                    <a:pt x="926" y="498"/>
                  </a:lnTo>
                  <a:lnTo>
                    <a:pt x="925" y="499"/>
                  </a:lnTo>
                  <a:lnTo>
                    <a:pt x="924" y="500"/>
                  </a:lnTo>
                  <a:lnTo>
                    <a:pt x="923" y="500"/>
                  </a:lnTo>
                  <a:lnTo>
                    <a:pt x="922" y="500"/>
                  </a:lnTo>
                  <a:lnTo>
                    <a:pt x="921" y="500"/>
                  </a:lnTo>
                  <a:lnTo>
                    <a:pt x="920" y="501"/>
                  </a:lnTo>
                  <a:lnTo>
                    <a:pt x="920" y="502"/>
                  </a:lnTo>
                  <a:lnTo>
                    <a:pt x="919" y="502"/>
                  </a:lnTo>
                  <a:lnTo>
                    <a:pt x="919" y="502"/>
                  </a:lnTo>
                  <a:lnTo>
                    <a:pt x="919" y="503"/>
                  </a:lnTo>
                  <a:lnTo>
                    <a:pt x="918" y="503"/>
                  </a:lnTo>
                  <a:lnTo>
                    <a:pt x="917" y="503"/>
                  </a:lnTo>
                  <a:lnTo>
                    <a:pt x="916" y="504"/>
                  </a:lnTo>
                  <a:lnTo>
                    <a:pt x="915" y="504"/>
                  </a:lnTo>
                  <a:lnTo>
                    <a:pt x="914" y="505"/>
                  </a:lnTo>
                  <a:lnTo>
                    <a:pt x="913" y="505"/>
                  </a:lnTo>
                  <a:lnTo>
                    <a:pt x="913" y="505"/>
                  </a:lnTo>
                  <a:lnTo>
                    <a:pt x="912" y="505"/>
                  </a:lnTo>
                  <a:lnTo>
                    <a:pt x="911" y="506"/>
                  </a:lnTo>
                  <a:lnTo>
                    <a:pt x="910" y="506"/>
                  </a:lnTo>
                  <a:lnTo>
                    <a:pt x="909" y="506"/>
                  </a:lnTo>
                  <a:lnTo>
                    <a:pt x="908" y="507"/>
                  </a:lnTo>
                  <a:lnTo>
                    <a:pt x="907" y="507"/>
                  </a:lnTo>
                  <a:lnTo>
                    <a:pt x="907" y="506"/>
                  </a:lnTo>
                  <a:lnTo>
                    <a:pt x="906" y="507"/>
                  </a:lnTo>
                  <a:lnTo>
                    <a:pt x="906" y="507"/>
                  </a:lnTo>
                  <a:lnTo>
                    <a:pt x="905" y="507"/>
                  </a:lnTo>
                  <a:lnTo>
                    <a:pt x="904" y="507"/>
                  </a:lnTo>
                  <a:lnTo>
                    <a:pt x="903" y="507"/>
                  </a:lnTo>
                  <a:lnTo>
                    <a:pt x="903" y="508"/>
                  </a:lnTo>
                  <a:lnTo>
                    <a:pt x="902" y="508"/>
                  </a:lnTo>
                  <a:lnTo>
                    <a:pt x="901" y="508"/>
                  </a:lnTo>
                  <a:lnTo>
                    <a:pt x="900" y="508"/>
                  </a:lnTo>
                  <a:lnTo>
                    <a:pt x="900" y="509"/>
                  </a:lnTo>
                  <a:lnTo>
                    <a:pt x="899" y="509"/>
                  </a:lnTo>
                  <a:lnTo>
                    <a:pt x="898" y="509"/>
                  </a:lnTo>
                  <a:lnTo>
                    <a:pt x="897" y="509"/>
                  </a:lnTo>
                  <a:lnTo>
                    <a:pt x="896" y="509"/>
                  </a:lnTo>
                  <a:lnTo>
                    <a:pt x="895" y="509"/>
                  </a:lnTo>
                  <a:lnTo>
                    <a:pt x="894" y="509"/>
                  </a:lnTo>
                  <a:lnTo>
                    <a:pt x="894" y="509"/>
                  </a:lnTo>
                  <a:lnTo>
                    <a:pt x="893" y="509"/>
                  </a:lnTo>
                  <a:lnTo>
                    <a:pt x="892" y="509"/>
                  </a:lnTo>
                  <a:lnTo>
                    <a:pt x="891" y="510"/>
                  </a:lnTo>
                  <a:lnTo>
                    <a:pt x="890" y="509"/>
                  </a:lnTo>
                  <a:lnTo>
                    <a:pt x="890" y="510"/>
                  </a:lnTo>
                  <a:lnTo>
                    <a:pt x="889" y="510"/>
                  </a:lnTo>
                  <a:lnTo>
                    <a:pt x="888" y="510"/>
                  </a:lnTo>
                  <a:lnTo>
                    <a:pt x="888" y="511"/>
                  </a:lnTo>
                  <a:lnTo>
                    <a:pt x="887" y="511"/>
                  </a:lnTo>
                  <a:lnTo>
                    <a:pt x="887" y="512"/>
                  </a:lnTo>
                  <a:lnTo>
                    <a:pt x="886" y="512"/>
                  </a:lnTo>
                  <a:lnTo>
                    <a:pt x="885" y="513"/>
                  </a:lnTo>
                  <a:lnTo>
                    <a:pt x="884" y="513"/>
                  </a:lnTo>
                  <a:lnTo>
                    <a:pt x="883" y="513"/>
                  </a:lnTo>
                  <a:lnTo>
                    <a:pt x="882" y="513"/>
                  </a:lnTo>
                  <a:lnTo>
                    <a:pt x="881" y="513"/>
                  </a:lnTo>
                  <a:lnTo>
                    <a:pt x="881" y="513"/>
                  </a:lnTo>
                  <a:lnTo>
                    <a:pt x="881" y="514"/>
                  </a:lnTo>
                  <a:lnTo>
                    <a:pt x="880" y="514"/>
                  </a:lnTo>
                  <a:lnTo>
                    <a:pt x="879" y="514"/>
                  </a:lnTo>
                  <a:lnTo>
                    <a:pt x="878" y="514"/>
                  </a:lnTo>
                  <a:lnTo>
                    <a:pt x="877" y="515"/>
                  </a:lnTo>
                  <a:lnTo>
                    <a:pt x="876" y="514"/>
                  </a:lnTo>
                  <a:lnTo>
                    <a:pt x="875" y="515"/>
                  </a:lnTo>
                  <a:lnTo>
                    <a:pt x="875" y="515"/>
                  </a:lnTo>
                  <a:lnTo>
                    <a:pt x="875" y="516"/>
                  </a:lnTo>
                  <a:lnTo>
                    <a:pt x="873" y="519"/>
                  </a:lnTo>
                  <a:lnTo>
                    <a:pt x="870" y="519"/>
                  </a:lnTo>
                  <a:lnTo>
                    <a:pt x="869" y="519"/>
                  </a:lnTo>
                  <a:lnTo>
                    <a:pt x="869" y="520"/>
                  </a:lnTo>
                  <a:lnTo>
                    <a:pt x="868" y="521"/>
                  </a:lnTo>
                  <a:lnTo>
                    <a:pt x="868" y="521"/>
                  </a:lnTo>
                  <a:lnTo>
                    <a:pt x="867" y="521"/>
                  </a:lnTo>
                  <a:lnTo>
                    <a:pt x="866" y="522"/>
                  </a:lnTo>
                  <a:lnTo>
                    <a:pt x="865" y="523"/>
                  </a:lnTo>
                  <a:lnTo>
                    <a:pt x="864" y="523"/>
                  </a:lnTo>
                  <a:lnTo>
                    <a:pt x="863" y="524"/>
                  </a:lnTo>
                  <a:lnTo>
                    <a:pt x="862" y="525"/>
                  </a:lnTo>
                  <a:lnTo>
                    <a:pt x="862" y="526"/>
                  </a:lnTo>
                  <a:lnTo>
                    <a:pt x="862" y="526"/>
                  </a:lnTo>
                  <a:lnTo>
                    <a:pt x="861" y="526"/>
                  </a:lnTo>
                  <a:lnTo>
                    <a:pt x="861" y="527"/>
                  </a:lnTo>
                  <a:lnTo>
                    <a:pt x="860" y="527"/>
                  </a:lnTo>
                  <a:lnTo>
                    <a:pt x="860" y="528"/>
                  </a:lnTo>
                  <a:lnTo>
                    <a:pt x="859" y="528"/>
                  </a:lnTo>
                  <a:lnTo>
                    <a:pt x="858" y="528"/>
                  </a:lnTo>
                  <a:lnTo>
                    <a:pt x="857" y="528"/>
                  </a:lnTo>
                  <a:lnTo>
                    <a:pt x="856" y="528"/>
                  </a:lnTo>
                  <a:lnTo>
                    <a:pt x="856" y="529"/>
                  </a:lnTo>
                  <a:lnTo>
                    <a:pt x="855" y="529"/>
                  </a:lnTo>
                  <a:lnTo>
                    <a:pt x="855" y="530"/>
                  </a:lnTo>
                  <a:lnTo>
                    <a:pt x="854" y="530"/>
                  </a:lnTo>
                  <a:lnTo>
                    <a:pt x="854" y="531"/>
                  </a:lnTo>
                  <a:lnTo>
                    <a:pt x="853" y="531"/>
                  </a:lnTo>
                  <a:lnTo>
                    <a:pt x="852" y="531"/>
                  </a:lnTo>
                  <a:lnTo>
                    <a:pt x="851" y="531"/>
                  </a:lnTo>
                  <a:lnTo>
                    <a:pt x="850" y="532"/>
                  </a:lnTo>
                  <a:lnTo>
                    <a:pt x="849" y="532"/>
                  </a:lnTo>
                  <a:lnTo>
                    <a:pt x="849" y="532"/>
                  </a:lnTo>
                  <a:lnTo>
                    <a:pt x="848" y="532"/>
                  </a:lnTo>
                  <a:lnTo>
                    <a:pt x="847" y="533"/>
                  </a:lnTo>
                  <a:lnTo>
                    <a:pt x="846" y="534"/>
                  </a:lnTo>
                  <a:lnTo>
                    <a:pt x="845" y="534"/>
                  </a:lnTo>
                  <a:lnTo>
                    <a:pt x="844" y="534"/>
                  </a:lnTo>
                  <a:lnTo>
                    <a:pt x="843" y="534"/>
                  </a:lnTo>
                  <a:lnTo>
                    <a:pt x="843" y="535"/>
                  </a:lnTo>
                  <a:lnTo>
                    <a:pt x="843" y="536"/>
                  </a:lnTo>
                  <a:lnTo>
                    <a:pt x="842" y="536"/>
                  </a:lnTo>
                  <a:lnTo>
                    <a:pt x="842" y="537"/>
                  </a:lnTo>
                  <a:lnTo>
                    <a:pt x="841" y="537"/>
                  </a:lnTo>
                  <a:lnTo>
                    <a:pt x="840" y="538"/>
                  </a:lnTo>
                  <a:lnTo>
                    <a:pt x="840" y="538"/>
                  </a:lnTo>
                  <a:lnTo>
                    <a:pt x="839" y="538"/>
                  </a:lnTo>
                  <a:lnTo>
                    <a:pt x="839" y="539"/>
                  </a:lnTo>
                  <a:lnTo>
                    <a:pt x="839" y="540"/>
                  </a:lnTo>
                  <a:lnTo>
                    <a:pt x="838" y="541"/>
                  </a:lnTo>
                  <a:lnTo>
                    <a:pt x="837" y="542"/>
                  </a:lnTo>
                  <a:lnTo>
                    <a:pt x="836" y="543"/>
                  </a:lnTo>
                  <a:lnTo>
                    <a:pt x="836" y="543"/>
                  </a:lnTo>
                  <a:lnTo>
                    <a:pt x="835" y="544"/>
                  </a:lnTo>
                  <a:lnTo>
                    <a:pt x="834" y="545"/>
                  </a:lnTo>
                  <a:lnTo>
                    <a:pt x="833" y="545"/>
                  </a:lnTo>
                  <a:lnTo>
                    <a:pt x="832" y="545"/>
                  </a:lnTo>
                  <a:lnTo>
                    <a:pt x="831" y="545"/>
                  </a:lnTo>
                  <a:lnTo>
                    <a:pt x="830" y="546"/>
                  </a:lnTo>
                  <a:lnTo>
                    <a:pt x="830" y="546"/>
                  </a:lnTo>
                  <a:lnTo>
                    <a:pt x="829" y="547"/>
                  </a:lnTo>
                  <a:lnTo>
                    <a:pt x="828" y="548"/>
                  </a:lnTo>
                  <a:lnTo>
                    <a:pt x="827" y="548"/>
                  </a:lnTo>
                  <a:lnTo>
                    <a:pt x="826" y="549"/>
                  </a:lnTo>
                  <a:lnTo>
                    <a:pt x="825" y="549"/>
                  </a:lnTo>
                  <a:lnTo>
                    <a:pt x="824" y="549"/>
                  </a:lnTo>
                  <a:lnTo>
                    <a:pt x="824" y="550"/>
                  </a:lnTo>
                  <a:lnTo>
                    <a:pt x="824" y="550"/>
                  </a:lnTo>
                  <a:lnTo>
                    <a:pt x="823" y="550"/>
                  </a:lnTo>
                  <a:lnTo>
                    <a:pt x="822" y="550"/>
                  </a:lnTo>
                  <a:lnTo>
                    <a:pt x="821" y="550"/>
                  </a:lnTo>
                  <a:lnTo>
                    <a:pt x="820" y="550"/>
                  </a:lnTo>
                  <a:lnTo>
                    <a:pt x="820" y="549"/>
                  </a:lnTo>
                  <a:lnTo>
                    <a:pt x="819" y="548"/>
                  </a:lnTo>
                  <a:lnTo>
                    <a:pt x="818" y="548"/>
                  </a:lnTo>
                  <a:lnTo>
                    <a:pt x="817" y="548"/>
                  </a:lnTo>
                  <a:lnTo>
                    <a:pt x="817" y="548"/>
                  </a:lnTo>
                  <a:lnTo>
                    <a:pt x="816" y="547"/>
                  </a:lnTo>
                  <a:lnTo>
                    <a:pt x="815" y="547"/>
                  </a:lnTo>
                  <a:lnTo>
                    <a:pt x="814" y="547"/>
                  </a:lnTo>
                  <a:lnTo>
                    <a:pt x="813" y="547"/>
                  </a:lnTo>
                  <a:lnTo>
                    <a:pt x="812" y="547"/>
                  </a:lnTo>
                  <a:lnTo>
                    <a:pt x="811" y="546"/>
                  </a:lnTo>
                  <a:lnTo>
                    <a:pt x="811" y="546"/>
                  </a:lnTo>
                  <a:lnTo>
                    <a:pt x="811" y="545"/>
                  </a:lnTo>
                  <a:lnTo>
                    <a:pt x="810" y="545"/>
                  </a:lnTo>
                  <a:lnTo>
                    <a:pt x="809" y="545"/>
                  </a:lnTo>
                  <a:lnTo>
                    <a:pt x="808" y="545"/>
                  </a:lnTo>
                  <a:lnTo>
                    <a:pt x="807" y="545"/>
                  </a:lnTo>
                  <a:lnTo>
                    <a:pt x="806" y="545"/>
                  </a:lnTo>
                  <a:lnTo>
                    <a:pt x="805" y="545"/>
                  </a:lnTo>
                  <a:lnTo>
                    <a:pt x="805" y="545"/>
                  </a:lnTo>
                  <a:lnTo>
                    <a:pt x="804" y="545"/>
                  </a:lnTo>
                  <a:lnTo>
                    <a:pt x="803" y="545"/>
                  </a:lnTo>
                  <a:lnTo>
                    <a:pt x="802" y="545"/>
                  </a:lnTo>
                  <a:lnTo>
                    <a:pt x="801" y="545"/>
                  </a:lnTo>
                  <a:lnTo>
                    <a:pt x="800" y="545"/>
                  </a:lnTo>
                  <a:lnTo>
                    <a:pt x="799" y="545"/>
                  </a:lnTo>
                  <a:lnTo>
                    <a:pt x="798" y="545"/>
                  </a:lnTo>
                  <a:lnTo>
                    <a:pt x="798" y="545"/>
                  </a:lnTo>
                  <a:lnTo>
                    <a:pt x="797" y="546"/>
                  </a:lnTo>
                  <a:lnTo>
                    <a:pt x="796" y="546"/>
                  </a:lnTo>
                  <a:lnTo>
                    <a:pt x="795" y="547"/>
                  </a:lnTo>
                  <a:lnTo>
                    <a:pt x="794" y="547"/>
                  </a:lnTo>
                  <a:lnTo>
                    <a:pt x="793" y="547"/>
                  </a:lnTo>
                  <a:lnTo>
                    <a:pt x="792" y="547"/>
                  </a:lnTo>
                  <a:lnTo>
                    <a:pt x="792" y="547"/>
                  </a:lnTo>
                  <a:lnTo>
                    <a:pt x="791" y="547"/>
                  </a:lnTo>
                  <a:lnTo>
                    <a:pt x="790" y="548"/>
                  </a:lnTo>
                  <a:lnTo>
                    <a:pt x="789" y="548"/>
                  </a:lnTo>
                  <a:lnTo>
                    <a:pt x="788" y="548"/>
                  </a:lnTo>
                  <a:lnTo>
                    <a:pt x="787" y="548"/>
                  </a:lnTo>
                  <a:lnTo>
                    <a:pt x="786" y="548"/>
                  </a:lnTo>
                  <a:lnTo>
                    <a:pt x="785" y="548"/>
                  </a:lnTo>
                  <a:lnTo>
                    <a:pt x="785" y="548"/>
                  </a:lnTo>
                  <a:lnTo>
                    <a:pt x="784" y="548"/>
                  </a:lnTo>
                  <a:lnTo>
                    <a:pt x="783" y="548"/>
                  </a:lnTo>
                  <a:lnTo>
                    <a:pt x="782" y="548"/>
                  </a:lnTo>
                  <a:lnTo>
                    <a:pt x="781" y="548"/>
                  </a:lnTo>
                  <a:lnTo>
                    <a:pt x="780" y="549"/>
                  </a:lnTo>
                  <a:lnTo>
                    <a:pt x="779" y="549"/>
                  </a:lnTo>
                  <a:lnTo>
                    <a:pt x="779" y="549"/>
                  </a:lnTo>
                  <a:lnTo>
                    <a:pt x="778" y="549"/>
                  </a:lnTo>
                  <a:lnTo>
                    <a:pt x="777" y="549"/>
                  </a:lnTo>
                  <a:lnTo>
                    <a:pt x="776" y="548"/>
                  </a:lnTo>
                  <a:lnTo>
                    <a:pt x="775" y="548"/>
                  </a:lnTo>
                  <a:lnTo>
                    <a:pt x="774" y="548"/>
                  </a:lnTo>
                  <a:lnTo>
                    <a:pt x="773" y="548"/>
                  </a:lnTo>
                  <a:lnTo>
                    <a:pt x="773" y="547"/>
                  </a:lnTo>
                  <a:lnTo>
                    <a:pt x="772" y="547"/>
                  </a:lnTo>
                  <a:lnTo>
                    <a:pt x="771" y="547"/>
                  </a:lnTo>
                  <a:lnTo>
                    <a:pt x="770" y="547"/>
                  </a:lnTo>
                  <a:lnTo>
                    <a:pt x="769" y="547"/>
                  </a:lnTo>
                  <a:lnTo>
                    <a:pt x="768" y="548"/>
                  </a:lnTo>
                  <a:lnTo>
                    <a:pt x="767" y="547"/>
                  </a:lnTo>
                  <a:lnTo>
                    <a:pt x="766" y="547"/>
                  </a:lnTo>
                  <a:lnTo>
                    <a:pt x="766" y="548"/>
                  </a:lnTo>
                  <a:lnTo>
                    <a:pt x="764" y="548"/>
                  </a:lnTo>
                  <a:lnTo>
                    <a:pt x="763" y="548"/>
                  </a:lnTo>
                  <a:lnTo>
                    <a:pt x="762" y="549"/>
                  </a:lnTo>
                  <a:lnTo>
                    <a:pt x="761" y="550"/>
                  </a:lnTo>
                  <a:lnTo>
                    <a:pt x="760" y="551"/>
                  </a:lnTo>
                  <a:lnTo>
                    <a:pt x="760" y="551"/>
                  </a:lnTo>
                  <a:lnTo>
                    <a:pt x="759" y="551"/>
                  </a:lnTo>
                  <a:lnTo>
                    <a:pt x="758" y="552"/>
                  </a:lnTo>
                  <a:lnTo>
                    <a:pt x="757" y="552"/>
                  </a:lnTo>
                  <a:lnTo>
                    <a:pt x="757" y="553"/>
                  </a:lnTo>
                  <a:lnTo>
                    <a:pt x="756" y="553"/>
                  </a:lnTo>
                  <a:lnTo>
                    <a:pt x="755" y="554"/>
                  </a:lnTo>
                  <a:lnTo>
                    <a:pt x="754" y="555"/>
                  </a:lnTo>
                  <a:lnTo>
                    <a:pt x="754" y="556"/>
                  </a:lnTo>
                  <a:lnTo>
                    <a:pt x="753" y="556"/>
                  </a:lnTo>
                  <a:lnTo>
                    <a:pt x="753" y="557"/>
                  </a:lnTo>
                  <a:lnTo>
                    <a:pt x="752" y="557"/>
                  </a:lnTo>
                  <a:lnTo>
                    <a:pt x="751" y="557"/>
                  </a:lnTo>
                  <a:lnTo>
                    <a:pt x="750" y="558"/>
                  </a:lnTo>
                  <a:lnTo>
                    <a:pt x="749" y="559"/>
                  </a:lnTo>
                  <a:lnTo>
                    <a:pt x="748" y="559"/>
                  </a:lnTo>
                  <a:lnTo>
                    <a:pt x="747" y="559"/>
                  </a:lnTo>
                  <a:lnTo>
                    <a:pt x="747" y="560"/>
                  </a:lnTo>
                  <a:lnTo>
                    <a:pt x="747" y="560"/>
                  </a:lnTo>
                  <a:lnTo>
                    <a:pt x="747" y="561"/>
                  </a:lnTo>
                  <a:lnTo>
                    <a:pt x="746" y="561"/>
                  </a:lnTo>
                  <a:lnTo>
                    <a:pt x="745" y="561"/>
                  </a:lnTo>
                  <a:lnTo>
                    <a:pt x="744" y="561"/>
                  </a:lnTo>
                  <a:lnTo>
                    <a:pt x="743" y="562"/>
                  </a:lnTo>
                  <a:lnTo>
                    <a:pt x="742" y="563"/>
                  </a:lnTo>
                  <a:lnTo>
                    <a:pt x="741" y="563"/>
                  </a:lnTo>
                  <a:lnTo>
                    <a:pt x="740" y="564"/>
                  </a:lnTo>
                  <a:lnTo>
                    <a:pt x="740" y="565"/>
                  </a:lnTo>
                  <a:lnTo>
                    <a:pt x="739" y="565"/>
                  </a:lnTo>
                  <a:lnTo>
                    <a:pt x="738" y="565"/>
                  </a:lnTo>
                  <a:lnTo>
                    <a:pt x="737" y="565"/>
                  </a:lnTo>
                  <a:lnTo>
                    <a:pt x="736" y="564"/>
                  </a:lnTo>
                  <a:lnTo>
                    <a:pt x="735" y="564"/>
                  </a:lnTo>
                  <a:lnTo>
                    <a:pt x="734" y="564"/>
                  </a:lnTo>
                  <a:lnTo>
                    <a:pt x="734" y="564"/>
                  </a:lnTo>
                  <a:lnTo>
                    <a:pt x="733" y="564"/>
                  </a:lnTo>
                  <a:lnTo>
                    <a:pt x="732" y="564"/>
                  </a:lnTo>
                  <a:lnTo>
                    <a:pt x="731" y="565"/>
                  </a:lnTo>
                  <a:lnTo>
                    <a:pt x="730" y="565"/>
                  </a:lnTo>
                  <a:lnTo>
                    <a:pt x="729" y="565"/>
                  </a:lnTo>
                  <a:lnTo>
                    <a:pt x="728" y="564"/>
                  </a:lnTo>
                  <a:lnTo>
                    <a:pt x="728" y="565"/>
                  </a:lnTo>
                  <a:lnTo>
                    <a:pt x="727" y="565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5" y="566"/>
                  </a:lnTo>
                  <a:lnTo>
                    <a:pt x="724" y="566"/>
                  </a:lnTo>
                  <a:lnTo>
                    <a:pt x="723" y="566"/>
                  </a:lnTo>
                  <a:lnTo>
                    <a:pt x="722" y="566"/>
                  </a:lnTo>
                  <a:lnTo>
                    <a:pt x="722" y="567"/>
                  </a:lnTo>
                  <a:lnTo>
                    <a:pt x="721" y="567"/>
                  </a:lnTo>
                  <a:lnTo>
                    <a:pt x="720" y="568"/>
                  </a:lnTo>
                  <a:lnTo>
                    <a:pt x="719" y="569"/>
                  </a:lnTo>
                  <a:lnTo>
                    <a:pt x="718" y="570"/>
                  </a:lnTo>
                  <a:lnTo>
                    <a:pt x="717" y="570"/>
                  </a:lnTo>
                  <a:lnTo>
                    <a:pt x="717" y="570"/>
                  </a:lnTo>
                  <a:lnTo>
                    <a:pt x="716" y="570"/>
                  </a:lnTo>
                  <a:lnTo>
                    <a:pt x="716" y="571"/>
                  </a:lnTo>
                  <a:lnTo>
                    <a:pt x="715" y="572"/>
                  </a:lnTo>
                  <a:lnTo>
                    <a:pt x="715" y="573"/>
                  </a:lnTo>
                  <a:lnTo>
                    <a:pt x="715" y="574"/>
                  </a:lnTo>
                  <a:lnTo>
                    <a:pt x="714" y="574"/>
                  </a:lnTo>
                  <a:lnTo>
                    <a:pt x="714" y="575"/>
                  </a:lnTo>
                  <a:lnTo>
                    <a:pt x="713" y="575"/>
                  </a:lnTo>
                  <a:lnTo>
                    <a:pt x="712" y="576"/>
                  </a:lnTo>
                  <a:lnTo>
                    <a:pt x="711" y="576"/>
                  </a:lnTo>
                  <a:lnTo>
                    <a:pt x="710" y="576"/>
                  </a:lnTo>
                  <a:lnTo>
                    <a:pt x="709" y="577"/>
                  </a:lnTo>
                  <a:lnTo>
                    <a:pt x="709" y="577"/>
                  </a:lnTo>
                  <a:lnTo>
                    <a:pt x="708" y="578"/>
                  </a:lnTo>
                  <a:lnTo>
                    <a:pt x="707" y="578"/>
                  </a:lnTo>
                  <a:lnTo>
                    <a:pt x="706" y="579"/>
                  </a:lnTo>
                  <a:lnTo>
                    <a:pt x="706" y="580"/>
                  </a:lnTo>
                  <a:lnTo>
                    <a:pt x="705" y="580"/>
                  </a:lnTo>
                  <a:lnTo>
                    <a:pt x="704" y="581"/>
                  </a:lnTo>
                  <a:lnTo>
                    <a:pt x="703" y="582"/>
                  </a:lnTo>
                  <a:lnTo>
                    <a:pt x="703" y="583"/>
                  </a:lnTo>
                  <a:lnTo>
                    <a:pt x="702" y="583"/>
                  </a:lnTo>
                  <a:lnTo>
                    <a:pt x="702" y="583"/>
                  </a:lnTo>
                  <a:lnTo>
                    <a:pt x="701" y="584"/>
                  </a:lnTo>
                  <a:lnTo>
                    <a:pt x="700" y="585"/>
                  </a:lnTo>
                  <a:lnTo>
                    <a:pt x="700" y="586"/>
                  </a:lnTo>
                  <a:lnTo>
                    <a:pt x="699" y="586"/>
                  </a:lnTo>
                  <a:lnTo>
                    <a:pt x="699" y="587"/>
                  </a:lnTo>
                  <a:lnTo>
                    <a:pt x="698" y="587"/>
                  </a:lnTo>
                  <a:lnTo>
                    <a:pt x="697" y="588"/>
                  </a:lnTo>
                  <a:lnTo>
                    <a:pt x="697" y="589"/>
                  </a:lnTo>
                  <a:lnTo>
                    <a:pt x="696" y="589"/>
                  </a:lnTo>
                  <a:lnTo>
                    <a:pt x="696" y="589"/>
                  </a:lnTo>
                  <a:lnTo>
                    <a:pt x="695" y="589"/>
                  </a:lnTo>
                  <a:lnTo>
                    <a:pt x="694" y="589"/>
                  </a:lnTo>
                  <a:lnTo>
                    <a:pt x="693" y="589"/>
                  </a:lnTo>
                  <a:lnTo>
                    <a:pt x="692" y="589"/>
                  </a:lnTo>
                  <a:lnTo>
                    <a:pt x="691" y="589"/>
                  </a:lnTo>
                  <a:lnTo>
                    <a:pt x="690" y="589"/>
                  </a:lnTo>
                  <a:lnTo>
                    <a:pt x="690" y="589"/>
                  </a:lnTo>
                  <a:lnTo>
                    <a:pt x="689" y="589"/>
                  </a:lnTo>
                  <a:lnTo>
                    <a:pt x="688" y="588"/>
                  </a:lnTo>
                  <a:lnTo>
                    <a:pt x="687" y="587"/>
                  </a:lnTo>
                  <a:lnTo>
                    <a:pt x="686" y="587"/>
                  </a:lnTo>
                  <a:lnTo>
                    <a:pt x="686" y="586"/>
                  </a:lnTo>
                  <a:lnTo>
                    <a:pt x="686" y="585"/>
                  </a:lnTo>
                  <a:lnTo>
                    <a:pt x="685" y="584"/>
                  </a:lnTo>
                  <a:lnTo>
                    <a:pt x="684" y="584"/>
                  </a:lnTo>
                  <a:lnTo>
                    <a:pt x="684" y="584"/>
                  </a:lnTo>
                  <a:lnTo>
                    <a:pt x="683" y="584"/>
                  </a:lnTo>
                  <a:lnTo>
                    <a:pt x="682" y="584"/>
                  </a:lnTo>
                  <a:lnTo>
                    <a:pt x="681" y="584"/>
                  </a:lnTo>
                  <a:lnTo>
                    <a:pt x="680" y="583"/>
                  </a:lnTo>
                  <a:lnTo>
                    <a:pt x="679" y="583"/>
                  </a:lnTo>
                  <a:lnTo>
                    <a:pt x="678" y="584"/>
                  </a:lnTo>
                  <a:lnTo>
                    <a:pt x="677" y="583"/>
                  </a:lnTo>
                  <a:lnTo>
                    <a:pt x="677" y="583"/>
                  </a:lnTo>
                  <a:lnTo>
                    <a:pt x="676" y="583"/>
                  </a:lnTo>
                  <a:lnTo>
                    <a:pt x="676" y="582"/>
                  </a:lnTo>
                  <a:lnTo>
                    <a:pt x="675" y="582"/>
                  </a:lnTo>
                  <a:lnTo>
                    <a:pt x="674" y="581"/>
                  </a:lnTo>
                  <a:lnTo>
                    <a:pt x="673" y="580"/>
                  </a:lnTo>
                  <a:lnTo>
                    <a:pt x="673" y="579"/>
                  </a:lnTo>
                  <a:lnTo>
                    <a:pt x="672" y="579"/>
                  </a:lnTo>
                  <a:lnTo>
                    <a:pt x="672" y="578"/>
                  </a:lnTo>
                  <a:lnTo>
                    <a:pt x="671" y="578"/>
                  </a:lnTo>
                  <a:lnTo>
                    <a:pt x="671" y="577"/>
                  </a:lnTo>
                  <a:lnTo>
                    <a:pt x="671" y="576"/>
                  </a:lnTo>
                  <a:lnTo>
                    <a:pt x="670" y="576"/>
                  </a:lnTo>
                  <a:lnTo>
                    <a:pt x="669" y="575"/>
                  </a:lnTo>
                  <a:lnTo>
                    <a:pt x="668" y="574"/>
                  </a:lnTo>
                  <a:lnTo>
                    <a:pt x="667" y="574"/>
                  </a:lnTo>
                  <a:lnTo>
                    <a:pt x="666" y="574"/>
                  </a:lnTo>
                  <a:lnTo>
                    <a:pt x="665" y="574"/>
                  </a:lnTo>
                  <a:lnTo>
                    <a:pt x="664" y="574"/>
                  </a:lnTo>
                  <a:lnTo>
                    <a:pt x="664" y="574"/>
                  </a:lnTo>
                  <a:lnTo>
                    <a:pt x="663" y="575"/>
                  </a:lnTo>
                  <a:lnTo>
                    <a:pt x="662" y="575"/>
                  </a:lnTo>
                  <a:lnTo>
                    <a:pt x="661" y="575"/>
                  </a:lnTo>
                  <a:lnTo>
                    <a:pt x="660" y="575"/>
                  </a:lnTo>
                  <a:lnTo>
                    <a:pt x="660" y="574"/>
                  </a:lnTo>
                  <a:lnTo>
                    <a:pt x="660" y="573"/>
                  </a:lnTo>
                  <a:lnTo>
                    <a:pt x="660" y="572"/>
                  </a:lnTo>
                  <a:lnTo>
                    <a:pt x="660" y="571"/>
                  </a:lnTo>
                  <a:lnTo>
                    <a:pt x="660" y="570"/>
                  </a:lnTo>
                  <a:lnTo>
                    <a:pt x="659" y="570"/>
                  </a:lnTo>
                  <a:lnTo>
                    <a:pt x="659" y="569"/>
                  </a:lnTo>
                  <a:lnTo>
                    <a:pt x="659" y="568"/>
                  </a:lnTo>
                  <a:lnTo>
                    <a:pt x="658" y="568"/>
                  </a:lnTo>
                  <a:lnTo>
                    <a:pt x="658" y="567"/>
                  </a:lnTo>
                  <a:lnTo>
                    <a:pt x="658" y="567"/>
                  </a:lnTo>
                  <a:lnTo>
                    <a:pt x="657" y="567"/>
                  </a:lnTo>
                  <a:lnTo>
                    <a:pt x="656" y="567"/>
                  </a:lnTo>
                  <a:lnTo>
                    <a:pt x="655" y="566"/>
                  </a:lnTo>
                  <a:lnTo>
                    <a:pt x="654" y="566"/>
                  </a:lnTo>
                  <a:lnTo>
                    <a:pt x="653" y="566"/>
                  </a:lnTo>
                  <a:lnTo>
                    <a:pt x="652" y="567"/>
                  </a:lnTo>
                  <a:lnTo>
                    <a:pt x="652" y="568"/>
                  </a:lnTo>
                  <a:lnTo>
                    <a:pt x="651" y="567"/>
                  </a:lnTo>
                  <a:lnTo>
                    <a:pt x="650" y="567"/>
                  </a:lnTo>
                  <a:lnTo>
                    <a:pt x="649" y="567"/>
                  </a:lnTo>
                  <a:lnTo>
                    <a:pt x="648" y="566"/>
                  </a:lnTo>
                  <a:lnTo>
                    <a:pt x="648" y="565"/>
                  </a:lnTo>
                  <a:lnTo>
                    <a:pt x="647" y="564"/>
                  </a:lnTo>
                  <a:lnTo>
                    <a:pt x="647" y="565"/>
                  </a:lnTo>
                  <a:lnTo>
                    <a:pt x="646" y="565"/>
                  </a:lnTo>
                  <a:lnTo>
                    <a:pt x="645" y="565"/>
                  </a:lnTo>
                  <a:lnTo>
                    <a:pt x="645" y="565"/>
                  </a:lnTo>
                  <a:lnTo>
                    <a:pt x="644" y="565"/>
                  </a:lnTo>
                  <a:lnTo>
                    <a:pt x="643" y="565"/>
                  </a:lnTo>
                  <a:lnTo>
                    <a:pt x="642" y="565"/>
                  </a:lnTo>
                  <a:lnTo>
                    <a:pt x="641" y="565"/>
                  </a:lnTo>
                  <a:lnTo>
                    <a:pt x="640" y="565"/>
                  </a:lnTo>
                  <a:lnTo>
                    <a:pt x="639" y="565"/>
                  </a:lnTo>
                  <a:lnTo>
                    <a:pt x="639" y="566"/>
                  </a:lnTo>
                  <a:lnTo>
                    <a:pt x="638" y="566"/>
                  </a:lnTo>
                  <a:lnTo>
                    <a:pt x="637" y="565"/>
                  </a:lnTo>
                  <a:lnTo>
                    <a:pt x="636" y="565"/>
                  </a:lnTo>
                  <a:lnTo>
                    <a:pt x="635" y="565"/>
                  </a:lnTo>
                  <a:lnTo>
                    <a:pt x="634" y="564"/>
                  </a:lnTo>
                  <a:lnTo>
                    <a:pt x="634" y="564"/>
                  </a:lnTo>
                  <a:lnTo>
                    <a:pt x="634" y="563"/>
                  </a:lnTo>
                  <a:lnTo>
                    <a:pt x="633" y="563"/>
                  </a:lnTo>
                  <a:lnTo>
                    <a:pt x="633" y="562"/>
                  </a:lnTo>
                  <a:lnTo>
                    <a:pt x="633" y="562"/>
                  </a:lnTo>
                  <a:lnTo>
                    <a:pt x="631" y="562"/>
                  </a:lnTo>
                  <a:lnTo>
                    <a:pt x="630" y="563"/>
                  </a:lnTo>
                  <a:lnTo>
                    <a:pt x="629" y="563"/>
                  </a:lnTo>
                  <a:lnTo>
                    <a:pt x="628" y="563"/>
                  </a:lnTo>
                  <a:lnTo>
                    <a:pt x="627" y="564"/>
                  </a:lnTo>
                  <a:lnTo>
                    <a:pt x="626" y="564"/>
                  </a:lnTo>
                  <a:lnTo>
                    <a:pt x="626" y="564"/>
                  </a:lnTo>
                  <a:lnTo>
                    <a:pt x="625" y="564"/>
                  </a:lnTo>
                  <a:lnTo>
                    <a:pt x="624" y="564"/>
                  </a:lnTo>
                  <a:lnTo>
                    <a:pt x="623" y="564"/>
                  </a:lnTo>
                  <a:lnTo>
                    <a:pt x="622" y="564"/>
                  </a:lnTo>
                  <a:lnTo>
                    <a:pt x="621" y="564"/>
                  </a:lnTo>
                  <a:lnTo>
                    <a:pt x="620" y="564"/>
                  </a:lnTo>
                  <a:lnTo>
                    <a:pt x="620" y="564"/>
                  </a:lnTo>
                  <a:lnTo>
                    <a:pt x="619" y="564"/>
                  </a:lnTo>
                  <a:lnTo>
                    <a:pt x="618" y="564"/>
                  </a:lnTo>
                  <a:lnTo>
                    <a:pt x="617" y="564"/>
                  </a:lnTo>
                  <a:lnTo>
                    <a:pt x="617" y="564"/>
                  </a:lnTo>
                  <a:lnTo>
                    <a:pt x="615" y="564"/>
                  </a:lnTo>
                  <a:lnTo>
                    <a:pt x="614" y="564"/>
                  </a:lnTo>
                  <a:lnTo>
                    <a:pt x="613" y="563"/>
                  </a:lnTo>
                  <a:lnTo>
                    <a:pt x="613" y="563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10" y="563"/>
                  </a:lnTo>
                  <a:lnTo>
                    <a:pt x="609" y="564"/>
                  </a:lnTo>
                  <a:lnTo>
                    <a:pt x="608" y="564"/>
                  </a:lnTo>
                  <a:lnTo>
                    <a:pt x="607" y="564"/>
                  </a:lnTo>
                  <a:lnTo>
                    <a:pt x="607" y="564"/>
                  </a:lnTo>
                  <a:lnTo>
                    <a:pt x="606" y="564"/>
                  </a:lnTo>
                  <a:lnTo>
                    <a:pt x="605" y="563"/>
                  </a:lnTo>
                  <a:lnTo>
                    <a:pt x="604" y="562"/>
                  </a:lnTo>
                  <a:lnTo>
                    <a:pt x="603" y="562"/>
                  </a:lnTo>
                  <a:lnTo>
                    <a:pt x="602" y="562"/>
                  </a:lnTo>
                  <a:lnTo>
                    <a:pt x="601" y="562"/>
                  </a:lnTo>
                  <a:lnTo>
                    <a:pt x="601" y="562"/>
                  </a:lnTo>
                  <a:lnTo>
                    <a:pt x="600" y="563"/>
                  </a:lnTo>
                  <a:lnTo>
                    <a:pt x="599" y="563"/>
                  </a:lnTo>
                  <a:lnTo>
                    <a:pt x="598" y="563"/>
                  </a:lnTo>
                  <a:lnTo>
                    <a:pt x="597" y="564"/>
                  </a:lnTo>
                  <a:lnTo>
                    <a:pt x="596" y="564"/>
                  </a:lnTo>
                  <a:lnTo>
                    <a:pt x="596" y="565"/>
                  </a:lnTo>
                  <a:lnTo>
                    <a:pt x="595" y="565"/>
                  </a:lnTo>
                  <a:lnTo>
                    <a:pt x="594" y="565"/>
                  </a:lnTo>
                  <a:lnTo>
                    <a:pt x="594" y="565"/>
                  </a:lnTo>
                  <a:lnTo>
                    <a:pt x="593" y="565"/>
                  </a:lnTo>
                  <a:lnTo>
                    <a:pt x="592" y="566"/>
                  </a:lnTo>
                  <a:lnTo>
                    <a:pt x="591" y="567"/>
                  </a:lnTo>
                  <a:lnTo>
                    <a:pt x="591" y="568"/>
                  </a:lnTo>
                  <a:lnTo>
                    <a:pt x="590" y="568"/>
                  </a:lnTo>
                  <a:lnTo>
                    <a:pt x="590" y="569"/>
                  </a:lnTo>
                  <a:lnTo>
                    <a:pt x="589" y="569"/>
                  </a:lnTo>
                  <a:lnTo>
                    <a:pt x="588" y="570"/>
                  </a:lnTo>
                  <a:lnTo>
                    <a:pt x="588" y="570"/>
                  </a:lnTo>
                  <a:lnTo>
                    <a:pt x="587" y="570"/>
                  </a:lnTo>
                  <a:lnTo>
                    <a:pt x="586" y="570"/>
                  </a:lnTo>
                  <a:lnTo>
                    <a:pt x="585" y="570"/>
                  </a:lnTo>
                  <a:lnTo>
                    <a:pt x="585" y="570"/>
                  </a:lnTo>
                  <a:lnTo>
                    <a:pt x="584" y="571"/>
                  </a:lnTo>
                  <a:lnTo>
                    <a:pt x="584" y="572"/>
                  </a:lnTo>
                  <a:lnTo>
                    <a:pt x="584" y="573"/>
                  </a:lnTo>
                  <a:lnTo>
                    <a:pt x="584" y="574"/>
                  </a:lnTo>
                  <a:lnTo>
                    <a:pt x="584" y="575"/>
                  </a:lnTo>
                  <a:lnTo>
                    <a:pt x="584" y="576"/>
                  </a:lnTo>
                  <a:lnTo>
                    <a:pt x="584" y="576"/>
                  </a:lnTo>
                  <a:lnTo>
                    <a:pt x="584" y="578"/>
                  </a:lnTo>
                  <a:lnTo>
                    <a:pt x="584" y="579"/>
                  </a:lnTo>
                  <a:lnTo>
                    <a:pt x="584" y="580"/>
                  </a:lnTo>
                  <a:lnTo>
                    <a:pt x="583" y="581"/>
                  </a:lnTo>
                  <a:lnTo>
                    <a:pt x="582" y="582"/>
                  </a:lnTo>
                  <a:lnTo>
                    <a:pt x="582" y="583"/>
                  </a:lnTo>
                  <a:lnTo>
                    <a:pt x="582" y="583"/>
                  </a:lnTo>
                  <a:lnTo>
                    <a:pt x="582" y="583"/>
                  </a:lnTo>
                  <a:lnTo>
                    <a:pt x="582" y="584"/>
                  </a:lnTo>
                  <a:lnTo>
                    <a:pt x="582" y="585"/>
                  </a:lnTo>
                  <a:lnTo>
                    <a:pt x="582" y="586"/>
                  </a:lnTo>
                  <a:lnTo>
                    <a:pt x="581" y="586"/>
                  </a:lnTo>
                  <a:lnTo>
                    <a:pt x="581" y="587"/>
                  </a:lnTo>
                  <a:lnTo>
                    <a:pt x="580" y="588"/>
                  </a:lnTo>
                  <a:lnTo>
                    <a:pt x="579" y="588"/>
                  </a:lnTo>
                  <a:lnTo>
                    <a:pt x="578" y="589"/>
                  </a:lnTo>
                  <a:lnTo>
                    <a:pt x="577" y="589"/>
                  </a:lnTo>
                  <a:lnTo>
                    <a:pt x="577" y="590"/>
                  </a:lnTo>
                  <a:lnTo>
                    <a:pt x="577" y="591"/>
                  </a:lnTo>
                  <a:lnTo>
                    <a:pt x="576" y="592"/>
                  </a:lnTo>
                  <a:lnTo>
                    <a:pt x="576" y="593"/>
                  </a:lnTo>
                  <a:lnTo>
                    <a:pt x="576" y="594"/>
                  </a:lnTo>
                  <a:lnTo>
                    <a:pt x="576" y="595"/>
                  </a:lnTo>
                  <a:lnTo>
                    <a:pt x="575" y="595"/>
                  </a:lnTo>
                  <a:lnTo>
                    <a:pt x="575" y="595"/>
                  </a:lnTo>
                  <a:lnTo>
                    <a:pt x="575" y="596"/>
                  </a:lnTo>
                  <a:lnTo>
                    <a:pt x="576" y="597"/>
                  </a:lnTo>
                  <a:lnTo>
                    <a:pt x="576" y="598"/>
                  </a:lnTo>
                  <a:lnTo>
                    <a:pt x="577" y="599"/>
                  </a:lnTo>
                  <a:lnTo>
                    <a:pt x="577" y="600"/>
                  </a:lnTo>
                  <a:lnTo>
                    <a:pt x="577" y="601"/>
                  </a:lnTo>
                  <a:lnTo>
                    <a:pt x="577" y="602"/>
                  </a:lnTo>
                  <a:lnTo>
                    <a:pt x="577" y="602"/>
                  </a:lnTo>
                  <a:lnTo>
                    <a:pt x="577" y="603"/>
                  </a:lnTo>
                  <a:lnTo>
                    <a:pt x="577" y="604"/>
                  </a:lnTo>
                  <a:lnTo>
                    <a:pt x="576" y="604"/>
                  </a:lnTo>
                  <a:lnTo>
                    <a:pt x="576" y="605"/>
                  </a:lnTo>
                  <a:lnTo>
                    <a:pt x="575" y="605"/>
                  </a:lnTo>
                  <a:lnTo>
                    <a:pt x="575" y="606"/>
                  </a:lnTo>
                  <a:lnTo>
                    <a:pt x="575" y="606"/>
                  </a:lnTo>
                  <a:lnTo>
                    <a:pt x="575" y="607"/>
                  </a:lnTo>
                  <a:lnTo>
                    <a:pt x="574" y="607"/>
                  </a:lnTo>
                  <a:lnTo>
                    <a:pt x="574" y="608"/>
                  </a:lnTo>
                  <a:lnTo>
                    <a:pt x="573" y="608"/>
                  </a:lnTo>
                  <a:lnTo>
                    <a:pt x="572" y="608"/>
                  </a:lnTo>
                  <a:lnTo>
                    <a:pt x="572" y="609"/>
                  </a:lnTo>
                  <a:lnTo>
                    <a:pt x="572" y="610"/>
                  </a:lnTo>
                  <a:lnTo>
                    <a:pt x="571" y="611"/>
                  </a:lnTo>
                  <a:lnTo>
                    <a:pt x="570" y="611"/>
                  </a:lnTo>
                  <a:lnTo>
                    <a:pt x="569" y="612"/>
                  </a:lnTo>
                  <a:lnTo>
                    <a:pt x="569" y="612"/>
                  </a:lnTo>
                  <a:lnTo>
                    <a:pt x="568" y="612"/>
                  </a:lnTo>
                  <a:lnTo>
                    <a:pt x="567" y="612"/>
                  </a:lnTo>
                  <a:lnTo>
                    <a:pt x="566" y="612"/>
                  </a:lnTo>
                  <a:lnTo>
                    <a:pt x="565" y="613"/>
                  </a:lnTo>
                  <a:lnTo>
                    <a:pt x="564" y="613"/>
                  </a:lnTo>
                  <a:lnTo>
                    <a:pt x="563" y="613"/>
                  </a:lnTo>
                  <a:lnTo>
                    <a:pt x="563" y="614"/>
                  </a:lnTo>
                  <a:lnTo>
                    <a:pt x="562" y="614"/>
                  </a:lnTo>
                  <a:lnTo>
                    <a:pt x="561" y="614"/>
                  </a:lnTo>
                  <a:lnTo>
                    <a:pt x="560" y="614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8" y="614"/>
                  </a:lnTo>
                  <a:lnTo>
                    <a:pt x="558" y="615"/>
                  </a:lnTo>
                  <a:lnTo>
                    <a:pt x="557" y="615"/>
                  </a:lnTo>
                  <a:lnTo>
                    <a:pt x="556" y="615"/>
                  </a:lnTo>
                  <a:lnTo>
                    <a:pt x="556" y="615"/>
                  </a:lnTo>
                  <a:lnTo>
                    <a:pt x="555" y="615"/>
                  </a:lnTo>
                  <a:lnTo>
                    <a:pt x="555" y="616"/>
                  </a:lnTo>
                  <a:lnTo>
                    <a:pt x="554" y="617"/>
                  </a:lnTo>
                  <a:lnTo>
                    <a:pt x="553" y="617"/>
                  </a:lnTo>
                  <a:lnTo>
                    <a:pt x="552" y="618"/>
                  </a:lnTo>
                  <a:lnTo>
                    <a:pt x="551" y="619"/>
                  </a:lnTo>
                  <a:lnTo>
                    <a:pt x="551" y="620"/>
                  </a:lnTo>
                  <a:lnTo>
                    <a:pt x="550" y="620"/>
                  </a:lnTo>
                  <a:lnTo>
                    <a:pt x="550" y="621"/>
                  </a:lnTo>
                  <a:lnTo>
                    <a:pt x="549" y="621"/>
                  </a:lnTo>
                  <a:lnTo>
                    <a:pt x="548" y="621"/>
                  </a:lnTo>
                  <a:lnTo>
                    <a:pt x="547" y="622"/>
                  </a:lnTo>
                  <a:lnTo>
                    <a:pt x="546" y="622"/>
                  </a:lnTo>
                  <a:lnTo>
                    <a:pt x="545" y="622"/>
                  </a:lnTo>
                  <a:lnTo>
                    <a:pt x="544" y="623"/>
                  </a:lnTo>
                  <a:lnTo>
                    <a:pt x="543" y="623"/>
                  </a:lnTo>
                  <a:lnTo>
                    <a:pt x="543" y="624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1" y="623"/>
                  </a:lnTo>
                  <a:lnTo>
                    <a:pt x="540" y="623"/>
                  </a:lnTo>
                  <a:lnTo>
                    <a:pt x="539" y="624"/>
                  </a:lnTo>
                  <a:lnTo>
                    <a:pt x="538" y="623"/>
                  </a:lnTo>
                  <a:lnTo>
                    <a:pt x="537" y="623"/>
                  </a:lnTo>
                  <a:lnTo>
                    <a:pt x="537" y="623"/>
                  </a:lnTo>
                  <a:lnTo>
                    <a:pt x="536" y="622"/>
                  </a:lnTo>
                  <a:lnTo>
                    <a:pt x="535" y="622"/>
                  </a:lnTo>
                  <a:lnTo>
                    <a:pt x="534" y="622"/>
                  </a:lnTo>
                  <a:lnTo>
                    <a:pt x="533" y="621"/>
                  </a:lnTo>
                  <a:lnTo>
                    <a:pt x="533" y="622"/>
                  </a:lnTo>
                  <a:lnTo>
                    <a:pt x="532" y="622"/>
                  </a:lnTo>
                  <a:lnTo>
                    <a:pt x="531" y="622"/>
                  </a:lnTo>
                  <a:lnTo>
                    <a:pt x="531" y="622"/>
                  </a:lnTo>
                  <a:lnTo>
                    <a:pt x="530" y="622"/>
                  </a:lnTo>
                  <a:lnTo>
                    <a:pt x="529" y="622"/>
                  </a:lnTo>
                  <a:lnTo>
                    <a:pt x="528" y="622"/>
                  </a:lnTo>
                  <a:lnTo>
                    <a:pt x="528" y="623"/>
                  </a:lnTo>
                  <a:lnTo>
                    <a:pt x="527" y="623"/>
                  </a:lnTo>
                  <a:lnTo>
                    <a:pt x="527" y="624"/>
                  </a:lnTo>
                  <a:lnTo>
                    <a:pt x="526" y="624"/>
                  </a:lnTo>
                  <a:lnTo>
                    <a:pt x="525" y="624"/>
                  </a:lnTo>
                  <a:lnTo>
                    <a:pt x="524" y="624"/>
                  </a:lnTo>
                  <a:lnTo>
                    <a:pt x="524" y="624"/>
                  </a:lnTo>
                  <a:lnTo>
                    <a:pt x="524" y="625"/>
                  </a:lnTo>
                  <a:lnTo>
                    <a:pt x="522" y="625"/>
                  </a:lnTo>
                  <a:lnTo>
                    <a:pt x="521" y="625"/>
                  </a:lnTo>
                  <a:lnTo>
                    <a:pt x="520" y="626"/>
                  </a:lnTo>
                  <a:lnTo>
                    <a:pt x="519" y="626"/>
                  </a:lnTo>
                  <a:lnTo>
                    <a:pt x="519" y="627"/>
                  </a:lnTo>
                  <a:lnTo>
                    <a:pt x="518" y="627"/>
                  </a:lnTo>
                  <a:lnTo>
                    <a:pt x="518" y="627"/>
                  </a:lnTo>
                  <a:lnTo>
                    <a:pt x="518" y="628"/>
                  </a:lnTo>
                  <a:lnTo>
                    <a:pt x="517" y="629"/>
                  </a:lnTo>
                  <a:lnTo>
                    <a:pt x="517" y="630"/>
                  </a:lnTo>
                  <a:lnTo>
                    <a:pt x="516" y="630"/>
                  </a:lnTo>
                  <a:lnTo>
                    <a:pt x="516" y="631"/>
                  </a:lnTo>
                  <a:lnTo>
                    <a:pt x="515" y="632"/>
                  </a:lnTo>
                  <a:lnTo>
                    <a:pt x="515" y="633"/>
                  </a:lnTo>
                  <a:lnTo>
                    <a:pt x="515" y="634"/>
                  </a:lnTo>
                  <a:lnTo>
                    <a:pt x="514" y="634"/>
                  </a:lnTo>
                  <a:lnTo>
                    <a:pt x="514" y="634"/>
                  </a:lnTo>
                  <a:lnTo>
                    <a:pt x="512" y="634"/>
                  </a:lnTo>
                  <a:lnTo>
                    <a:pt x="512" y="634"/>
                  </a:lnTo>
                  <a:lnTo>
                    <a:pt x="511" y="634"/>
                  </a:lnTo>
                  <a:lnTo>
                    <a:pt x="509" y="634"/>
                  </a:lnTo>
                  <a:lnTo>
                    <a:pt x="508" y="634"/>
                  </a:lnTo>
                  <a:lnTo>
                    <a:pt x="507" y="634"/>
                  </a:lnTo>
                  <a:lnTo>
                    <a:pt x="506" y="634"/>
                  </a:lnTo>
                  <a:lnTo>
                    <a:pt x="505" y="633"/>
                  </a:lnTo>
                  <a:lnTo>
                    <a:pt x="505" y="633"/>
                  </a:lnTo>
                  <a:lnTo>
                    <a:pt x="503" y="633"/>
                  </a:lnTo>
                  <a:lnTo>
                    <a:pt x="502" y="633"/>
                  </a:lnTo>
                  <a:lnTo>
                    <a:pt x="501" y="633"/>
                  </a:lnTo>
                  <a:lnTo>
                    <a:pt x="500" y="633"/>
                  </a:lnTo>
                  <a:lnTo>
                    <a:pt x="499" y="632"/>
                  </a:lnTo>
                  <a:lnTo>
                    <a:pt x="499" y="631"/>
                  </a:lnTo>
                  <a:lnTo>
                    <a:pt x="498" y="631"/>
                  </a:lnTo>
                  <a:lnTo>
                    <a:pt x="498" y="630"/>
                  </a:lnTo>
                  <a:lnTo>
                    <a:pt x="497" y="630"/>
                  </a:lnTo>
                  <a:lnTo>
                    <a:pt x="497" y="629"/>
                  </a:lnTo>
                  <a:lnTo>
                    <a:pt x="497" y="628"/>
                  </a:lnTo>
                  <a:lnTo>
                    <a:pt x="496" y="628"/>
                  </a:lnTo>
                  <a:lnTo>
                    <a:pt x="495" y="628"/>
                  </a:lnTo>
                  <a:lnTo>
                    <a:pt x="495" y="627"/>
                  </a:lnTo>
                  <a:lnTo>
                    <a:pt x="495" y="627"/>
                  </a:lnTo>
                  <a:lnTo>
                    <a:pt x="494" y="627"/>
                  </a:lnTo>
                  <a:lnTo>
                    <a:pt x="494" y="626"/>
                  </a:lnTo>
                  <a:lnTo>
                    <a:pt x="493" y="626"/>
                  </a:lnTo>
                  <a:lnTo>
                    <a:pt x="492" y="626"/>
                  </a:lnTo>
                  <a:lnTo>
                    <a:pt x="492" y="626"/>
                  </a:lnTo>
                  <a:lnTo>
                    <a:pt x="491" y="625"/>
                  </a:lnTo>
                  <a:lnTo>
                    <a:pt x="490" y="625"/>
                  </a:lnTo>
                  <a:lnTo>
                    <a:pt x="489" y="625"/>
                  </a:lnTo>
                  <a:lnTo>
                    <a:pt x="488" y="626"/>
                  </a:lnTo>
                  <a:lnTo>
                    <a:pt x="487" y="626"/>
                  </a:lnTo>
                  <a:lnTo>
                    <a:pt x="486" y="627"/>
                  </a:lnTo>
                  <a:lnTo>
                    <a:pt x="486" y="627"/>
                  </a:lnTo>
                  <a:lnTo>
                    <a:pt x="485" y="627"/>
                  </a:lnTo>
                  <a:lnTo>
                    <a:pt x="484" y="627"/>
                  </a:lnTo>
                  <a:lnTo>
                    <a:pt x="483" y="627"/>
                  </a:lnTo>
                  <a:lnTo>
                    <a:pt x="482" y="628"/>
                  </a:lnTo>
                  <a:lnTo>
                    <a:pt x="481" y="628"/>
                  </a:lnTo>
                  <a:lnTo>
                    <a:pt x="480" y="628"/>
                  </a:lnTo>
                  <a:lnTo>
                    <a:pt x="480" y="628"/>
                  </a:lnTo>
                  <a:lnTo>
                    <a:pt x="480" y="627"/>
                  </a:lnTo>
                  <a:lnTo>
                    <a:pt x="479" y="627"/>
                  </a:lnTo>
                  <a:lnTo>
                    <a:pt x="478" y="627"/>
                  </a:lnTo>
                  <a:lnTo>
                    <a:pt x="477" y="627"/>
                  </a:lnTo>
                  <a:lnTo>
                    <a:pt x="476" y="627"/>
                  </a:lnTo>
                  <a:lnTo>
                    <a:pt x="475" y="627"/>
                  </a:lnTo>
                  <a:lnTo>
                    <a:pt x="474" y="627"/>
                  </a:lnTo>
                  <a:lnTo>
                    <a:pt x="473" y="626"/>
                  </a:lnTo>
                  <a:lnTo>
                    <a:pt x="473" y="626"/>
                  </a:lnTo>
                  <a:lnTo>
                    <a:pt x="472" y="626"/>
                  </a:lnTo>
                  <a:lnTo>
                    <a:pt x="471" y="626"/>
                  </a:lnTo>
                  <a:lnTo>
                    <a:pt x="471" y="625"/>
                  </a:lnTo>
                  <a:lnTo>
                    <a:pt x="470" y="625"/>
                  </a:lnTo>
                  <a:lnTo>
                    <a:pt x="469" y="625"/>
                  </a:lnTo>
                  <a:lnTo>
                    <a:pt x="468" y="625"/>
                  </a:lnTo>
                  <a:lnTo>
                    <a:pt x="467" y="625"/>
                  </a:lnTo>
                  <a:lnTo>
                    <a:pt x="467" y="625"/>
                  </a:lnTo>
                  <a:lnTo>
                    <a:pt x="466" y="626"/>
                  </a:lnTo>
                  <a:lnTo>
                    <a:pt x="466" y="625"/>
                  </a:lnTo>
                  <a:lnTo>
                    <a:pt x="465" y="625"/>
                  </a:lnTo>
                  <a:lnTo>
                    <a:pt x="464" y="624"/>
                  </a:lnTo>
                  <a:lnTo>
                    <a:pt x="463" y="624"/>
                  </a:lnTo>
                  <a:lnTo>
                    <a:pt x="462" y="624"/>
                  </a:lnTo>
                  <a:lnTo>
                    <a:pt x="461" y="624"/>
                  </a:lnTo>
                  <a:lnTo>
                    <a:pt x="461" y="624"/>
                  </a:lnTo>
                  <a:lnTo>
                    <a:pt x="460" y="624"/>
                  </a:lnTo>
                  <a:lnTo>
                    <a:pt x="460" y="625"/>
                  </a:lnTo>
                  <a:lnTo>
                    <a:pt x="459" y="624"/>
                  </a:lnTo>
                  <a:lnTo>
                    <a:pt x="458" y="624"/>
                  </a:lnTo>
                  <a:lnTo>
                    <a:pt x="457" y="623"/>
                  </a:lnTo>
                  <a:lnTo>
                    <a:pt x="456" y="623"/>
                  </a:lnTo>
                  <a:lnTo>
                    <a:pt x="455" y="622"/>
                  </a:lnTo>
                  <a:lnTo>
                    <a:pt x="454" y="622"/>
                  </a:lnTo>
                  <a:lnTo>
                    <a:pt x="454" y="621"/>
                  </a:lnTo>
                  <a:lnTo>
                    <a:pt x="454" y="621"/>
                  </a:lnTo>
                  <a:lnTo>
                    <a:pt x="453" y="620"/>
                  </a:lnTo>
                  <a:lnTo>
                    <a:pt x="452" y="619"/>
                  </a:lnTo>
                  <a:lnTo>
                    <a:pt x="451" y="618"/>
                  </a:lnTo>
                  <a:lnTo>
                    <a:pt x="450" y="618"/>
                  </a:lnTo>
                  <a:lnTo>
                    <a:pt x="449" y="618"/>
                  </a:lnTo>
                  <a:lnTo>
                    <a:pt x="448" y="618"/>
                  </a:lnTo>
                  <a:lnTo>
                    <a:pt x="448" y="617"/>
                  </a:lnTo>
                  <a:lnTo>
                    <a:pt x="448" y="617"/>
                  </a:lnTo>
                  <a:lnTo>
                    <a:pt x="447" y="617"/>
                  </a:lnTo>
                  <a:lnTo>
                    <a:pt x="446" y="617"/>
                  </a:lnTo>
                  <a:lnTo>
                    <a:pt x="445" y="617"/>
                  </a:lnTo>
                  <a:lnTo>
                    <a:pt x="444" y="617"/>
                  </a:lnTo>
                  <a:lnTo>
                    <a:pt x="443" y="617"/>
                  </a:lnTo>
                  <a:lnTo>
                    <a:pt x="442" y="617"/>
                  </a:lnTo>
                  <a:lnTo>
                    <a:pt x="442" y="616"/>
                  </a:lnTo>
                  <a:lnTo>
                    <a:pt x="441" y="616"/>
                  </a:lnTo>
                  <a:lnTo>
                    <a:pt x="441" y="616"/>
                  </a:lnTo>
                  <a:lnTo>
                    <a:pt x="440" y="616"/>
                  </a:lnTo>
                  <a:lnTo>
                    <a:pt x="439" y="617"/>
                  </a:lnTo>
                  <a:lnTo>
                    <a:pt x="438" y="617"/>
                  </a:lnTo>
                  <a:lnTo>
                    <a:pt x="438" y="618"/>
                  </a:lnTo>
                  <a:lnTo>
                    <a:pt x="437" y="618"/>
                  </a:lnTo>
                  <a:lnTo>
                    <a:pt x="436" y="618"/>
                  </a:lnTo>
                  <a:lnTo>
                    <a:pt x="436" y="619"/>
                  </a:lnTo>
                  <a:lnTo>
                    <a:pt x="435" y="619"/>
                  </a:lnTo>
                  <a:lnTo>
                    <a:pt x="435" y="619"/>
                  </a:lnTo>
                  <a:lnTo>
                    <a:pt x="434" y="619"/>
                  </a:lnTo>
                  <a:lnTo>
                    <a:pt x="433" y="619"/>
                  </a:lnTo>
                  <a:lnTo>
                    <a:pt x="432" y="619"/>
                  </a:lnTo>
                  <a:lnTo>
                    <a:pt x="431" y="620"/>
                  </a:lnTo>
                  <a:lnTo>
                    <a:pt x="430" y="621"/>
                  </a:lnTo>
                  <a:lnTo>
                    <a:pt x="429" y="621"/>
                  </a:lnTo>
                  <a:lnTo>
                    <a:pt x="429" y="620"/>
                  </a:lnTo>
                  <a:lnTo>
                    <a:pt x="428" y="620"/>
                  </a:lnTo>
                  <a:lnTo>
                    <a:pt x="427" y="620"/>
                  </a:lnTo>
                  <a:lnTo>
                    <a:pt x="426" y="619"/>
                  </a:lnTo>
                  <a:lnTo>
                    <a:pt x="426" y="618"/>
                  </a:lnTo>
                  <a:lnTo>
                    <a:pt x="423" y="618"/>
                  </a:lnTo>
                  <a:lnTo>
                    <a:pt x="422" y="619"/>
                  </a:lnTo>
                  <a:lnTo>
                    <a:pt x="422" y="618"/>
                  </a:lnTo>
                  <a:lnTo>
                    <a:pt x="421" y="618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18" y="617"/>
                  </a:lnTo>
                  <a:lnTo>
                    <a:pt x="417" y="617"/>
                  </a:lnTo>
                  <a:lnTo>
                    <a:pt x="416" y="617"/>
                  </a:lnTo>
                  <a:lnTo>
                    <a:pt x="416" y="616"/>
                  </a:lnTo>
                  <a:lnTo>
                    <a:pt x="415" y="616"/>
                  </a:lnTo>
                  <a:lnTo>
                    <a:pt x="415" y="615"/>
                  </a:lnTo>
                  <a:lnTo>
                    <a:pt x="414" y="615"/>
                  </a:lnTo>
                  <a:lnTo>
                    <a:pt x="414" y="614"/>
                  </a:lnTo>
                  <a:lnTo>
                    <a:pt x="413" y="614"/>
                  </a:lnTo>
                  <a:lnTo>
                    <a:pt x="413" y="613"/>
                  </a:lnTo>
                  <a:lnTo>
                    <a:pt x="413" y="612"/>
                  </a:lnTo>
                  <a:lnTo>
                    <a:pt x="412" y="611"/>
                  </a:lnTo>
                  <a:lnTo>
                    <a:pt x="411" y="611"/>
                  </a:lnTo>
                  <a:lnTo>
                    <a:pt x="410" y="611"/>
                  </a:lnTo>
                  <a:lnTo>
                    <a:pt x="410" y="612"/>
                  </a:lnTo>
                  <a:lnTo>
                    <a:pt x="410" y="613"/>
                  </a:lnTo>
                  <a:lnTo>
                    <a:pt x="410" y="614"/>
                  </a:lnTo>
                  <a:lnTo>
                    <a:pt x="410" y="614"/>
                  </a:lnTo>
                  <a:lnTo>
                    <a:pt x="410" y="615"/>
                  </a:lnTo>
                  <a:lnTo>
                    <a:pt x="410" y="616"/>
                  </a:lnTo>
                  <a:lnTo>
                    <a:pt x="410" y="617"/>
                  </a:lnTo>
                  <a:lnTo>
                    <a:pt x="409" y="618"/>
                  </a:lnTo>
                  <a:lnTo>
                    <a:pt x="409" y="619"/>
                  </a:lnTo>
                  <a:lnTo>
                    <a:pt x="409" y="620"/>
                  </a:lnTo>
                  <a:lnTo>
                    <a:pt x="409" y="621"/>
                  </a:lnTo>
                  <a:lnTo>
                    <a:pt x="408" y="621"/>
                  </a:lnTo>
                  <a:lnTo>
                    <a:pt x="408" y="621"/>
                  </a:lnTo>
                  <a:lnTo>
                    <a:pt x="407" y="622"/>
                  </a:lnTo>
                  <a:lnTo>
                    <a:pt x="407" y="623"/>
                  </a:lnTo>
                  <a:lnTo>
                    <a:pt x="406" y="623"/>
                  </a:lnTo>
                  <a:lnTo>
                    <a:pt x="405" y="624"/>
                  </a:lnTo>
                  <a:lnTo>
                    <a:pt x="405" y="625"/>
                  </a:lnTo>
                  <a:lnTo>
                    <a:pt x="405" y="626"/>
                  </a:lnTo>
                  <a:lnTo>
                    <a:pt x="404" y="627"/>
                  </a:lnTo>
                  <a:lnTo>
                    <a:pt x="404" y="627"/>
                  </a:lnTo>
                  <a:lnTo>
                    <a:pt x="403" y="627"/>
                  </a:lnTo>
                  <a:lnTo>
                    <a:pt x="403" y="627"/>
                  </a:lnTo>
                  <a:lnTo>
                    <a:pt x="402" y="628"/>
                  </a:lnTo>
                  <a:lnTo>
                    <a:pt x="401" y="629"/>
                  </a:lnTo>
                  <a:lnTo>
                    <a:pt x="400" y="629"/>
                  </a:lnTo>
                  <a:lnTo>
                    <a:pt x="399" y="630"/>
                  </a:lnTo>
                  <a:lnTo>
                    <a:pt x="398" y="630"/>
                  </a:lnTo>
                  <a:lnTo>
                    <a:pt x="397" y="631"/>
                  </a:lnTo>
                  <a:lnTo>
                    <a:pt x="397" y="631"/>
                  </a:lnTo>
                  <a:lnTo>
                    <a:pt x="396" y="632"/>
                  </a:lnTo>
                  <a:lnTo>
                    <a:pt x="395" y="632"/>
                  </a:lnTo>
                  <a:lnTo>
                    <a:pt x="394" y="633"/>
                  </a:lnTo>
                  <a:lnTo>
                    <a:pt x="393" y="634"/>
                  </a:lnTo>
                  <a:lnTo>
                    <a:pt x="392" y="634"/>
                  </a:lnTo>
                  <a:lnTo>
                    <a:pt x="392" y="635"/>
                  </a:lnTo>
                  <a:lnTo>
                    <a:pt x="392" y="636"/>
                  </a:lnTo>
                  <a:lnTo>
                    <a:pt x="391" y="636"/>
                  </a:lnTo>
                  <a:lnTo>
                    <a:pt x="391" y="636"/>
                  </a:lnTo>
                  <a:lnTo>
                    <a:pt x="390" y="637"/>
                  </a:lnTo>
                  <a:lnTo>
                    <a:pt x="389" y="638"/>
                  </a:lnTo>
                  <a:lnTo>
                    <a:pt x="388" y="638"/>
                  </a:lnTo>
                  <a:lnTo>
                    <a:pt x="388" y="639"/>
                  </a:lnTo>
                  <a:lnTo>
                    <a:pt x="387" y="639"/>
                  </a:lnTo>
                  <a:lnTo>
                    <a:pt x="386" y="640"/>
                  </a:lnTo>
                  <a:lnTo>
                    <a:pt x="385" y="640"/>
                  </a:lnTo>
                  <a:lnTo>
                    <a:pt x="384" y="640"/>
                  </a:lnTo>
                  <a:lnTo>
                    <a:pt x="384" y="640"/>
                  </a:lnTo>
                  <a:lnTo>
                    <a:pt x="384" y="640"/>
                  </a:lnTo>
                  <a:lnTo>
                    <a:pt x="383" y="640"/>
                  </a:lnTo>
                  <a:lnTo>
                    <a:pt x="383" y="641"/>
                  </a:lnTo>
                  <a:lnTo>
                    <a:pt x="382" y="641"/>
                  </a:lnTo>
                  <a:lnTo>
                    <a:pt x="381" y="642"/>
                  </a:lnTo>
                  <a:lnTo>
                    <a:pt x="380" y="642"/>
                  </a:lnTo>
                  <a:lnTo>
                    <a:pt x="379" y="642"/>
                  </a:lnTo>
                  <a:lnTo>
                    <a:pt x="378" y="641"/>
                  </a:lnTo>
                  <a:lnTo>
                    <a:pt x="378" y="641"/>
                  </a:lnTo>
                  <a:lnTo>
                    <a:pt x="378" y="640"/>
                  </a:lnTo>
                  <a:lnTo>
                    <a:pt x="377" y="640"/>
                  </a:lnTo>
                  <a:lnTo>
                    <a:pt x="377" y="640"/>
                  </a:lnTo>
                  <a:lnTo>
                    <a:pt x="376" y="639"/>
                  </a:lnTo>
                  <a:lnTo>
                    <a:pt x="375" y="638"/>
                  </a:lnTo>
                  <a:lnTo>
                    <a:pt x="374" y="638"/>
                  </a:lnTo>
                  <a:lnTo>
                    <a:pt x="374" y="637"/>
                  </a:lnTo>
                  <a:lnTo>
                    <a:pt x="373" y="637"/>
                  </a:lnTo>
                  <a:lnTo>
                    <a:pt x="372" y="636"/>
                  </a:lnTo>
                  <a:lnTo>
                    <a:pt x="371" y="636"/>
                  </a:lnTo>
                  <a:lnTo>
                    <a:pt x="371" y="636"/>
                  </a:lnTo>
                  <a:lnTo>
                    <a:pt x="370" y="637"/>
                  </a:lnTo>
                  <a:lnTo>
                    <a:pt x="370" y="638"/>
                  </a:lnTo>
                  <a:lnTo>
                    <a:pt x="369" y="639"/>
                  </a:lnTo>
                  <a:lnTo>
                    <a:pt x="368" y="640"/>
                  </a:lnTo>
                  <a:lnTo>
                    <a:pt x="368" y="640"/>
                  </a:lnTo>
                  <a:lnTo>
                    <a:pt x="367" y="641"/>
                  </a:lnTo>
                  <a:lnTo>
                    <a:pt x="366" y="641"/>
                  </a:lnTo>
                  <a:lnTo>
                    <a:pt x="366" y="642"/>
                  </a:lnTo>
                  <a:lnTo>
                    <a:pt x="365" y="643"/>
                  </a:lnTo>
                  <a:lnTo>
                    <a:pt x="365" y="644"/>
                  </a:lnTo>
                  <a:lnTo>
                    <a:pt x="364" y="644"/>
                  </a:lnTo>
                  <a:lnTo>
                    <a:pt x="364" y="645"/>
                  </a:lnTo>
                  <a:lnTo>
                    <a:pt x="363" y="646"/>
                  </a:lnTo>
                  <a:lnTo>
                    <a:pt x="362" y="646"/>
                  </a:lnTo>
                  <a:lnTo>
                    <a:pt x="361" y="646"/>
                  </a:lnTo>
                  <a:lnTo>
                    <a:pt x="360" y="646"/>
                  </a:lnTo>
                  <a:lnTo>
                    <a:pt x="359" y="646"/>
                  </a:lnTo>
                  <a:lnTo>
                    <a:pt x="359" y="645"/>
                  </a:lnTo>
                  <a:lnTo>
                    <a:pt x="359" y="644"/>
                  </a:lnTo>
                  <a:lnTo>
                    <a:pt x="359" y="643"/>
                  </a:lnTo>
                  <a:lnTo>
                    <a:pt x="359" y="642"/>
                  </a:lnTo>
                  <a:lnTo>
                    <a:pt x="359" y="641"/>
                  </a:lnTo>
                  <a:lnTo>
                    <a:pt x="359" y="641"/>
                  </a:lnTo>
                  <a:lnTo>
                    <a:pt x="359" y="640"/>
                  </a:lnTo>
                  <a:lnTo>
                    <a:pt x="359" y="640"/>
                  </a:lnTo>
                  <a:lnTo>
                    <a:pt x="359" y="639"/>
                  </a:lnTo>
                  <a:lnTo>
                    <a:pt x="359" y="638"/>
                  </a:lnTo>
                  <a:lnTo>
                    <a:pt x="360" y="637"/>
                  </a:lnTo>
                  <a:lnTo>
                    <a:pt x="361" y="636"/>
                  </a:lnTo>
                  <a:lnTo>
                    <a:pt x="360" y="635"/>
                  </a:lnTo>
                  <a:lnTo>
                    <a:pt x="359" y="635"/>
                  </a:lnTo>
                  <a:lnTo>
                    <a:pt x="359" y="634"/>
                  </a:lnTo>
                  <a:lnTo>
                    <a:pt x="359" y="634"/>
                  </a:lnTo>
                  <a:lnTo>
                    <a:pt x="358" y="634"/>
                  </a:lnTo>
                  <a:lnTo>
                    <a:pt x="357" y="634"/>
                  </a:lnTo>
                  <a:lnTo>
                    <a:pt x="356" y="634"/>
                  </a:lnTo>
                  <a:lnTo>
                    <a:pt x="355" y="633"/>
                  </a:lnTo>
                  <a:lnTo>
                    <a:pt x="354" y="633"/>
                  </a:lnTo>
                  <a:lnTo>
                    <a:pt x="353" y="634"/>
                  </a:lnTo>
                  <a:lnTo>
                    <a:pt x="352" y="634"/>
                  </a:lnTo>
                  <a:lnTo>
                    <a:pt x="351" y="634"/>
                  </a:lnTo>
                  <a:lnTo>
                    <a:pt x="350" y="634"/>
                  </a:lnTo>
                  <a:lnTo>
                    <a:pt x="349" y="634"/>
                  </a:lnTo>
                  <a:lnTo>
                    <a:pt x="347" y="634"/>
                  </a:lnTo>
                  <a:lnTo>
                    <a:pt x="346" y="634"/>
                  </a:lnTo>
                  <a:lnTo>
                    <a:pt x="346" y="634"/>
                  </a:lnTo>
                  <a:lnTo>
                    <a:pt x="345" y="633"/>
                  </a:lnTo>
                  <a:lnTo>
                    <a:pt x="344" y="634"/>
                  </a:lnTo>
                  <a:lnTo>
                    <a:pt x="341" y="634"/>
                  </a:lnTo>
                  <a:lnTo>
                    <a:pt x="340" y="634"/>
                  </a:lnTo>
                  <a:lnTo>
                    <a:pt x="340" y="634"/>
                  </a:lnTo>
                  <a:lnTo>
                    <a:pt x="340" y="633"/>
                  </a:lnTo>
                  <a:lnTo>
                    <a:pt x="339" y="633"/>
                  </a:lnTo>
                  <a:lnTo>
                    <a:pt x="338" y="633"/>
                  </a:lnTo>
                  <a:lnTo>
                    <a:pt x="338" y="634"/>
                  </a:lnTo>
                  <a:lnTo>
                    <a:pt x="337" y="634"/>
                  </a:lnTo>
                  <a:lnTo>
                    <a:pt x="336" y="635"/>
                  </a:lnTo>
                  <a:lnTo>
                    <a:pt x="336" y="636"/>
                  </a:lnTo>
                  <a:lnTo>
                    <a:pt x="335" y="638"/>
                  </a:lnTo>
                  <a:lnTo>
                    <a:pt x="334" y="638"/>
                  </a:lnTo>
                  <a:lnTo>
                    <a:pt x="333" y="639"/>
                  </a:lnTo>
                  <a:lnTo>
                    <a:pt x="333" y="639"/>
                  </a:lnTo>
                  <a:lnTo>
                    <a:pt x="332" y="639"/>
                  </a:lnTo>
                  <a:lnTo>
                    <a:pt x="331" y="639"/>
                  </a:lnTo>
                  <a:lnTo>
                    <a:pt x="330" y="638"/>
                  </a:lnTo>
                  <a:lnTo>
                    <a:pt x="329" y="638"/>
                  </a:lnTo>
                  <a:lnTo>
                    <a:pt x="328" y="638"/>
                  </a:lnTo>
                  <a:lnTo>
                    <a:pt x="328" y="639"/>
                  </a:lnTo>
                  <a:lnTo>
                    <a:pt x="327" y="640"/>
                  </a:lnTo>
                  <a:lnTo>
                    <a:pt x="327" y="640"/>
                  </a:lnTo>
                  <a:lnTo>
                    <a:pt x="326" y="640"/>
                  </a:lnTo>
                  <a:lnTo>
                    <a:pt x="324" y="640"/>
                  </a:lnTo>
                  <a:lnTo>
                    <a:pt x="323" y="640"/>
                  </a:lnTo>
                  <a:lnTo>
                    <a:pt x="321" y="640"/>
                  </a:lnTo>
                  <a:lnTo>
                    <a:pt x="320" y="639"/>
                  </a:lnTo>
                  <a:lnTo>
                    <a:pt x="320" y="638"/>
                  </a:lnTo>
                  <a:lnTo>
                    <a:pt x="320" y="637"/>
                  </a:lnTo>
                  <a:lnTo>
                    <a:pt x="320" y="636"/>
                  </a:lnTo>
                  <a:lnTo>
                    <a:pt x="320" y="635"/>
                  </a:lnTo>
                  <a:lnTo>
                    <a:pt x="319" y="634"/>
                  </a:lnTo>
                  <a:lnTo>
                    <a:pt x="318" y="635"/>
                  </a:lnTo>
                  <a:lnTo>
                    <a:pt x="317" y="635"/>
                  </a:lnTo>
                  <a:lnTo>
                    <a:pt x="316" y="635"/>
                  </a:lnTo>
                  <a:lnTo>
                    <a:pt x="315" y="636"/>
                  </a:lnTo>
                  <a:lnTo>
                    <a:pt x="314" y="636"/>
                  </a:lnTo>
                  <a:lnTo>
                    <a:pt x="314" y="636"/>
                  </a:lnTo>
                  <a:lnTo>
                    <a:pt x="313" y="636"/>
                  </a:lnTo>
                  <a:lnTo>
                    <a:pt x="313" y="637"/>
                  </a:lnTo>
                  <a:lnTo>
                    <a:pt x="312" y="637"/>
                  </a:lnTo>
                  <a:lnTo>
                    <a:pt x="311" y="638"/>
                  </a:lnTo>
                  <a:lnTo>
                    <a:pt x="310" y="638"/>
                  </a:lnTo>
                  <a:lnTo>
                    <a:pt x="309" y="638"/>
                  </a:lnTo>
                  <a:lnTo>
                    <a:pt x="309" y="637"/>
                  </a:lnTo>
                  <a:lnTo>
                    <a:pt x="308" y="637"/>
                  </a:lnTo>
                  <a:lnTo>
                    <a:pt x="308" y="636"/>
                  </a:lnTo>
                  <a:lnTo>
                    <a:pt x="308" y="635"/>
                  </a:lnTo>
                  <a:lnTo>
                    <a:pt x="307" y="634"/>
                  </a:lnTo>
                  <a:lnTo>
                    <a:pt x="307" y="634"/>
                  </a:lnTo>
                  <a:lnTo>
                    <a:pt x="306" y="634"/>
                  </a:lnTo>
                  <a:lnTo>
                    <a:pt x="306" y="633"/>
                  </a:lnTo>
                  <a:lnTo>
                    <a:pt x="305" y="632"/>
                  </a:lnTo>
                  <a:lnTo>
                    <a:pt x="305" y="631"/>
                  </a:lnTo>
                  <a:lnTo>
                    <a:pt x="304" y="631"/>
                  </a:lnTo>
                  <a:lnTo>
                    <a:pt x="304" y="630"/>
                  </a:lnTo>
                  <a:lnTo>
                    <a:pt x="303" y="629"/>
                  </a:lnTo>
                  <a:lnTo>
                    <a:pt x="304" y="628"/>
                  </a:lnTo>
                  <a:lnTo>
                    <a:pt x="304" y="627"/>
                  </a:lnTo>
                  <a:lnTo>
                    <a:pt x="304" y="626"/>
                  </a:lnTo>
                  <a:lnTo>
                    <a:pt x="304" y="625"/>
                  </a:lnTo>
                  <a:lnTo>
                    <a:pt x="304" y="624"/>
                  </a:lnTo>
                  <a:lnTo>
                    <a:pt x="305" y="623"/>
                  </a:lnTo>
                  <a:lnTo>
                    <a:pt x="305" y="622"/>
                  </a:lnTo>
                  <a:lnTo>
                    <a:pt x="305" y="621"/>
                  </a:lnTo>
                  <a:lnTo>
                    <a:pt x="305" y="621"/>
                  </a:lnTo>
                  <a:lnTo>
                    <a:pt x="305" y="620"/>
                  </a:lnTo>
                  <a:lnTo>
                    <a:pt x="305" y="619"/>
                  </a:lnTo>
                  <a:lnTo>
                    <a:pt x="306" y="619"/>
                  </a:lnTo>
                  <a:lnTo>
                    <a:pt x="306" y="618"/>
                  </a:lnTo>
                  <a:lnTo>
                    <a:pt x="307" y="617"/>
                  </a:lnTo>
                  <a:lnTo>
                    <a:pt x="307" y="616"/>
                  </a:lnTo>
                  <a:lnTo>
                    <a:pt x="307" y="615"/>
                  </a:lnTo>
                  <a:lnTo>
                    <a:pt x="306" y="615"/>
                  </a:lnTo>
                  <a:lnTo>
                    <a:pt x="305" y="614"/>
                  </a:lnTo>
                  <a:lnTo>
                    <a:pt x="304" y="614"/>
                  </a:lnTo>
                  <a:lnTo>
                    <a:pt x="304" y="614"/>
                  </a:lnTo>
                  <a:lnTo>
                    <a:pt x="303" y="614"/>
                  </a:lnTo>
                  <a:lnTo>
                    <a:pt x="304" y="613"/>
                  </a:lnTo>
                  <a:lnTo>
                    <a:pt x="305" y="613"/>
                  </a:lnTo>
                  <a:lnTo>
                    <a:pt x="305" y="612"/>
                  </a:lnTo>
                  <a:lnTo>
                    <a:pt x="305" y="611"/>
                  </a:lnTo>
                  <a:lnTo>
                    <a:pt x="304" y="610"/>
                  </a:lnTo>
                  <a:lnTo>
                    <a:pt x="303" y="610"/>
                  </a:lnTo>
                  <a:lnTo>
                    <a:pt x="303" y="611"/>
                  </a:lnTo>
                  <a:lnTo>
                    <a:pt x="302" y="612"/>
                  </a:lnTo>
                  <a:lnTo>
                    <a:pt x="302" y="613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300" y="614"/>
                  </a:lnTo>
                  <a:lnTo>
                    <a:pt x="299" y="614"/>
                  </a:lnTo>
                  <a:lnTo>
                    <a:pt x="298" y="614"/>
                  </a:lnTo>
                  <a:lnTo>
                    <a:pt x="297" y="613"/>
                  </a:lnTo>
                  <a:lnTo>
                    <a:pt x="296" y="613"/>
                  </a:lnTo>
                  <a:lnTo>
                    <a:pt x="296" y="612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5" y="610"/>
                  </a:lnTo>
                  <a:lnTo>
                    <a:pt x="295" y="609"/>
                  </a:lnTo>
                  <a:lnTo>
                    <a:pt x="295" y="608"/>
                  </a:lnTo>
                  <a:lnTo>
                    <a:pt x="295" y="608"/>
                  </a:lnTo>
                  <a:lnTo>
                    <a:pt x="295" y="607"/>
                  </a:lnTo>
                  <a:lnTo>
                    <a:pt x="295" y="606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3" y="605"/>
                  </a:lnTo>
                  <a:lnTo>
                    <a:pt x="292" y="605"/>
                  </a:lnTo>
                  <a:lnTo>
                    <a:pt x="292" y="606"/>
                  </a:lnTo>
                  <a:lnTo>
                    <a:pt x="292" y="607"/>
                  </a:lnTo>
                  <a:lnTo>
                    <a:pt x="291" y="607"/>
                  </a:lnTo>
                  <a:lnTo>
                    <a:pt x="290" y="608"/>
                  </a:lnTo>
                  <a:lnTo>
                    <a:pt x="289" y="608"/>
                  </a:lnTo>
                  <a:lnTo>
                    <a:pt x="289" y="608"/>
                  </a:lnTo>
                  <a:lnTo>
                    <a:pt x="288" y="608"/>
                  </a:lnTo>
                  <a:lnTo>
                    <a:pt x="287" y="609"/>
                  </a:lnTo>
                  <a:lnTo>
                    <a:pt x="286" y="609"/>
                  </a:lnTo>
                  <a:lnTo>
                    <a:pt x="285" y="609"/>
                  </a:lnTo>
                  <a:lnTo>
                    <a:pt x="284" y="609"/>
                  </a:lnTo>
                  <a:lnTo>
                    <a:pt x="284" y="608"/>
                  </a:lnTo>
                  <a:lnTo>
                    <a:pt x="283" y="608"/>
                  </a:lnTo>
                  <a:lnTo>
                    <a:pt x="283" y="608"/>
                  </a:lnTo>
                  <a:lnTo>
                    <a:pt x="283" y="607"/>
                  </a:lnTo>
                  <a:lnTo>
                    <a:pt x="282" y="607"/>
                  </a:lnTo>
                  <a:lnTo>
                    <a:pt x="282" y="606"/>
                  </a:lnTo>
                  <a:lnTo>
                    <a:pt x="282" y="605"/>
                  </a:lnTo>
                  <a:lnTo>
                    <a:pt x="282" y="604"/>
                  </a:lnTo>
                  <a:lnTo>
                    <a:pt x="281" y="604"/>
                  </a:lnTo>
                  <a:lnTo>
                    <a:pt x="281" y="603"/>
                  </a:lnTo>
                  <a:lnTo>
                    <a:pt x="281" y="602"/>
                  </a:lnTo>
                  <a:lnTo>
                    <a:pt x="280" y="602"/>
                  </a:lnTo>
                  <a:lnTo>
                    <a:pt x="279" y="602"/>
                  </a:lnTo>
                  <a:lnTo>
                    <a:pt x="278" y="601"/>
                  </a:lnTo>
                  <a:lnTo>
                    <a:pt x="277" y="601"/>
                  </a:lnTo>
                  <a:lnTo>
                    <a:pt x="276" y="601"/>
                  </a:lnTo>
                  <a:lnTo>
                    <a:pt x="276" y="601"/>
                  </a:lnTo>
                  <a:lnTo>
                    <a:pt x="275" y="601"/>
                  </a:lnTo>
                  <a:lnTo>
                    <a:pt x="274" y="600"/>
                  </a:lnTo>
                  <a:lnTo>
                    <a:pt x="270" y="600"/>
                  </a:lnTo>
                  <a:lnTo>
                    <a:pt x="270" y="599"/>
                  </a:lnTo>
                  <a:lnTo>
                    <a:pt x="271" y="598"/>
                  </a:lnTo>
                  <a:lnTo>
                    <a:pt x="270" y="597"/>
                  </a:lnTo>
                  <a:lnTo>
                    <a:pt x="271" y="596"/>
                  </a:lnTo>
                  <a:lnTo>
                    <a:pt x="270" y="595"/>
                  </a:lnTo>
                  <a:lnTo>
                    <a:pt x="269" y="595"/>
                  </a:lnTo>
                  <a:lnTo>
                    <a:pt x="269" y="596"/>
                  </a:lnTo>
                  <a:lnTo>
                    <a:pt x="269" y="596"/>
                  </a:lnTo>
                  <a:lnTo>
                    <a:pt x="269" y="595"/>
                  </a:lnTo>
                  <a:lnTo>
                    <a:pt x="268" y="595"/>
                  </a:lnTo>
                  <a:lnTo>
                    <a:pt x="268" y="595"/>
                  </a:lnTo>
                  <a:lnTo>
                    <a:pt x="267" y="595"/>
                  </a:lnTo>
                  <a:lnTo>
                    <a:pt x="268" y="596"/>
                  </a:lnTo>
                  <a:lnTo>
                    <a:pt x="267" y="597"/>
                  </a:lnTo>
                  <a:lnTo>
                    <a:pt x="266" y="596"/>
                  </a:lnTo>
                  <a:lnTo>
                    <a:pt x="265" y="596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4"/>
                  </a:lnTo>
                  <a:lnTo>
                    <a:pt x="264" y="593"/>
                  </a:lnTo>
                  <a:lnTo>
                    <a:pt x="264" y="592"/>
                  </a:lnTo>
                  <a:lnTo>
                    <a:pt x="264" y="591"/>
                  </a:lnTo>
                  <a:lnTo>
                    <a:pt x="264" y="590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90"/>
                  </a:lnTo>
                  <a:lnTo>
                    <a:pt x="262" y="591"/>
                  </a:lnTo>
                  <a:lnTo>
                    <a:pt x="262" y="592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59" y="591"/>
                  </a:lnTo>
                  <a:lnTo>
                    <a:pt x="258" y="592"/>
                  </a:lnTo>
                  <a:lnTo>
                    <a:pt x="257" y="591"/>
                  </a:lnTo>
                  <a:lnTo>
                    <a:pt x="256" y="591"/>
                  </a:lnTo>
                  <a:lnTo>
                    <a:pt x="255" y="590"/>
                  </a:lnTo>
                  <a:lnTo>
                    <a:pt x="254" y="590"/>
                  </a:lnTo>
                  <a:lnTo>
                    <a:pt x="253" y="589"/>
                  </a:lnTo>
                  <a:lnTo>
                    <a:pt x="252" y="590"/>
                  </a:lnTo>
                  <a:lnTo>
                    <a:pt x="251" y="590"/>
                  </a:lnTo>
                  <a:lnTo>
                    <a:pt x="250" y="590"/>
                  </a:lnTo>
                  <a:lnTo>
                    <a:pt x="250" y="590"/>
                  </a:lnTo>
                  <a:lnTo>
                    <a:pt x="249" y="590"/>
                  </a:lnTo>
                  <a:lnTo>
                    <a:pt x="248" y="589"/>
                  </a:lnTo>
                  <a:lnTo>
                    <a:pt x="248" y="589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46" y="588"/>
                  </a:lnTo>
                  <a:lnTo>
                    <a:pt x="245" y="588"/>
                  </a:lnTo>
                  <a:lnTo>
                    <a:pt x="244" y="588"/>
                  </a:lnTo>
                  <a:lnTo>
                    <a:pt x="244" y="588"/>
                  </a:lnTo>
                  <a:lnTo>
                    <a:pt x="243" y="589"/>
                  </a:lnTo>
                  <a:lnTo>
                    <a:pt x="242" y="589"/>
                  </a:lnTo>
                  <a:lnTo>
                    <a:pt x="241" y="589"/>
                  </a:lnTo>
                  <a:lnTo>
                    <a:pt x="241" y="589"/>
                  </a:lnTo>
                  <a:lnTo>
                    <a:pt x="242" y="590"/>
                  </a:lnTo>
                  <a:lnTo>
                    <a:pt x="241" y="590"/>
                  </a:lnTo>
                  <a:lnTo>
                    <a:pt x="240" y="590"/>
                  </a:lnTo>
                  <a:lnTo>
                    <a:pt x="239" y="591"/>
                  </a:lnTo>
                  <a:lnTo>
                    <a:pt x="239" y="592"/>
                  </a:lnTo>
                  <a:lnTo>
                    <a:pt x="238" y="593"/>
                  </a:lnTo>
                  <a:lnTo>
                    <a:pt x="238" y="593"/>
                  </a:lnTo>
                  <a:lnTo>
                    <a:pt x="238" y="594"/>
                  </a:lnTo>
                  <a:lnTo>
                    <a:pt x="238" y="594"/>
                  </a:lnTo>
                  <a:lnTo>
                    <a:pt x="237" y="594"/>
                  </a:lnTo>
                  <a:lnTo>
                    <a:pt x="237" y="595"/>
                  </a:lnTo>
                  <a:lnTo>
                    <a:pt x="236" y="595"/>
                  </a:lnTo>
                  <a:lnTo>
                    <a:pt x="236" y="596"/>
                  </a:lnTo>
                  <a:lnTo>
                    <a:pt x="235" y="597"/>
                  </a:lnTo>
                  <a:lnTo>
                    <a:pt x="235" y="596"/>
                  </a:lnTo>
                  <a:lnTo>
                    <a:pt x="234" y="596"/>
                  </a:lnTo>
                  <a:lnTo>
                    <a:pt x="234" y="595"/>
                  </a:lnTo>
                  <a:lnTo>
                    <a:pt x="233" y="596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2" y="597"/>
                  </a:lnTo>
                  <a:lnTo>
                    <a:pt x="231" y="597"/>
                  </a:lnTo>
                  <a:lnTo>
                    <a:pt x="231" y="598"/>
                  </a:lnTo>
                  <a:lnTo>
                    <a:pt x="230" y="598"/>
                  </a:lnTo>
                  <a:lnTo>
                    <a:pt x="229" y="597"/>
                  </a:lnTo>
                  <a:lnTo>
                    <a:pt x="228" y="597"/>
                  </a:lnTo>
                  <a:lnTo>
                    <a:pt x="228" y="598"/>
                  </a:lnTo>
                  <a:lnTo>
                    <a:pt x="227" y="598"/>
                  </a:lnTo>
                  <a:lnTo>
                    <a:pt x="226" y="598"/>
                  </a:lnTo>
                  <a:lnTo>
                    <a:pt x="225" y="598"/>
                  </a:lnTo>
                  <a:lnTo>
                    <a:pt x="225" y="598"/>
                  </a:lnTo>
                  <a:lnTo>
                    <a:pt x="224" y="599"/>
                  </a:lnTo>
                  <a:lnTo>
                    <a:pt x="225" y="600"/>
                  </a:lnTo>
                  <a:lnTo>
                    <a:pt x="225" y="601"/>
                  </a:lnTo>
                  <a:lnTo>
                    <a:pt x="224" y="601"/>
                  </a:lnTo>
                  <a:lnTo>
                    <a:pt x="223" y="602"/>
                  </a:lnTo>
                  <a:lnTo>
                    <a:pt x="224" y="602"/>
                  </a:lnTo>
                  <a:lnTo>
                    <a:pt x="225" y="602"/>
                  </a:lnTo>
                  <a:lnTo>
                    <a:pt x="225" y="603"/>
                  </a:lnTo>
                  <a:lnTo>
                    <a:pt x="224" y="603"/>
                  </a:lnTo>
                  <a:lnTo>
                    <a:pt x="223" y="604"/>
                  </a:lnTo>
                  <a:lnTo>
                    <a:pt x="222" y="603"/>
                  </a:lnTo>
                  <a:lnTo>
                    <a:pt x="222" y="604"/>
                  </a:lnTo>
                  <a:lnTo>
                    <a:pt x="222" y="605"/>
                  </a:lnTo>
                  <a:lnTo>
                    <a:pt x="222" y="606"/>
                  </a:lnTo>
                  <a:lnTo>
                    <a:pt x="221" y="606"/>
                  </a:lnTo>
                  <a:lnTo>
                    <a:pt x="221" y="607"/>
                  </a:lnTo>
                  <a:lnTo>
                    <a:pt x="220" y="607"/>
                  </a:lnTo>
                  <a:lnTo>
                    <a:pt x="220" y="608"/>
                  </a:lnTo>
                  <a:lnTo>
                    <a:pt x="219" y="608"/>
                  </a:lnTo>
                  <a:lnTo>
                    <a:pt x="219" y="608"/>
                  </a:lnTo>
                  <a:lnTo>
                    <a:pt x="218" y="608"/>
                  </a:lnTo>
                  <a:lnTo>
                    <a:pt x="217" y="608"/>
                  </a:lnTo>
                  <a:lnTo>
                    <a:pt x="216" y="609"/>
                  </a:lnTo>
                  <a:lnTo>
                    <a:pt x="215" y="610"/>
                  </a:lnTo>
                  <a:lnTo>
                    <a:pt x="214" y="610"/>
                  </a:lnTo>
                  <a:lnTo>
                    <a:pt x="214" y="611"/>
                  </a:lnTo>
                  <a:lnTo>
                    <a:pt x="213" y="611"/>
                  </a:lnTo>
                  <a:lnTo>
                    <a:pt x="213" y="612"/>
                  </a:lnTo>
                  <a:lnTo>
                    <a:pt x="213" y="613"/>
                  </a:lnTo>
                  <a:lnTo>
                    <a:pt x="212" y="613"/>
                  </a:lnTo>
                  <a:lnTo>
                    <a:pt x="212" y="612"/>
                  </a:lnTo>
                  <a:lnTo>
                    <a:pt x="211" y="611"/>
                  </a:lnTo>
                  <a:lnTo>
                    <a:pt x="210" y="612"/>
                  </a:lnTo>
                  <a:lnTo>
                    <a:pt x="209" y="612"/>
                  </a:lnTo>
                  <a:lnTo>
                    <a:pt x="208" y="612"/>
                  </a:lnTo>
                  <a:lnTo>
                    <a:pt x="207" y="612"/>
                  </a:lnTo>
                  <a:lnTo>
                    <a:pt x="206" y="612"/>
                  </a:lnTo>
                  <a:lnTo>
                    <a:pt x="206" y="612"/>
                  </a:lnTo>
                  <a:lnTo>
                    <a:pt x="206" y="613"/>
                  </a:lnTo>
                  <a:lnTo>
                    <a:pt x="205" y="613"/>
                  </a:lnTo>
                  <a:lnTo>
                    <a:pt x="204" y="613"/>
                  </a:lnTo>
                  <a:lnTo>
                    <a:pt x="204" y="612"/>
                  </a:lnTo>
                  <a:lnTo>
                    <a:pt x="203" y="612"/>
                  </a:lnTo>
                  <a:lnTo>
                    <a:pt x="202" y="612"/>
                  </a:lnTo>
                  <a:lnTo>
                    <a:pt x="202" y="611"/>
                  </a:lnTo>
                  <a:lnTo>
                    <a:pt x="201" y="611"/>
                  </a:lnTo>
                  <a:lnTo>
                    <a:pt x="200" y="611"/>
                  </a:lnTo>
                  <a:lnTo>
                    <a:pt x="200" y="612"/>
                  </a:lnTo>
                  <a:lnTo>
                    <a:pt x="199" y="612"/>
                  </a:lnTo>
                  <a:lnTo>
                    <a:pt x="199" y="613"/>
                  </a:lnTo>
                  <a:lnTo>
                    <a:pt x="199" y="614"/>
                  </a:lnTo>
                  <a:lnTo>
                    <a:pt x="198" y="613"/>
                  </a:lnTo>
                  <a:lnTo>
                    <a:pt x="197" y="614"/>
                  </a:lnTo>
                  <a:lnTo>
                    <a:pt x="196" y="613"/>
                  </a:lnTo>
                  <a:lnTo>
                    <a:pt x="195" y="613"/>
                  </a:lnTo>
                  <a:lnTo>
                    <a:pt x="194" y="614"/>
                  </a:lnTo>
                  <a:lnTo>
                    <a:pt x="194" y="613"/>
                  </a:lnTo>
                  <a:lnTo>
                    <a:pt x="193" y="613"/>
                  </a:lnTo>
                  <a:lnTo>
                    <a:pt x="193" y="612"/>
                  </a:lnTo>
                  <a:lnTo>
                    <a:pt x="193" y="612"/>
                  </a:lnTo>
                  <a:lnTo>
                    <a:pt x="193" y="613"/>
                  </a:lnTo>
                  <a:lnTo>
                    <a:pt x="192" y="614"/>
                  </a:lnTo>
                  <a:lnTo>
                    <a:pt x="192" y="614"/>
                  </a:lnTo>
                  <a:lnTo>
                    <a:pt x="193" y="614"/>
                  </a:lnTo>
                  <a:lnTo>
                    <a:pt x="193" y="615"/>
                  </a:lnTo>
                  <a:lnTo>
                    <a:pt x="192" y="615"/>
                  </a:lnTo>
                  <a:lnTo>
                    <a:pt x="191" y="616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9" y="615"/>
                  </a:lnTo>
                  <a:lnTo>
                    <a:pt x="188" y="614"/>
                  </a:lnTo>
                  <a:lnTo>
                    <a:pt x="189" y="614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3"/>
                  </a:lnTo>
                  <a:lnTo>
                    <a:pt x="186" y="613"/>
                  </a:lnTo>
                  <a:lnTo>
                    <a:pt x="185" y="613"/>
                  </a:lnTo>
                  <a:lnTo>
                    <a:pt x="184" y="613"/>
                  </a:lnTo>
                  <a:lnTo>
                    <a:pt x="184" y="614"/>
                  </a:lnTo>
                  <a:lnTo>
                    <a:pt x="185" y="614"/>
                  </a:lnTo>
                  <a:lnTo>
                    <a:pt x="185" y="614"/>
                  </a:lnTo>
                  <a:lnTo>
                    <a:pt x="185" y="615"/>
                  </a:lnTo>
                  <a:lnTo>
                    <a:pt x="184" y="615"/>
                  </a:lnTo>
                  <a:lnTo>
                    <a:pt x="183" y="616"/>
                  </a:lnTo>
                  <a:lnTo>
                    <a:pt x="182" y="616"/>
                  </a:lnTo>
                  <a:lnTo>
                    <a:pt x="181" y="615"/>
                  </a:lnTo>
                  <a:lnTo>
                    <a:pt x="180" y="615"/>
                  </a:lnTo>
                  <a:lnTo>
                    <a:pt x="180" y="615"/>
                  </a:lnTo>
                  <a:lnTo>
                    <a:pt x="179" y="615"/>
                  </a:lnTo>
                  <a:lnTo>
                    <a:pt x="179" y="616"/>
                  </a:lnTo>
                  <a:lnTo>
                    <a:pt x="178" y="616"/>
                  </a:lnTo>
                  <a:lnTo>
                    <a:pt x="177" y="616"/>
                  </a:lnTo>
                  <a:lnTo>
                    <a:pt x="177" y="615"/>
                  </a:lnTo>
                  <a:lnTo>
                    <a:pt x="176" y="615"/>
                  </a:lnTo>
                  <a:lnTo>
                    <a:pt x="175" y="616"/>
                  </a:lnTo>
                  <a:lnTo>
                    <a:pt x="174" y="616"/>
                  </a:lnTo>
                  <a:lnTo>
                    <a:pt x="174" y="615"/>
                  </a:lnTo>
                  <a:lnTo>
                    <a:pt x="175" y="614"/>
                  </a:lnTo>
                  <a:lnTo>
                    <a:pt x="175" y="614"/>
                  </a:lnTo>
                  <a:lnTo>
                    <a:pt x="174" y="614"/>
                  </a:lnTo>
                  <a:lnTo>
                    <a:pt x="174" y="613"/>
                  </a:lnTo>
                  <a:lnTo>
                    <a:pt x="174" y="613"/>
                  </a:lnTo>
                  <a:lnTo>
                    <a:pt x="174" y="614"/>
                  </a:lnTo>
                  <a:lnTo>
                    <a:pt x="174" y="614"/>
                  </a:lnTo>
                  <a:lnTo>
                    <a:pt x="168" y="614"/>
                  </a:lnTo>
                  <a:lnTo>
                    <a:pt x="39" y="615"/>
                  </a:lnTo>
                  <a:lnTo>
                    <a:pt x="39" y="614"/>
                  </a:lnTo>
                  <a:lnTo>
                    <a:pt x="39" y="614"/>
                  </a:lnTo>
                  <a:lnTo>
                    <a:pt x="39" y="613"/>
                  </a:lnTo>
                  <a:lnTo>
                    <a:pt x="39" y="612"/>
                  </a:lnTo>
                  <a:lnTo>
                    <a:pt x="38" y="611"/>
                  </a:lnTo>
                  <a:lnTo>
                    <a:pt x="38" y="610"/>
                  </a:lnTo>
                  <a:lnTo>
                    <a:pt x="38" y="609"/>
                  </a:lnTo>
                  <a:lnTo>
                    <a:pt x="36" y="607"/>
                  </a:lnTo>
                  <a:lnTo>
                    <a:pt x="35" y="605"/>
                  </a:lnTo>
                  <a:lnTo>
                    <a:pt x="34" y="603"/>
                  </a:lnTo>
                  <a:lnTo>
                    <a:pt x="33" y="602"/>
                  </a:lnTo>
                  <a:lnTo>
                    <a:pt x="32" y="600"/>
                  </a:lnTo>
                  <a:lnTo>
                    <a:pt x="30" y="598"/>
                  </a:lnTo>
                  <a:lnTo>
                    <a:pt x="29" y="596"/>
                  </a:lnTo>
                  <a:lnTo>
                    <a:pt x="28" y="595"/>
                  </a:lnTo>
                  <a:lnTo>
                    <a:pt x="27" y="595"/>
                  </a:lnTo>
                  <a:lnTo>
                    <a:pt x="27" y="594"/>
                  </a:lnTo>
                  <a:lnTo>
                    <a:pt x="27" y="593"/>
                  </a:lnTo>
                  <a:lnTo>
                    <a:pt x="26" y="593"/>
                  </a:lnTo>
                  <a:lnTo>
                    <a:pt x="26" y="592"/>
                  </a:lnTo>
                  <a:lnTo>
                    <a:pt x="25" y="592"/>
                  </a:lnTo>
                  <a:lnTo>
                    <a:pt x="24" y="591"/>
                  </a:lnTo>
                  <a:lnTo>
                    <a:pt x="23" y="590"/>
                  </a:lnTo>
                  <a:lnTo>
                    <a:pt x="22" y="590"/>
                  </a:lnTo>
                  <a:lnTo>
                    <a:pt x="21" y="589"/>
                  </a:lnTo>
                  <a:lnTo>
                    <a:pt x="21" y="589"/>
                  </a:lnTo>
                  <a:lnTo>
                    <a:pt x="21" y="589"/>
                  </a:lnTo>
                  <a:lnTo>
                    <a:pt x="20" y="588"/>
                  </a:lnTo>
                  <a:lnTo>
                    <a:pt x="20" y="587"/>
                  </a:lnTo>
                  <a:lnTo>
                    <a:pt x="19" y="587"/>
                  </a:lnTo>
                  <a:lnTo>
                    <a:pt x="19" y="586"/>
                  </a:lnTo>
                  <a:lnTo>
                    <a:pt x="18" y="585"/>
                  </a:lnTo>
                  <a:lnTo>
                    <a:pt x="14" y="577"/>
                  </a:lnTo>
                  <a:lnTo>
                    <a:pt x="12" y="571"/>
                  </a:lnTo>
                  <a:lnTo>
                    <a:pt x="10" y="565"/>
                  </a:lnTo>
                  <a:lnTo>
                    <a:pt x="8" y="557"/>
                  </a:lnTo>
                  <a:lnTo>
                    <a:pt x="8" y="549"/>
                  </a:lnTo>
                  <a:lnTo>
                    <a:pt x="7" y="536"/>
                  </a:lnTo>
                  <a:lnTo>
                    <a:pt x="6" y="528"/>
                  </a:lnTo>
                  <a:lnTo>
                    <a:pt x="6" y="520"/>
                  </a:lnTo>
                  <a:lnTo>
                    <a:pt x="5" y="512"/>
                  </a:lnTo>
                  <a:lnTo>
                    <a:pt x="4" y="505"/>
                  </a:lnTo>
                  <a:lnTo>
                    <a:pt x="4" y="497"/>
                  </a:lnTo>
                  <a:lnTo>
                    <a:pt x="4" y="489"/>
                  </a:lnTo>
                  <a:lnTo>
                    <a:pt x="4" y="482"/>
                  </a:lnTo>
                  <a:lnTo>
                    <a:pt x="3" y="475"/>
                  </a:lnTo>
                  <a:lnTo>
                    <a:pt x="2" y="469"/>
                  </a:lnTo>
                  <a:lnTo>
                    <a:pt x="2" y="458"/>
                  </a:lnTo>
                  <a:lnTo>
                    <a:pt x="2" y="453"/>
                  </a:lnTo>
                  <a:lnTo>
                    <a:pt x="2" y="444"/>
                  </a:lnTo>
                  <a:lnTo>
                    <a:pt x="0" y="437"/>
                  </a:lnTo>
                  <a:lnTo>
                    <a:pt x="18" y="437"/>
                  </a:lnTo>
                  <a:lnTo>
                    <a:pt x="29" y="437"/>
                  </a:lnTo>
                  <a:lnTo>
                    <a:pt x="30" y="438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3" y="438"/>
                  </a:lnTo>
                  <a:lnTo>
                    <a:pt x="34" y="438"/>
                  </a:lnTo>
                  <a:lnTo>
                    <a:pt x="34" y="437"/>
                  </a:lnTo>
                  <a:lnTo>
                    <a:pt x="34" y="437"/>
                  </a:lnTo>
                  <a:lnTo>
                    <a:pt x="35" y="438"/>
                  </a:lnTo>
                  <a:lnTo>
                    <a:pt x="35" y="439"/>
                  </a:lnTo>
                  <a:lnTo>
                    <a:pt x="36" y="438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8" y="437"/>
                  </a:lnTo>
                  <a:lnTo>
                    <a:pt x="39" y="437"/>
                  </a:lnTo>
                  <a:lnTo>
                    <a:pt x="40" y="437"/>
                  </a:lnTo>
                  <a:lnTo>
                    <a:pt x="40" y="438"/>
                  </a:lnTo>
                  <a:lnTo>
                    <a:pt x="40" y="438"/>
                  </a:lnTo>
                  <a:lnTo>
                    <a:pt x="41" y="438"/>
                  </a:lnTo>
                  <a:lnTo>
                    <a:pt x="42" y="438"/>
                  </a:lnTo>
                  <a:lnTo>
                    <a:pt x="42" y="439"/>
                  </a:lnTo>
                  <a:lnTo>
                    <a:pt x="43" y="439"/>
                  </a:lnTo>
                  <a:lnTo>
                    <a:pt x="44" y="439"/>
                  </a:lnTo>
                  <a:lnTo>
                    <a:pt x="44" y="438"/>
                  </a:lnTo>
                  <a:lnTo>
                    <a:pt x="45" y="438"/>
                  </a:lnTo>
                  <a:lnTo>
                    <a:pt x="46" y="438"/>
                  </a:lnTo>
                  <a:lnTo>
                    <a:pt x="47" y="438"/>
                  </a:lnTo>
                  <a:lnTo>
                    <a:pt x="47" y="438"/>
                  </a:lnTo>
                  <a:lnTo>
                    <a:pt x="48" y="438"/>
                  </a:lnTo>
                  <a:lnTo>
                    <a:pt x="49" y="439"/>
                  </a:lnTo>
                  <a:lnTo>
                    <a:pt x="49" y="438"/>
                  </a:lnTo>
                  <a:lnTo>
                    <a:pt x="50" y="438"/>
                  </a:lnTo>
                  <a:lnTo>
                    <a:pt x="51" y="437"/>
                  </a:lnTo>
                  <a:lnTo>
                    <a:pt x="52" y="437"/>
                  </a:lnTo>
                  <a:lnTo>
                    <a:pt x="53" y="437"/>
                  </a:lnTo>
                  <a:lnTo>
                    <a:pt x="53" y="436"/>
                  </a:lnTo>
                  <a:lnTo>
                    <a:pt x="53" y="435"/>
                  </a:lnTo>
                  <a:lnTo>
                    <a:pt x="53" y="434"/>
                  </a:lnTo>
                  <a:lnTo>
                    <a:pt x="54" y="434"/>
                  </a:lnTo>
                  <a:lnTo>
                    <a:pt x="55" y="434"/>
                  </a:lnTo>
                  <a:lnTo>
                    <a:pt x="55" y="435"/>
                  </a:lnTo>
                  <a:lnTo>
                    <a:pt x="56" y="435"/>
                  </a:lnTo>
                  <a:lnTo>
                    <a:pt x="57" y="435"/>
                  </a:lnTo>
                  <a:lnTo>
                    <a:pt x="57" y="434"/>
                  </a:lnTo>
                  <a:lnTo>
                    <a:pt x="58" y="434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60" y="433"/>
                  </a:lnTo>
                  <a:lnTo>
                    <a:pt x="61" y="432"/>
                  </a:lnTo>
                  <a:lnTo>
                    <a:pt x="62" y="432"/>
                  </a:lnTo>
                  <a:lnTo>
                    <a:pt x="62" y="431"/>
                  </a:lnTo>
                  <a:lnTo>
                    <a:pt x="62" y="430"/>
                  </a:lnTo>
                  <a:lnTo>
                    <a:pt x="63" y="430"/>
                  </a:lnTo>
                  <a:lnTo>
                    <a:pt x="63" y="430"/>
                  </a:lnTo>
                  <a:lnTo>
                    <a:pt x="63" y="429"/>
                  </a:lnTo>
                  <a:lnTo>
                    <a:pt x="64" y="428"/>
                  </a:lnTo>
                  <a:lnTo>
                    <a:pt x="65" y="427"/>
                  </a:lnTo>
                  <a:lnTo>
                    <a:pt x="65" y="426"/>
                  </a:lnTo>
                  <a:lnTo>
                    <a:pt x="65" y="425"/>
                  </a:lnTo>
                  <a:lnTo>
                    <a:pt x="65" y="424"/>
                  </a:lnTo>
                  <a:lnTo>
                    <a:pt x="66" y="424"/>
                  </a:lnTo>
                  <a:lnTo>
                    <a:pt x="66" y="423"/>
                  </a:lnTo>
                  <a:lnTo>
                    <a:pt x="66" y="423"/>
                  </a:lnTo>
                  <a:lnTo>
                    <a:pt x="67" y="423"/>
                  </a:lnTo>
                  <a:lnTo>
                    <a:pt x="68" y="424"/>
                  </a:lnTo>
                  <a:lnTo>
                    <a:pt x="69" y="424"/>
                  </a:lnTo>
                  <a:lnTo>
                    <a:pt x="70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2" y="422"/>
                  </a:lnTo>
                  <a:lnTo>
                    <a:pt x="72" y="421"/>
                  </a:lnTo>
                  <a:lnTo>
                    <a:pt x="72" y="420"/>
                  </a:lnTo>
                  <a:lnTo>
                    <a:pt x="73" y="420"/>
                  </a:lnTo>
                  <a:lnTo>
                    <a:pt x="74" y="420"/>
                  </a:lnTo>
                  <a:lnTo>
                    <a:pt x="74" y="419"/>
                  </a:lnTo>
                  <a:lnTo>
                    <a:pt x="74" y="418"/>
                  </a:lnTo>
                  <a:lnTo>
                    <a:pt x="73" y="418"/>
                  </a:lnTo>
                  <a:lnTo>
                    <a:pt x="73" y="418"/>
                  </a:lnTo>
                  <a:lnTo>
                    <a:pt x="74" y="418"/>
                  </a:lnTo>
                  <a:lnTo>
                    <a:pt x="75" y="417"/>
                  </a:lnTo>
                  <a:lnTo>
                    <a:pt x="76" y="417"/>
                  </a:lnTo>
                  <a:lnTo>
                    <a:pt x="77" y="416"/>
                  </a:lnTo>
                  <a:lnTo>
                    <a:pt x="78" y="416"/>
                  </a:lnTo>
                  <a:lnTo>
                    <a:pt x="78" y="415"/>
                  </a:lnTo>
                  <a:lnTo>
                    <a:pt x="78" y="414"/>
                  </a:lnTo>
                  <a:lnTo>
                    <a:pt x="79" y="414"/>
                  </a:lnTo>
                  <a:lnTo>
                    <a:pt x="80" y="414"/>
                  </a:lnTo>
                  <a:lnTo>
                    <a:pt x="81" y="413"/>
                  </a:lnTo>
                  <a:lnTo>
                    <a:pt x="82" y="413"/>
                  </a:lnTo>
                  <a:lnTo>
                    <a:pt x="83" y="413"/>
                  </a:lnTo>
                  <a:lnTo>
                    <a:pt x="83" y="412"/>
                  </a:lnTo>
                  <a:lnTo>
                    <a:pt x="84" y="412"/>
                  </a:lnTo>
                  <a:lnTo>
                    <a:pt x="84" y="411"/>
                  </a:lnTo>
                  <a:lnTo>
                    <a:pt x="85" y="411"/>
                  </a:lnTo>
                  <a:lnTo>
                    <a:pt x="85" y="411"/>
                  </a:lnTo>
                  <a:lnTo>
                    <a:pt x="86" y="411"/>
                  </a:lnTo>
                  <a:lnTo>
                    <a:pt x="87" y="411"/>
                  </a:lnTo>
                  <a:lnTo>
                    <a:pt x="87" y="410"/>
                  </a:lnTo>
                  <a:lnTo>
                    <a:pt x="88" y="410"/>
                  </a:lnTo>
                  <a:lnTo>
                    <a:pt x="89" y="410"/>
                  </a:lnTo>
                  <a:lnTo>
                    <a:pt x="90" y="410"/>
                  </a:lnTo>
                  <a:lnTo>
                    <a:pt x="91" y="410"/>
                  </a:lnTo>
                  <a:lnTo>
                    <a:pt x="91" y="409"/>
                  </a:lnTo>
                  <a:lnTo>
                    <a:pt x="91" y="408"/>
                  </a:lnTo>
                  <a:lnTo>
                    <a:pt x="92" y="408"/>
                  </a:lnTo>
                  <a:lnTo>
                    <a:pt x="92" y="407"/>
                  </a:lnTo>
                  <a:lnTo>
                    <a:pt x="93" y="406"/>
                  </a:lnTo>
                  <a:lnTo>
                    <a:pt x="94" y="406"/>
                  </a:lnTo>
                  <a:lnTo>
                    <a:pt x="94" y="405"/>
                  </a:lnTo>
                  <a:lnTo>
                    <a:pt x="95" y="405"/>
                  </a:lnTo>
                  <a:lnTo>
                    <a:pt x="96" y="404"/>
                  </a:lnTo>
                  <a:lnTo>
                    <a:pt x="96" y="403"/>
                  </a:lnTo>
                  <a:lnTo>
                    <a:pt x="97" y="403"/>
                  </a:lnTo>
                  <a:lnTo>
                    <a:pt x="98" y="403"/>
                  </a:lnTo>
                  <a:lnTo>
                    <a:pt x="98" y="403"/>
                  </a:lnTo>
                  <a:lnTo>
                    <a:pt x="98" y="402"/>
                  </a:lnTo>
                  <a:lnTo>
                    <a:pt x="99" y="401"/>
                  </a:lnTo>
                  <a:lnTo>
                    <a:pt x="100" y="401"/>
                  </a:lnTo>
                  <a:lnTo>
                    <a:pt x="101" y="401"/>
                  </a:lnTo>
                  <a:lnTo>
                    <a:pt x="102" y="401"/>
                  </a:lnTo>
                  <a:lnTo>
                    <a:pt x="103" y="401"/>
                  </a:lnTo>
                  <a:lnTo>
                    <a:pt x="103" y="400"/>
                  </a:lnTo>
                  <a:lnTo>
                    <a:pt x="104" y="400"/>
                  </a:lnTo>
                  <a:lnTo>
                    <a:pt x="104" y="400"/>
                  </a:lnTo>
                  <a:lnTo>
                    <a:pt x="104" y="401"/>
                  </a:lnTo>
                  <a:lnTo>
                    <a:pt x="105" y="400"/>
                  </a:lnTo>
                  <a:lnTo>
                    <a:pt x="105" y="399"/>
                  </a:lnTo>
                  <a:lnTo>
                    <a:pt x="105" y="399"/>
                  </a:lnTo>
                  <a:lnTo>
                    <a:pt x="104" y="399"/>
                  </a:lnTo>
                  <a:lnTo>
                    <a:pt x="104" y="398"/>
                  </a:lnTo>
                  <a:lnTo>
                    <a:pt x="103" y="397"/>
                  </a:lnTo>
                  <a:lnTo>
                    <a:pt x="103" y="396"/>
                  </a:lnTo>
                  <a:lnTo>
                    <a:pt x="102" y="397"/>
                  </a:lnTo>
                  <a:lnTo>
                    <a:pt x="103" y="397"/>
                  </a:lnTo>
                  <a:lnTo>
                    <a:pt x="103" y="398"/>
                  </a:lnTo>
                  <a:lnTo>
                    <a:pt x="101" y="399"/>
                  </a:lnTo>
                  <a:lnTo>
                    <a:pt x="101" y="398"/>
                  </a:lnTo>
                  <a:lnTo>
                    <a:pt x="100" y="398"/>
                  </a:lnTo>
                  <a:lnTo>
                    <a:pt x="101" y="397"/>
                  </a:lnTo>
                  <a:lnTo>
                    <a:pt x="100" y="396"/>
                  </a:lnTo>
                  <a:lnTo>
                    <a:pt x="101" y="395"/>
                  </a:lnTo>
                  <a:lnTo>
                    <a:pt x="101" y="394"/>
                  </a:lnTo>
                  <a:lnTo>
                    <a:pt x="100" y="393"/>
                  </a:lnTo>
                  <a:lnTo>
                    <a:pt x="101" y="392"/>
                  </a:lnTo>
                  <a:lnTo>
                    <a:pt x="102" y="392"/>
                  </a:lnTo>
                  <a:lnTo>
                    <a:pt x="103" y="393"/>
                  </a:lnTo>
                  <a:lnTo>
                    <a:pt x="104" y="393"/>
                  </a:lnTo>
                  <a:lnTo>
                    <a:pt x="104" y="393"/>
                  </a:lnTo>
                  <a:lnTo>
                    <a:pt x="105" y="393"/>
                  </a:lnTo>
                  <a:lnTo>
                    <a:pt x="105" y="392"/>
                  </a:lnTo>
                  <a:lnTo>
                    <a:pt x="104" y="392"/>
                  </a:lnTo>
                  <a:lnTo>
                    <a:pt x="104" y="392"/>
                  </a:lnTo>
                  <a:lnTo>
                    <a:pt x="104" y="391"/>
                  </a:lnTo>
                  <a:lnTo>
                    <a:pt x="103" y="391"/>
                  </a:lnTo>
                  <a:lnTo>
                    <a:pt x="102" y="390"/>
                  </a:lnTo>
                  <a:lnTo>
                    <a:pt x="102" y="389"/>
                  </a:lnTo>
                  <a:lnTo>
                    <a:pt x="103" y="388"/>
                  </a:lnTo>
                  <a:lnTo>
                    <a:pt x="104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3"/>
                  </a:lnTo>
                  <a:lnTo>
                    <a:pt x="105" y="383"/>
                  </a:lnTo>
                  <a:lnTo>
                    <a:pt x="106" y="383"/>
                  </a:lnTo>
                  <a:lnTo>
                    <a:pt x="107" y="383"/>
                  </a:lnTo>
                  <a:lnTo>
                    <a:pt x="107" y="382"/>
                  </a:lnTo>
                  <a:lnTo>
                    <a:pt x="108" y="382"/>
                  </a:lnTo>
                  <a:lnTo>
                    <a:pt x="108" y="383"/>
                  </a:lnTo>
                  <a:lnTo>
                    <a:pt x="109" y="383"/>
                  </a:lnTo>
                  <a:lnTo>
                    <a:pt x="110" y="383"/>
                  </a:lnTo>
                  <a:lnTo>
                    <a:pt x="110" y="382"/>
                  </a:lnTo>
                  <a:lnTo>
                    <a:pt x="110" y="382"/>
                  </a:lnTo>
                  <a:lnTo>
                    <a:pt x="111" y="382"/>
                  </a:lnTo>
                  <a:lnTo>
                    <a:pt x="112" y="381"/>
                  </a:lnTo>
                  <a:lnTo>
                    <a:pt x="113" y="382"/>
                  </a:lnTo>
                  <a:lnTo>
                    <a:pt x="114" y="382"/>
                  </a:lnTo>
                  <a:lnTo>
                    <a:pt x="115" y="382"/>
                  </a:lnTo>
                  <a:lnTo>
                    <a:pt x="114" y="382"/>
                  </a:lnTo>
                  <a:lnTo>
                    <a:pt x="114" y="381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6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1"/>
                  </a:lnTo>
                  <a:lnTo>
                    <a:pt x="117" y="380"/>
                  </a:lnTo>
                  <a:lnTo>
                    <a:pt x="118" y="380"/>
                  </a:lnTo>
                  <a:lnTo>
                    <a:pt x="118" y="381"/>
                  </a:lnTo>
                  <a:lnTo>
                    <a:pt x="119" y="381"/>
                  </a:lnTo>
                  <a:lnTo>
                    <a:pt x="120" y="381"/>
                  </a:lnTo>
                  <a:lnTo>
                    <a:pt x="121" y="382"/>
                  </a:lnTo>
                  <a:lnTo>
                    <a:pt x="122" y="382"/>
                  </a:lnTo>
                  <a:lnTo>
                    <a:pt x="123" y="382"/>
                  </a:lnTo>
                  <a:lnTo>
                    <a:pt x="123" y="381"/>
                  </a:lnTo>
                  <a:lnTo>
                    <a:pt x="123" y="380"/>
                  </a:lnTo>
                  <a:lnTo>
                    <a:pt x="123" y="380"/>
                  </a:lnTo>
                  <a:lnTo>
                    <a:pt x="123" y="379"/>
                  </a:lnTo>
                  <a:lnTo>
                    <a:pt x="123" y="378"/>
                  </a:lnTo>
                  <a:lnTo>
                    <a:pt x="123" y="377"/>
                  </a:lnTo>
                  <a:lnTo>
                    <a:pt x="123" y="377"/>
                  </a:lnTo>
                  <a:lnTo>
                    <a:pt x="124" y="377"/>
                  </a:lnTo>
                  <a:lnTo>
                    <a:pt x="125" y="377"/>
                  </a:lnTo>
                  <a:lnTo>
                    <a:pt x="125" y="376"/>
                  </a:lnTo>
                  <a:lnTo>
                    <a:pt x="126" y="376"/>
                  </a:lnTo>
                  <a:lnTo>
                    <a:pt x="126" y="375"/>
                  </a:lnTo>
                  <a:lnTo>
                    <a:pt x="125" y="375"/>
                  </a:lnTo>
                  <a:lnTo>
                    <a:pt x="125" y="374"/>
                  </a:lnTo>
                  <a:lnTo>
                    <a:pt x="126" y="374"/>
                  </a:lnTo>
                  <a:lnTo>
                    <a:pt x="126" y="373"/>
                  </a:lnTo>
                  <a:lnTo>
                    <a:pt x="126" y="373"/>
                  </a:lnTo>
                  <a:lnTo>
                    <a:pt x="125" y="373"/>
                  </a:lnTo>
                  <a:lnTo>
                    <a:pt x="125" y="372"/>
                  </a:lnTo>
                  <a:lnTo>
                    <a:pt x="126" y="372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9" y="370"/>
                  </a:lnTo>
                  <a:lnTo>
                    <a:pt x="129" y="369"/>
                  </a:lnTo>
                  <a:lnTo>
                    <a:pt x="128" y="368"/>
                  </a:lnTo>
                  <a:lnTo>
                    <a:pt x="129" y="368"/>
                  </a:lnTo>
                  <a:lnTo>
                    <a:pt x="129" y="367"/>
                  </a:lnTo>
                  <a:lnTo>
                    <a:pt x="130" y="367"/>
                  </a:lnTo>
                  <a:lnTo>
                    <a:pt x="131" y="366"/>
                  </a:lnTo>
                  <a:lnTo>
                    <a:pt x="132" y="366"/>
                  </a:lnTo>
                  <a:lnTo>
                    <a:pt x="132" y="365"/>
                  </a:lnTo>
                  <a:lnTo>
                    <a:pt x="133" y="364"/>
                  </a:lnTo>
                  <a:lnTo>
                    <a:pt x="133" y="363"/>
                  </a:lnTo>
                  <a:lnTo>
                    <a:pt x="134" y="363"/>
                  </a:lnTo>
                  <a:lnTo>
                    <a:pt x="134" y="362"/>
                  </a:lnTo>
                  <a:lnTo>
                    <a:pt x="135" y="362"/>
                  </a:lnTo>
                  <a:lnTo>
                    <a:pt x="135" y="361"/>
                  </a:lnTo>
                  <a:lnTo>
                    <a:pt x="135" y="361"/>
                  </a:lnTo>
                  <a:lnTo>
                    <a:pt x="136" y="361"/>
                  </a:lnTo>
                  <a:lnTo>
                    <a:pt x="136" y="360"/>
                  </a:lnTo>
                  <a:lnTo>
                    <a:pt x="136" y="359"/>
                  </a:lnTo>
                  <a:lnTo>
                    <a:pt x="136" y="358"/>
                  </a:lnTo>
                  <a:lnTo>
                    <a:pt x="136" y="357"/>
                  </a:lnTo>
                  <a:lnTo>
                    <a:pt x="137" y="356"/>
                  </a:lnTo>
                  <a:lnTo>
                    <a:pt x="138" y="356"/>
                  </a:lnTo>
                  <a:lnTo>
                    <a:pt x="138" y="355"/>
                  </a:lnTo>
                  <a:lnTo>
                    <a:pt x="137" y="354"/>
                  </a:lnTo>
                  <a:lnTo>
                    <a:pt x="137" y="354"/>
                  </a:lnTo>
                  <a:lnTo>
                    <a:pt x="137" y="353"/>
                  </a:lnTo>
                  <a:lnTo>
                    <a:pt x="138" y="352"/>
                  </a:lnTo>
                  <a:lnTo>
                    <a:pt x="138" y="351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0" y="349"/>
                  </a:lnTo>
                  <a:lnTo>
                    <a:pt x="139" y="348"/>
                  </a:lnTo>
                  <a:lnTo>
                    <a:pt x="140" y="348"/>
                  </a:lnTo>
                  <a:lnTo>
                    <a:pt x="140" y="347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39" y="344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8" y="342"/>
                  </a:lnTo>
                  <a:lnTo>
                    <a:pt x="137" y="342"/>
                  </a:lnTo>
                  <a:lnTo>
                    <a:pt x="136" y="341"/>
                  </a:lnTo>
                  <a:lnTo>
                    <a:pt x="136" y="341"/>
                  </a:lnTo>
                  <a:lnTo>
                    <a:pt x="136" y="341"/>
                  </a:lnTo>
                  <a:lnTo>
                    <a:pt x="136" y="340"/>
                  </a:lnTo>
                  <a:lnTo>
                    <a:pt x="136" y="338"/>
                  </a:lnTo>
                  <a:lnTo>
                    <a:pt x="136" y="338"/>
                  </a:lnTo>
                  <a:lnTo>
                    <a:pt x="135" y="338"/>
                  </a:lnTo>
                  <a:lnTo>
                    <a:pt x="134" y="337"/>
                  </a:lnTo>
                  <a:lnTo>
                    <a:pt x="135" y="337"/>
                  </a:lnTo>
                  <a:lnTo>
                    <a:pt x="135" y="336"/>
                  </a:lnTo>
                  <a:lnTo>
                    <a:pt x="134" y="336"/>
                  </a:lnTo>
                  <a:lnTo>
                    <a:pt x="133" y="336"/>
                  </a:lnTo>
                  <a:lnTo>
                    <a:pt x="133" y="335"/>
                  </a:lnTo>
                  <a:lnTo>
                    <a:pt x="132" y="335"/>
                  </a:lnTo>
                  <a:lnTo>
                    <a:pt x="131" y="335"/>
                  </a:lnTo>
                  <a:lnTo>
                    <a:pt x="131" y="334"/>
                  </a:lnTo>
                  <a:lnTo>
                    <a:pt x="130" y="333"/>
                  </a:lnTo>
                  <a:lnTo>
                    <a:pt x="130" y="332"/>
                  </a:lnTo>
                  <a:lnTo>
                    <a:pt x="131" y="332"/>
                  </a:lnTo>
                  <a:lnTo>
                    <a:pt x="131" y="331"/>
                  </a:lnTo>
                  <a:lnTo>
                    <a:pt x="131" y="330"/>
                  </a:lnTo>
                  <a:lnTo>
                    <a:pt x="132" y="330"/>
                  </a:lnTo>
                  <a:lnTo>
                    <a:pt x="131" y="329"/>
                  </a:lnTo>
                  <a:lnTo>
                    <a:pt x="130" y="329"/>
                  </a:lnTo>
                  <a:lnTo>
                    <a:pt x="131" y="328"/>
                  </a:lnTo>
                  <a:lnTo>
                    <a:pt x="131" y="327"/>
                  </a:lnTo>
                  <a:lnTo>
                    <a:pt x="132" y="326"/>
                  </a:lnTo>
                  <a:lnTo>
                    <a:pt x="132" y="325"/>
                  </a:lnTo>
                  <a:lnTo>
                    <a:pt x="133" y="324"/>
                  </a:lnTo>
                  <a:lnTo>
                    <a:pt x="133" y="323"/>
                  </a:lnTo>
                  <a:lnTo>
                    <a:pt x="132" y="323"/>
                  </a:lnTo>
                  <a:lnTo>
                    <a:pt x="132" y="322"/>
                  </a:lnTo>
                  <a:lnTo>
                    <a:pt x="132" y="321"/>
                  </a:lnTo>
                  <a:lnTo>
                    <a:pt x="132" y="320"/>
                  </a:lnTo>
                  <a:lnTo>
                    <a:pt x="131" y="320"/>
                  </a:lnTo>
                  <a:lnTo>
                    <a:pt x="130" y="319"/>
                  </a:lnTo>
                  <a:lnTo>
                    <a:pt x="129" y="319"/>
                  </a:lnTo>
                  <a:lnTo>
                    <a:pt x="129" y="319"/>
                  </a:lnTo>
                  <a:lnTo>
                    <a:pt x="128" y="319"/>
                  </a:lnTo>
                  <a:lnTo>
                    <a:pt x="127" y="318"/>
                  </a:lnTo>
                  <a:lnTo>
                    <a:pt x="127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6"/>
                  </a:lnTo>
                  <a:lnTo>
                    <a:pt x="126" y="316"/>
                  </a:lnTo>
                  <a:lnTo>
                    <a:pt x="126" y="315"/>
                  </a:lnTo>
                  <a:lnTo>
                    <a:pt x="125" y="315"/>
                  </a:lnTo>
                  <a:lnTo>
                    <a:pt x="125" y="314"/>
                  </a:lnTo>
                  <a:lnTo>
                    <a:pt x="124" y="314"/>
                  </a:lnTo>
                  <a:lnTo>
                    <a:pt x="123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1"/>
                  </a:lnTo>
                  <a:lnTo>
                    <a:pt x="121" y="310"/>
                  </a:lnTo>
                  <a:lnTo>
                    <a:pt x="120" y="310"/>
                  </a:lnTo>
                  <a:lnTo>
                    <a:pt x="119" y="310"/>
                  </a:lnTo>
                  <a:lnTo>
                    <a:pt x="119" y="309"/>
                  </a:lnTo>
                  <a:lnTo>
                    <a:pt x="119" y="308"/>
                  </a:lnTo>
                  <a:lnTo>
                    <a:pt x="120" y="308"/>
                  </a:lnTo>
                  <a:lnTo>
                    <a:pt x="121" y="308"/>
                  </a:lnTo>
                  <a:lnTo>
                    <a:pt x="122" y="308"/>
                  </a:lnTo>
                  <a:lnTo>
                    <a:pt x="123" y="307"/>
                  </a:lnTo>
                  <a:lnTo>
                    <a:pt x="123" y="306"/>
                  </a:lnTo>
                  <a:lnTo>
                    <a:pt x="124" y="305"/>
                  </a:lnTo>
                  <a:lnTo>
                    <a:pt x="125" y="305"/>
                  </a:lnTo>
                  <a:lnTo>
                    <a:pt x="126" y="305"/>
                  </a:lnTo>
                  <a:lnTo>
                    <a:pt x="127" y="305"/>
                  </a:lnTo>
                  <a:lnTo>
                    <a:pt x="128" y="304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29" y="303"/>
                  </a:lnTo>
                  <a:lnTo>
                    <a:pt x="130" y="303"/>
                  </a:lnTo>
                  <a:lnTo>
                    <a:pt x="131" y="303"/>
                  </a:lnTo>
                  <a:lnTo>
                    <a:pt x="132" y="303"/>
                  </a:lnTo>
                  <a:lnTo>
                    <a:pt x="133" y="303"/>
                  </a:lnTo>
                  <a:lnTo>
                    <a:pt x="133" y="303"/>
                  </a:lnTo>
                  <a:lnTo>
                    <a:pt x="134" y="303"/>
                  </a:lnTo>
                  <a:lnTo>
                    <a:pt x="136" y="303"/>
                  </a:lnTo>
                  <a:lnTo>
                    <a:pt x="136" y="303"/>
                  </a:lnTo>
                  <a:lnTo>
                    <a:pt x="136" y="302"/>
                  </a:lnTo>
                  <a:lnTo>
                    <a:pt x="137" y="303"/>
                  </a:lnTo>
                  <a:lnTo>
                    <a:pt x="138" y="302"/>
                  </a:lnTo>
                  <a:lnTo>
                    <a:pt x="139" y="302"/>
                  </a:lnTo>
                  <a:lnTo>
                    <a:pt x="140" y="302"/>
                  </a:lnTo>
                  <a:lnTo>
                    <a:pt x="141" y="301"/>
                  </a:lnTo>
                  <a:lnTo>
                    <a:pt x="141" y="300"/>
                  </a:lnTo>
                  <a:lnTo>
                    <a:pt x="142" y="299"/>
                  </a:lnTo>
                  <a:lnTo>
                    <a:pt x="142" y="298"/>
                  </a:lnTo>
                  <a:lnTo>
                    <a:pt x="142" y="297"/>
                  </a:lnTo>
                  <a:lnTo>
                    <a:pt x="143" y="297"/>
                  </a:lnTo>
                  <a:lnTo>
                    <a:pt x="145" y="296"/>
                  </a:lnTo>
                  <a:lnTo>
                    <a:pt x="146" y="295"/>
                  </a:lnTo>
                  <a:lnTo>
                    <a:pt x="147" y="294"/>
                  </a:lnTo>
                  <a:lnTo>
                    <a:pt x="148" y="294"/>
                  </a:lnTo>
                  <a:lnTo>
                    <a:pt x="149" y="293"/>
                  </a:lnTo>
                  <a:lnTo>
                    <a:pt x="150" y="293"/>
                  </a:lnTo>
                  <a:lnTo>
                    <a:pt x="150" y="292"/>
                  </a:lnTo>
                  <a:lnTo>
                    <a:pt x="150" y="291"/>
                  </a:lnTo>
                  <a:lnTo>
                    <a:pt x="149" y="291"/>
                  </a:lnTo>
                  <a:lnTo>
                    <a:pt x="148" y="290"/>
                  </a:lnTo>
                  <a:lnTo>
                    <a:pt x="148" y="289"/>
                  </a:lnTo>
                  <a:lnTo>
                    <a:pt x="148" y="288"/>
                  </a:lnTo>
                  <a:lnTo>
                    <a:pt x="149" y="288"/>
                  </a:lnTo>
                  <a:lnTo>
                    <a:pt x="150" y="287"/>
                  </a:lnTo>
                  <a:lnTo>
                    <a:pt x="151" y="287"/>
                  </a:lnTo>
                  <a:lnTo>
                    <a:pt x="152" y="286"/>
                  </a:lnTo>
                  <a:lnTo>
                    <a:pt x="153" y="286"/>
                  </a:lnTo>
                  <a:lnTo>
                    <a:pt x="153" y="285"/>
                  </a:lnTo>
                  <a:lnTo>
                    <a:pt x="154" y="284"/>
                  </a:lnTo>
                  <a:lnTo>
                    <a:pt x="155" y="284"/>
                  </a:lnTo>
                  <a:lnTo>
                    <a:pt x="155" y="284"/>
                  </a:lnTo>
                  <a:lnTo>
                    <a:pt x="156" y="284"/>
                  </a:lnTo>
                  <a:lnTo>
                    <a:pt x="156" y="283"/>
                  </a:lnTo>
                  <a:lnTo>
                    <a:pt x="157" y="283"/>
                  </a:lnTo>
                  <a:lnTo>
                    <a:pt x="158" y="282"/>
                  </a:lnTo>
                  <a:lnTo>
                    <a:pt x="159" y="282"/>
                  </a:lnTo>
                  <a:lnTo>
                    <a:pt x="160" y="282"/>
                  </a:lnTo>
                  <a:lnTo>
                    <a:pt x="161" y="283"/>
                  </a:lnTo>
                  <a:lnTo>
                    <a:pt x="162" y="283"/>
                  </a:lnTo>
                  <a:lnTo>
                    <a:pt x="163" y="283"/>
                  </a:lnTo>
                  <a:lnTo>
                    <a:pt x="163" y="282"/>
                  </a:lnTo>
                  <a:lnTo>
                    <a:pt x="165" y="281"/>
                  </a:lnTo>
                  <a:lnTo>
                    <a:pt x="166" y="281"/>
                  </a:lnTo>
                  <a:lnTo>
                    <a:pt x="166" y="280"/>
                  </a:lnTo>
                  <a:lnTo>
                    <a:pt x="167" y="279"/>
                  </a:lnTo>
                  <a:lnTo>
                    <a:pt x="168" y="278"/>
                  </a:lnTo>
                  <a:lnTo>
                    <a:pt x="168" y="278"/>
                  </a:lnTo>
                  <a:lnTo>
                    <a:pt x="168" y="277"/>
                  </a:lnTo>
                  <a:lnTo>
                    <a:pt x="169" y="276"/>
                  </a:lnTo>
                  <a:lnTo>
                    <a:pt x="170" y="275"/>
                  </a:lnTo>
                  <a:lnTo>
                    <a:pt x="171" y="275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3"/>
                  </a:lnTo>
                  <a:lnTo>
                    <a:pt x="173" y="273"/>
                  </a:lnTo>
                  <a:lnTo>
                    <a:pt x="174" y="273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1"/>
                  </a:lnTo>
                  <a:lnTo>
                    <a:pt x="175" y="271"/>
                  </a:lnTo>
                  <a:lnTo>
                    <a:pt x="176" y="270"/>
                  </a:lnTo>
                  <a:lnTo>
                    <a:pt x="177" y="269"/>
                  </a:lnTo>
                  <a:lnTo>
                    <a:pt x="178" y="268"/>
                  </a:lnTo>
                  <a:lnTo>
                    <a:pt x="179" y="267"/>
                  </a:lnTo>
                  <a:lnTo>
                    <a:pt x="180" y="266"/>
                  </a:lnTo>
                  <a:lnTo>
                    <a:pt x="180" y="265"/>
                  </a:lnTo>
                  <a:lnTo>
                    <a:pt x="180" y="265"/>
                  </a:lnTo>
                  <a:lnTo>
                    <a:pt x="181" y="264"/>
                  </a:lnTo>
                  <a:lnTo>
                    <a:pt x="182" y="264"/>
                  </a:lnTo>
                  <a:lnTo>
                    <a:pt x="183" y="263"/>
                  </a:lnTo>
                  <a:lnTo>
                    <a:pt x="184" y="262"/>
                  </a:lnTo>
                  <a:lnTo>
                    <a:pt x="185" y="262"/>
                  </a:lnTo>
                  <a:lnTo>
                    <a:pt x="186" y="261"/>
                  </a:lnTo>
                  <a:lnTo>
                    <a:pt x="187" y="261"/>
                  </a:lnTo>
                  <a:lnTo>
                    <a:pt x="187" y="261"/>
                  </a:lnTo>
                  <a:lnTo>
                    <a:pt x="187" y="260"/>
                  </a:lnTo>
                  <a:lnTo>
                    <a:pt x="188" y="259"/>
                  </a:lnTo>
                  <a:lnTo>
                    <a:pt x="188" y="259"/>
                  </a:lnTo>
                  <a:lnTo>
                    <a:pt x="189" y="258"/>
                  </a:lnTo>
                  <a:lnTo>
                    <a:pt x="190" y="258"/>
                  </a:lnTo>
                  <a:lnTo>
                    <a:pt x="191" y="258"/>
                  </a:lnTo>
                  <a:lnTo>
                    <a:pt x="192" y="257"/>
                  </a:lnTo>
                  <a:lnTo>
                    <a:pt x="193" y="257"/>
                  </a:lnTo>
                  <a:lnTo>
                    <a:pt x="193" y="256"/>
                  </a:lnTo>
                  <a:lnTo>
                    <a:pt x="193" y="256"/>
                  </a:lnTo>
                  <a:lnTo>
                    <a:pt x="194" y="256"/>
                  </a:lnTo>
                  <a:lnTo>
                    <a:pt x="194" y="255"/>
                  </a:lnTo>
                  <a:lnTo>
                    <a:pt x="193" y="254"/>
                  </a:lnTo>
                  <a:lnTo>
                    <a:pt x="194" y="253"/>
                  </a:lnTo>
                  <a:lnTo>
                    <a:pt x="194" y="253"/>
                  </a:lnTo>
                  <a:lnTo>
                    <a:pt x="195" y="253"/>
                  </a:lnTo>
                  <a:lnTo>
                    <a:pt x="196" y="253"/>
                  </a:lnTo>
                  <a:lnTo>
                    <a:pt x="197" y="252"/>
                  </a:lnTo>
                  <a:lnTo>
                    <a:pt x="196" y="251"/>
                  </a:lnTo>
                  <a:lnTo>
                    <a:pt x="197" y="251"/>
                  </a:lnTo>
                  <a:lnTo>
                    <a:pt x="198" y="251"/>
                  </a:lnTo>
                  <a:lnTo>
                    <a:pt x="199" y="251"/>
                  </a:lnTo>
                  <a:lnTo>
                    <a:pt x="199" y="251"/>
                  </a:lnTo>
                  <a:lnTo>
                    <a:pt x="199" y="250"/>
                  </a:lnTo>
                  <a:lnTo>
                    <a:pt x="200" y="250"/>
                  </a:lnTo>
                  <a:lnTo>
                    <a:pt x="201" y="250"/>
                  </a:lnTo>
                  <a:lnTo>
                    <a:pt x="202" y="250"/>
                  </a:lnTo>
                  <a:lnTo>
                    <a:pt x="203" y="250"/>
                  </a:lnTo>
                  <a:lnTo>
                    <a:pt x="204" y="249"/>
                  </a:lnTo>
                  <a:lnTo>
                    <a:pt x="205" y="249"/>
                  </a:lnTo>
                  <a:lnTo>
                    <a:pt x="206" y="249"/>
                  </a:lnTo>
                  <a:lnTo>
                    <a:pt x="206" y="248"/>
                  </a:lnTo>
                  <a:lnTo>
                    <a:pt x="207" y="247"/>
                  </a:lnTo>
                  <a:lnTo>
                    <a:pt x="207" y="246"/>
                  </a:lnTo>
                  <a:lnTo>
                    <a:pt x="208" y="246"/>
                  </a:lnTo>
                  <a:lnTo>
                    <a:pt x="209" y="246"/>
                  </a:lnTo>
                  <a:lnTo>
                    <a:pt x="210" y="245"/>
                  </a:lnTo>
                  <a:lnTo>
                    <a:pt x="209" y="245"/>
                  </a:lnTo>
                  <a:lnTo>
                    <a:pt x="210" y="244"/>
                  </a:lnTo>
                  <a:lnTo>
                    <a:pt x="211" y="244"/>
                  </a:lnTo>
                  <a:lnTo>
                    <a:pt x="211" y="243"/>
                  </a:lnTo>
                  <a:lnTo>
                    <a:pt x="212" y="243"/>
                  </a:lnTo>
                  <a:lnTo>
                    <a:pt x="212" y="243"/>
                  </a:lnTo>
                  <a:lnTo>
                    <a:pt x="212" y="242"/>
                  </a:lnTo>
                  <a:lnTo>
                    <a:pt x="213" y="241"/>
                  </a:lnTo>
                  <a:lnTo>
                    <a:pt x="213" y="240"/>
                  </a:lnTo>
                  <a:lnTo>
                    <a:pt x="214" y="240"/>
                  </a:lnTo>
                  <a:lnTo>
                    <a:pt x="215" y="240"/>
                  </a:lnTo>
                  <a:lnTo>
                    <a:pt x="216" y="240"/>
                  </a:lnTo>
                  <a:lnTo>
                    <a:pt x="216" y="239"/>
                  </a:lnTo>
                  <a:lnTo>
                    <a:pt x="217" y="239"/>
                  </a:lnTo>
                  <a:lnTo>
                    <a:pt x="218" y="239"/>
                  </a:lnTo>
                  <a:lnTo>
                    <a:pt x="219" y="239"/>
                  </a:lnTo>
                  <a:lnTo>
                    <a:pt x="219" y="238"/>
                  </a:lnTo>
                  <a:lnTo>
                    <a:pt x="220" y="238"/>
                  </a:lnTo>
                  <a:lnTo>
                    <a:pt x="221" y="238"/>
                  </a:lnTo>
                  <a:lnTo>
                    <a:pt x="222" y="237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4" y="237"/>
                  </a:lnTo>
                  <a:lnTo>
                    <a:pt x="224" y="236"/>
                  </a:lnTo>
                  <a:lnTo>
                    <a:pt x="225" y="236"/>
                  </a:lnTo>
                  <a:lnTo>
                    <a:pt x="225" y="236"/>
                  </a:lnTo>
                  <a:lnTo>
                    <a:pt x="226" y="236"/>
                  </a:lnTo>
                  <a:lnTo>
                    <a:pt x="227" y="236"/>
                  </a:lnTo>
                  <a:lnTo>
                    <a:pt x="228" y="236"/>
                  </a:lnTo>
                  <a:lnTo>
                    <a:pt x="229" y="236"/>
                  </a:lnTo>
                  <a:lnTo>
                    <a:pt x="230" y="236"/>
                  </a:lnTo>
                  <a:lnTo>
                    <a:pt x="231" y="235"/>
                  </a:lnTo>
                  <a:lnTo>
                    <a:pt x="231" y="235"/>
                  </a:lnTo>
                  <a:lnTo>
                    <a:pt x="231" y="234"/>
                  </a:lnTo>
                  <a:lnTo>
                    <a:pt x="231" y="234"/>
                  </a:lnTo>
                  <a:lnTo>
                    <a:pt x="231" y="233"/>
                  </a:lnTo>
                  <a:lnTo>
                    <a:pt x="232" y="233"/>
                  </a:lnTo>
                  <a:lnTo>
                    <a:pt x="232" y="232"/>
                  </a:lnTo>
                  <a:lnTo>
                    <a:pt x="233" y="231"/>
                  </a:lnTo>
                  <a:lnTo>
                    <a:pt x="234" y="230"/>
                  </a:lnTo>
                  <a:lnTo>
                    <a:pt x="235" y="230"/>
                  </a:lnTo>
                  <a:lnTo>
                    <a:pt x="236" y="230"/>
                  </a:lnTo>
                  <a:lnTo>
                    <a:pt x="236" y="229"/>
                  </a:lnTo>
                  <a:lnTo>
                    <a:pt x="237" y="229"/>
                  </a:lnTo>
                  <a:lnTo>
                    <a:pt x="238" y="229"/>
                  </a:lnTo>
                  <a:lnTo>
                    <a:pt x="238" y="228"/>
                  </a:lnTo>
                  <a:lnTo>
                    <a:pt x="238" y="227"/>
                  </a:lnTo>
                  <a:lnTo>
                    <a:pt x="239" y="227"/>
                  </a:lnTo>
                  <a:lnTo>
                    <a:pt x="239" y="227"/>
                  </a:lnTo>
                  <a:lnTo>
                    <a:pt x="239" y="226"/>
                  </a:lnTo>
                  <a:lnTo>
                    <a:pt x="240" y="227"/>
                  </a:lnTo>
                  <a:lnTo>
                    <a:pt x="241" y="227"/>
                  </a:lnTo>
                  <a:lnTo>
                    <a:pt x="241" y="226"/>
                  </a:lnTo>
                  <a:lnTo>
                    <a:pt x="242" y="225"/>
                  </a:lnTo>
                  <a:lnTo>
                    <a:pt x="242" y="224"/>
                  </a:lnTo>
                  <a:lnTo>
                    <a:pt x="243" y="224"/>
                  </a:lnTo>
                  <a:lnTo>
                    <a:pt x="244" y="223"/>
                  </a:lnTo>
                  <a:lnTo>
                    <a:pt x="244" y="222"/>
                  </a:lnTo>
                  <a:lnTo>
                    <a:pt x="245" y="221"/>
                  </a:lnTo>
                  <a:lnTo>
                    <a:pt x="246" y="221"/>
                  </a:lnTo>
                  <a:lnTo>
                    <a:pt x="247" y="221"/>
                  </a:lnTo>
                  <a:lnTo>
                    <a:pt x="247" y="220"/>
                  </a:lnTo>
                  <a:lnTo>
                    <a:pt x="247" y="219"/>
                  </a:lnTo>
                  <a:lnTo>
                    <a:pt x="248" y="219"/>
                  </a:lnTo>
                  <a:lnTo>
                    <a:pt x="249" y="218"/>
                  </a:lnTo>
                  <a:lnTo>
                    <a:pt x="250" y="218"/>
                  </a:lnTo>
                  <a:lnTo>
                    <a:pt x="250" y="217"/>
                  </a:lnTo>
                  <a:lnTo>
                    <a:pt x="250" y="216"/>
                  </a:lnTo>
                  <a:lnTo>
                    <a:pt x="250" y="215"/>
                  </a:lnTo>
                  <a:lnTo>
                    <a:pt x="250" y="215"/>
                  </a:lnTo>
                  <a:lnTo>
                    <a:pt x="251" y="215"/>
                  </a:lnTo>
                  <a:lnTo>
                    <a:pt x="251" y="214"/>
                  </a:lnTo>
                  <a:lnTo>
                    <a:pt x="251" y="213"/>
                  </a:lnTo>
                  <a:lnTo>
                    <a:pt x="252" y="213"/>
                  </a:lnTo>
                  <a:lnTo>
                    <a:pt x="252" y="212"/>
                  </a:lnTo>
                  <a:lnTo>
                    <a:pt x="253" y="212"/>
                  </a:lnTo>
                  <a:lnTo>
                    <a:pt x="254" y="212"/>
                  </a:lnTo>
                  <a:lnTo>
                    <a:pt x="254" y="211"/>
                  </a:lnTo>
                  <a:lnTo>
                    <a:pt x="255" y="211"/>
                  </a:lnTo>
                  <a:lnTo>
                    <a:pt x="256" y="211"/>
                  </a:lnTo>
                  <a:lnTo>
                    <a:pt x="256" y="210"/>
                  </a:lnTo>
                  <a:lnTo>
                    <a:pt x="256" y="209"/>
                  </a:lnTo>
                  <a:lnTo>
                    <a:pt x="257" y="209"/>
                  </a:lnTo>
                  <a:lnTo>
                    <a:pt x="257" y="210"/>
                  </a:lnTo>
                  <a:lnTo>
                    <a:pt x="257" y="211"/>
                  </a:lnTo>
                  <a:lnTo>
                    <a:pt x="257" y="212"/>
                  </a:lnTo>
                  <a:lnTo>
                    <a:pt x="257" y="213"/>
                  </a:lnTo>
                  <a:lnTo>
                    <a:pt x="256" y="213"/>
                  </a:lnTo>
                  <a:lnTo>
                    <a:pt x="255" y="213"/>
                  </a:lnTo>
                  <a:lnTo>
                    <a:pt x="256" y="214"/>
                  </a:lnTo>
                  <a:lnTo>
                    <a:pt x="257" y="215"/>
                  </a:lnTo>
                  <a:lnTo>
                    <a:pt x="256" y="215"/>
                  </a:lnTo>
                  <a:lnTo>
                    <a:pt x="256" y="215"/>
                  </a:lnTo>
                  <a:lnTo>
                    <a:pt x="256" y="216"/>
                  </a:lnTo>
                  <a:lnTo>
                    <a:pt x="256" y="217"/>
                  </a:lnTo>
                  <a:lnTo>
                    <a:pt x="256" y="218"/>
                  </a:lnTo>
                  <a:lnTo>
                    <a:pt x="256" y="219"/>
                  </a:lnTo>
                  <a:lnTo>
                    <a:pt x="257" y="220"/>
                  </a:lnTo>
                  <a:lnTo>
                    <a:pt x="257" y="221"/>
                  </a:lnTo>
                  <a:lnTo>
                    <a:pt x="257" y="221"/>
                  </a:lnTo>
                  <a:lnTo>
                    <a:pt x="256" y="222"/>
                  </a:lnTo>
                  <a:lnTo>
                    <a:pt x="257" y="223"/>
                  </a:lnTo>
                  <a:lnTo>
                    <a:pt x="257" y="224"/>
                  </a:lnTo>
                  <a:lnTo>
                    <a:pt x="257" y="225"/>
                  </a:lnTo>
                  <a:lnTo>
                    <a:pt x="257" y="226"/>
                  </a:lnTo>
                  <a:lnTo>
                    <a:pt x="257" y="227"/>
                  </a:lnTo>
                  <a:lnTo>
                    <a:pt x="257" y="227"/>
                  </a:lnTo>
                  <a:lnTo>
                    <a:pt x="257" y="227"/>
                  </a:lnTo>
                  <a:lnTo>
                    <a:pt x="257" y="228"/>
                  </a:lnTo>
                  <a:lnTo>
                    <a:pt x="257" y="229"/>
                  </a:lnTo>
                  <a:lnTo>
                    <a:pt x="257" y="230"/>
                  </a:lnTo>
                  <a:lnTo>
                    <a:pt x="257" y="231"/>
                  </a:lnTo>
                  <a:lnTo>
                    <a:pt x="258" y="232"/>
                  </a:lnTo>
                  <a:lnTo>
                    <a:pt x="257" y="233"/>
                  </a:lnTo>
                  <a:lnTo>
                    <a:pt x="257" y="234"/>
                  </a:lnTo>
                  <a:lnTo>
                    <a:pt x="257" y="234"/>
                  </a:lnTo>
                  <a:lnTo>
                    <a:pt x="257" y="235"/>
                  </a:lnTo>
                  <a:lnTo>
                    <a:pt x="258" y="236"/>
                  </a:lnTo>
                  <a:lnTo>
                    <a:pt x="258" y="237"/>
                  </a:lnTo>
                  <a:lnTo>
                    <a:pt x="259" y="238"/>
                  </a:lnTo>
                  <a:lnTo>
                    <a:pt x="259" y="239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1" y="240"/>
                  </a:lnTo>
                  <a:lnTo>
                    <a:pt x="261" y="241"/>
                  </a:lnTo>
                  <a:lnTo>
                    <a:pt x="261" y="242"/>
                  </a:lnTo>
                  <a:lnTo>
                    <a:pt x="262" y="243"/>
                  </a:lnTo>
                  <a:lnTo>
                    <a:pt x="262" y="244"/>
                  </a:lnTo>
                  <a:lnTo>
                    <a:pt x="262" y="245"/>
                  </a:lnTo>
                  <a:lnTo>
                    <a:pt x="262" y="246"/>
                  </a:lnTo>
                  <a:lnTo>
                    <a:pt x="262" y="246"/>
                  </a:lnTo>
                  <a:lnTo>
                    <a:pt x="262" y="247"/>
                  </a:lnTo>
                  <a:lnTo>
                    <a:pt x="262" y="248"/>
                  </a:lnTo>
                  <a:lnTo>
                    <a:pt x="263" y="248"/>
                  </a:lnTo>
                  <a:lnTo>
                    <a:pt x="262" y="249"/>
                  </a:lnTo>
                  <a:lnTo>
                    <a:pt x="262" y="250"/>
                  </a:lnTo>
                  <a:lnTo>
                    <a:pt x="261" y="251"/>
                  </a:lnTo>
                  <a:lnTo>
                    <a:pt x="261" y="252"/>
                  </a:lnTo>
                  <a:lnTo>
                    <a:pt x="261" y="253"/>
                  </a:lnTo>
                  <a:lnTo>
                    <a:pt x="260" y="253"/>
                  </a:lnTo>
                  <a:lnTo>
                    <a:pt x="260" y="253"/>
                  </a:lnTo>
                  <a:lnTo>
                    <a:pt x="259" y="253"/>
                  </a:lnTo>
                  <a:lnTo>
                    <a:pt x="259" y="253"/>
                  </a:lnTo>
                  <a:lnTo>
                    <a:pt x="258" y="254"/>
                  </a:lnTo>
                  <a:lnTo>
                    <a:pt x="257" y="255"/>
                  </a:lnTo>
                  <a:lnTo>
                    <a:pt x="257" y="255"/>
                  </a:lnTo>
                  <a:lnTo>
                    <a:pt x="256" y="256"/>
                  </a:lnTo>
                  <a:lnTo>
                    <a:pt x="255" y="256"/>
                  </a:lnTo>
                  <a:lnTo>
                    <a:pt x="254" y="257"/>
                  </a:lnTo>
                  <a:lnTo>
                    <a:pt x="253" y="257"/>
                  </a:lnTo>
                  <a:lnTo>
                    <a:pt x="253" y="258"/>
                  </a:lnTo>
                  <a:lnTo>
                    <a:pt x="252" y="259"/>
                  </a:lnTo>
                  <a:lnTo>
                    <a:pt x="252" y="259"/>
                  </a:lnTo>
                  <a:lnTo>
                    <a:pt x="252" y="260"/>
                  </a:lnTo>
                  <a:lnTo>
                    <a:pt x="252" y="261"/>
                  </a:lnTo>
                  <a:lnTo>
                    <a:pt x="251" y="262"/>
                  </a:lnTo>
                  <a:lnTo>
                    <a:pt x="251" y="263"/>
                  </a:lnTo>
                  <a:lnTo>
                    <a:pt x="251" y="264"/>
                  </a:lnTo>
                  <a:lnTo>
                    <a:pt x="250" y="264"/>
                  </a:lnTo>
                  <a:lnTo>
                    <a:pt x="250" y="265"/>
                  </a:lnTo>
                  <a:lnTo>
                    <a:pt x="250" y="265"/>
                  </a:lnTo>
                  <a:lnTo>
                    <a:pt x="250" y="265"/>
                  </a:lnTo>
                  <a:lnTo>
                    <a:pt x="249" y="266"/>
                  </a:lnTo>
                  <a:lnTo>
                    <a:pt x="249" y="267"/>
                  </a:lnTo>
                  <a:lnTo>
                    <a:pt x="249" y="268"/>
                  </a:lnTo>
                  <a:lnTo>
                    <a:pt x="249" y="269"/>
                  </a:lnTo>
                  <a:lnTo>
                    <a:pt x="250" y="270"/>
                  </a:lnTo>
                  <a:lnTo>
                    <a:pt x="250" y="270"/>
                  </a:lnTo>
                  <a:lnTo>
                    <a:pt x="251" y="271"/>
                  </a:lnTo>
                  <a:lnTo>
                    <a:pt x="251" y="272"/>
                  </a:lnTo>
                  <a:lnTo>
                    <a:pt x="250" y="272"/>
                  </a:lnTo>
                  <a:lnTo>
                    <a:pt x="251" y="273"/>
                  </a:lnTo>
                  <a:lnTo>
                    <a:pt x="250" y="274"/>
                  </a:lnTo>
                  <a:lnTo>
                    <a:pt x="250" y="275"/>
                  </a:lnTo>
                  <a:lnTo>
                    <a:pt x="250" y="276"/>
                  </a:lnTo>
                  <a:lnTo>
                    <a:pt x="250" y="277"/>
                  </a:lnTo>
                  <a:lnTo>
                    <a:pt x="250" y="277"/>
                  </a:lnTo>
                  <a:lnTo>
                    <a:pt x="249" y="277"/>
                  </a:lnTo>
                  <a:lnTo>
                    <a:pt x="248" y="278"/>
                  </a:lnTo>
                  <a:lnTo>
                    <a:pt x="248" y="278"/>
                  </a:lnTo>
                  <a:lnTo>
                    <a:pt x="248" y="279"/>
                  </a:lnTo>
                  <a:lnTo>
                    <a:pt x="247" y="279"/>
                  </a:lnTo>
                  <a:lnTo>
                    <a:pt x="246" y="280"/>
                  </a:lnTo>
                  <a:lnTo>
                    <a:pt x="245" y="281"/>
                  </a:lnTo>
                  <a:lnTo>
                    <a:pt x="244" y="282"/>
                  </a:lnTo>
                  <a:lnTo>
                    <a:pt x="244" y="283"/>
                  </a:lnTo>
                  <a:lnTo>
                    <a:pt x="244" y="284"/>
                  </a:lnTo>
                  <a:lnTo>
                    <a:pt x="244" y="284"/>
                  </a:lnTo>
                  <a:lnTo>
                    <a:pt x="244" y="285"/>
                  </a:lnTo>
                  <a:lnTo>
                    <a:pt x="244" y="286"/>
                  </a:lnTo>
                  <a:lnTo>
                    <a:pt x="243" y="286"/>
                  </a:lnTo>
                  <a:lnTo>
                    <a:pt x="242" y="287"/>
                  </a:lnTo>
                  <a:lnTo>
                    <a:pt x="242" y="288"/>
                  </a:lnTo>
                  <a:lnTo>
                    <a:pt x="241" y="288"/>
                  </a:lnTo>
                  <a:lnTo>
                    <a:pt x="241" y="289"/>
                  </a:lnTo>
                  <a:lnTo>
                    <a:pt x="241" y="290"/>
                  </a:lnTo>
                  <a:lnTo>
                    <a:pt x="240" y="290"/>
                  </a:lnTo>
                  <a:lnTo>
                    <a:pt x="240" y="291"/>
                  </a:lnTo>
                  <a:lnTo>
                    <a:pt x="239" y="291"/>
                  </a:lnTo>
                  <a:lnTo>
                    <a:pt x="239" y="291"/>
                  </a:lnTo>
                  <a:lnTo>
                    <a:pt x="238" y="292"/>
                  </a:lnTo>
                  <a:lnTo>
                    <a:pt x="238" y="292"/>
                  </a:lnTo>
                  <a:lnTo>
                    <a:pt x="238" y="293"/>
                  </a:lnTo>
                  <a:lnTo>
                    <a:pt x="238" y="294"/>
                  </a:lnTo>
                  <a:lnTo>
                    <a:pt x="238" y="295"/>
                  </a:lnTo>
                  <a:lnTo>
                    <a:pt x="238" y="295"/>
                  </a:lnTo>
                  <a:lnTo>
                    <a:pt x="237" y="295"/>
                  </a:lnTo>
                  <a:lnTo>
                    <a:pt x="237" y="296"/>
                  </a:lnTo>
                  <a:lnTo>
                    <a:pt x="236" y="296"/>
                  </a:lnTo>
                  <a:lnTo>
                    <a:pt x="236" y="297"/>
                  </a:lnTo>
                  <a:lnTo>
                    <a:pt x="236" y="296"/>
                  </a:lnTo>
                  <a:lnTo>
                    <a:pt x="235" y="297"/>
                  </a:lnTo>
                  <a:lnTo>
                    <a:pt x="234" y="297"/>
                  </a:lnTo>
                  <a:lnTo>
                    <a:pt x="234" y="297"/>
                  </a:lnTo>
                  <a:lnTo>
                    <a:pt x="234" y="298"/>
                  </a:lnTo>
                  <a:lnTo>
                    <a:pt x="233" y="299"/>
                  </a:lnTo>
                  <a:lnTo>
                    <a:pt x="232" y="299"/>
                  </a:lnTo>
                  <a:lnTo>
                    <a:pt x="232" y="300"/>
                  </a:lnTo>
                  <a:lnTo>
                    <a:pt x="231" y="300"/>
                  </a:lnTo>
                  <a:lnTo>
                    <a:pt x="231" y="301"/>
                  </a:lnTo>
                  <a:lnTo>
                    <a:pt x="231" y="302"/>
                  </a:lnTo>
                  <a:lnTo>
                    <a:pt x="230" y="302"/>
                  </a:lnTo>
                  <a:lnTo>
                    <a:pt x="229" y="303"/>
                  </a:lnTo>
                  <a:lnTo>
                    <a:pt x="228" y="303"/>
                  </a:lnTo>
                  <a:lnTo>
                    <a:pt x="227" y="303"/>
                  </a:lnTo>
                  <a:lnTo>
                    <a:pt x="226" y="304"/>
                  </a:lnTo>
                  <a:lnTo>
                    <a:pt x="225" y="304"/>
                  </a:lnTo>
                  <a:lnTo>
                    <a:pt x="225" y="305"/>
                  </a:lnTo>
                  <a:lnTo>
                    <a:pt x="225" y="305"/>
                  </a:lnTo>
                  <a:lnTo>
                    <a:pt x="225" y="306"/>
                  </a:lnTo>
                  <a:lnTo>
                    <a:pt x="224" y="306"/>
                  </a:lnTo>
                  <a:lnTo>
                    <a:pt x="224" y="307"/>
                  </a:lnTo>
                  <a:lnTo>
                    <a:pt x="223" y="307"/>
                  </a:lnTo>
                  <a:lnTo>
                    <a:pt x="222" y="308"/>
                  </a:lnTo>
                  <a:lnTo>
                    <a:pt x="221" y="308"/>
                  </a:lnTo>
                  <a:lnTo>
                    <a:pt x="221" y="307"/>
                  </a:lnTo>
                  <a:lnTo>
                    <a:pt x="220" y="307"/>
                  </a:lnTo>
                  <a:lnTo>
                    <a:pt x="219" y="307"/>
                  </a:lnTo>
                  <a:lnTo>
                    <a:pt x="219" y="307"/>
                  </a:lnTo>
                  <a:lnTo>
                    <a:pt x="219" y="308"/>
                  </a:lnTo>
                  <a:lnTo>
                    <a:pt x="218" y="309"/>
                  </a:lnTo>
                  <a:lnTo>
                    <a:pt x="217" y="310"/>
                  </a:lnTo>
                  <a:lnTo>
                    <a:pt x="217" y="310"/>
                  </a:lnTo>
                  <a:lnTo>
                    <a:pt x="217" y="311"/>
                  </a:lnTo>
                  <a:lnTo>
                    <a:pt x="217" y="312"/>
                  </a:lnTo>
                  <a:lnTo>
                    <a:pt x="217" y="313"/>
                  </a:lnTo>
                  <a:lnTo>
                    <a:pt x="218" y="314"/>
                  </a:lnTo>
                  <a:lnTo>
                    <a:pt x="218" y="315"/>
                  </a:lnTo>
                  <a:lnTo>
                    <a:pt x="218" y="316"/>
                  </a:lnTo>
                  <a:lnTo>
                    <a:pt x="217" y="316"/>
                  </a:lnTo>
                  <a:lnTo>
                    <a:pt x="218" y="317"/>
                  </a:lnTo>
                  <a:lnTo>
                    <a:pt x="218" y="318"/>
                  </a:lnTo>
                  <a:lnTo>
                    <a:pt x="218" y="319"/>
                  </a:lnTo>
                  <a:lnTo>
                    <a:pt x="219" y="319"/>
                  </a:lnTo>
                  <a:lnTo>
                    <a:pt x="219" y="320"/>
                  </a:lnTo>
                  <a:lnTo>
                    <a:pt x="219" y="320"/>
                  </a:lnTo>
                  <a:lnTo>
                    <a:pt x="220" y="321"/>
                  </a:lnTo>
                  <a:lnTo>
                    <a:pt x="221" y="321"/>
                  </a:lnTo>
                  <a:lnTo>
                    <a:pt x="222" y="321"/>
                  </a:lnTo>
                  <a:lnTo>
                    <a:pt x="223" y="321"/>
                  </a:lnTo>
                  <a:lnTo>
                    <a:pt x="224" y="321"/>
                  </a:lnTo>
                  <a:lnTo>
                    <a:pt x="225" y="321"/>
                  </a:lnTo>
                  <a:lnTo>
                    <a:pt x="225" y="321"/>
                  </a:lnTo>
                  <a:lnTo>
                    <a:pt x="226" y="322"/>
                  </a:lnTo>
                  <a:lnTo>
                    <a:pt x="227" y="322"/>
                  </a:lnTo>
                  <a:lnTo>
                    <a:pt x="227" y="323"/>
                  </a:lnTo>
                  <a:lnTo>
                    <a:pt x="226" y="323"/>
                  </a:lnTo>
                  <a:lnTo>
                    <a:pt x="227" y="324"/>
                  </a:lnTo>
                  <a:lnTo>
                    <a:pt x="228" y="325"/>
                  </a:lnTo>
                  <a:lnTo>
                    <a:pt x="229" y="326"/>
                  </a:lnTo>
                  <a:lnTo>
                    <a:pt x="230" y="327"/>
                  </a:lnTo>
                  <a:lnTo>
                    <a:pt x="231" y="327"/>
                  </a:lnTo>
                  <a:lnTo>
                    <a:pt x="231" y="328"/>
                  </a:lnTo>
                  <a:lnTo>
                    <a:pt x="232" y="328"/>
                  </a:lnTo>
                  <a:lnTo>
                    <a:pt x="232" y="329"/>
                  </a:lnTo>
                  <a:lnTo>
                    <a:pt x="232" y="329"/>
                  </a:lnTo>
                  <a:lnTo>
                    <a:pt x="234" y="330"/>
                  </a:lnTo>
                  <a:lnTo>
                    <a:pt x="235" y="331"/>
                  </a:lnTo>
                  <a:lnTo>
                    <a:pt x="237" y="331"/>
                  </a:lnTo>
                  <a:lnTo>
                    <a:pt x="238" y="331"/>
                  </a:lnTo>
                  <a:lnTo>
                    <a:pt x="238" y="331"/>
                  </a:lnTo>
                  <a:lnTo>
                    <a:pt x="238" y="330"/>
                  </a:lnTo>
                  <a:lnTo>
                    <a:pt x="239" y="330"/>
                  </a:lnTo>
                  <a:lnTo>
                    <a:pt x="239" y="329"/>
                  </a:lnTo>
                  <a:lnTo>
                    <a:pt x="240" y="329"/>
                  </a:lnTo>
                  <a:lnTo>
                    <a:pt x="241" y="329"/>
                  </a:lnTo>
                  <a:lnTo>
                    <a:pt x="242" y="329"/>
                  </a:lnTo>
                  <a:lnTo>
                    <a:pt x="243" y="328"/>
                  </a:lnTo>
                  <a:lnTo>
                    <a:pt x="244" y="327"/>
                  </a:lnTo>
                  <a:lnTo>
                    <a:pt x="244" y="326"/>
                  </a:lnTo>
                  <a:lnTo>
                    <a:pt x="245" y="326"/>
                  </a:lnTo>
                  <a:lnTo>
                    <a:pt x="246" y="325"/>
                  </a:lnTo>
                  <a:lnTo>
                    <a:pt x="247" y="325"/>
                  </a:lnTo>
                  <a:lnTo>
                    <a:pt x="248" y="324"/>
                  </a:lnTo>
                  <a:lnTo>
                    <a:pt x="249" y="323"/>
                  </a:lnTo>
                  <a:lnTo>
                    <a:pt x="250" y="323"/>
                  </a:lnTo>
                  <a:lnTo>
                    <a:pt x="251" y="322"/>
                  </a:lnTo>
                  <a:lnTo>
                    <a:pt x="252" y="322"/>
                  </a:lnTo>
                  <a:lnTo>
                    <a:pt x="253" y="322"/>
                  </a:lnTo>
                  <a:lnTo>
                    <a:pt x="254" y="321"/>
                  </a:lnTo>
                  <a:lnTo>
                    <a:pt x="255" y="320"/>
                  </a:lnTo>
                  <a:lnTo>
                    <a:pt x="257" y="318"/>
                  </a:lnTo>
                  <a:lnTo>
                    <a:pt x="258" y="316"/>
                  </a:lnTo>
                  <a:lnTo>
                    <a:pt x="260" y="316"/>
                  </a:lnTo>
                  <a:lnTo>
                    <a:pt x="262" y="314"/>
                  </a:lnTo>
                  <a:lnTo>
                    <a:pt x="263" y="312"/>
                  </a:lnTo>
                  <a:lnTo>
                    <a:pt x="263" y="311"/>
                  </a:lnTo>
                  <a:lnTo>
                    <a:pt x="263" y="310"/>
                  </a:lnTo>
                  <a:lnTo>
                    <a:pt x="263" y="309"/>
                  </a:lnTo>
                  <a:lnTo>
                    <a:pt x="263" y="307"/>
                  </a:lnTo>
                  <a:lnTo>
                    <a:pt x="265" y="307"/>
                  </a:lnTo>
                  <a:lnTo>
                    <a:pt x="266" y="306"/>
                  </a:lnTo>
                  <a:lnTo>
                    <a:pt x="267" y="305"/>
                  </a:lnTo>
                  <a:lnTo>
                    <a:pt x="269" y="305"/>
                  </a:lnTo>
                  <a:lnTo>
                    <a:pt x="269" y="304"/>
                  </a:lnTo>
                  <a:lnTo>
                    <a:pt x="271" y="304"/>
                  </a:lnTo>
                  <a:lnTo>
                    <a:pt x="272" y="304"/>
                  </a:lnTo>
                  <a:lnTo>
                    <a:pt x="273" y="305"/>
                  </a:lnTo>
                  <a:lnTo>
                    <a:pt x="274" y="305"/>
                  </a:lnTo>
                  <a:lnTo>
                    <a:pt x="276" y="304"/>
                  </a:lnTo>
                  <a:lnTo>
                    <a:pt x="277" y="303"/>
                  </a:lnTo>
                  <a:lnTo>
                    <a:pt x="278" y="303"/>
                  </a:lnTo>
                  <a:lnTo>
                    <a:pt x="278" y="302"/>
                  </a:lnTo>
                  <a:lnTo>
                    <a:pt x="279" y="302"/>
                  </a:lnTo>
                  <a:lnTo>
                    <a:pt x="280" y="302"/>
                  </a:lnTo>
                  <a:lnTo>
                    <a:pt x="280" y="301"/>
                  </a:lnTo>
                  <a:lnTo>
                    <a:pt x="281" y="301"/>
                  </a:lnTo>
                  <a:lnTo>
                    <a:pt x="282" y="301"/>
                  </a:lnTo>
                  <a:lnTo>
                    <a:pt x="282" y="300"/>
                  </a:lnTo>
                  <a:lnTo>
                    <a:pt x="282" y="300"/>
                  </a:lnTo>
                  <a:lnTo>
                    <a:pt x="283" y="299"/>
                  </a:lnTo>
                  <a:lnTo>
                    <a:pt x="283" y="298"/>
                  </a:lnTo>
                  <a:lnTo>
                    <a:pt x="284" y="298"/>
                  </a:lnTo>
                  <a:lnTo>
                    <a:pt x="284" y="297"/>
                  </a:lnTo>
                  <a:lnTo>
                    <a:pt x="285" y="297"/>
                  </a:lnTo>
                  <a:lnTo>
                    <a:pt x="286" y="297"/>
                  </a:lnTo>
                  <a:lnTo>
                    <a:pt x="287" y="297"/>
                  </a:lnTo>
                  <a:lnTo>
                    <a:pt x="288" y="297"/>
                  </a:lnTo>
                  <a:lnTo>
                    <a:pt x="288" y="298"/>
                  </a:lnTo>
                  <a:lnTo>
                    <a:pt x="289" y="299"/>
                  </a:lnTo>
                  <a:lnTo>
                    <a:pt x="289" y="300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8" y="300"/>
                  </a:lnTo>
                  <a:lnTo>
                    <a:pt x="288" y="301"/>
                  </a:lnTo>
                  <a:lnTo>
                    <a:pt x="289" y="302"/>
                  </a:lnTo>
                  <a:lnTo>
                    <a:pt x="289" y="302"/>
                  </a:lnTo>
                  <a:lnTo>
                    <a:pt x="290" y="301"/>
                  </a:lnTo>
                  <a:lnTo>
                    <a:pt x="290" y="302"/>
                  </a:lnTo>
                  <a:lnTo>
                    <a:pt x="291" y="302"/>
                  </a:lnTo>
                  <a:lnTo>
                    <a:pt x="291" y="303"/>
                  </a:lnTo>
                  <a:lnTo>
                    <a:pt x="291" y="303"/>
                  </a:lnTo>
                  <a:lnTo>
                    <a:pt x="292" y="303"/>
                  </a:lnTo>
                  <a:lnTo>
                    <a:pt x="293" y="304"/>
                  </a:lnTo>
                  <a:lnTo>
                    <a:pt x="293" y="305"/>
                  </a:lnTo>
                  <a:lnTo>
                    <a:pt x="294" y="305"/>
                  </a:lnTo>
                  <a:lnTo>
                    <a:pt x="295" y="305"/>
                  </a:lnTo>
                  <a:lnTo>
                    <a:pt x="295" y="305"/>
                  </a:lnTo>
                  <a:lnTo>
                    <a:pt x="296" y="305"/>
                  </a:lnTo>
                  <a:lnTo>
                    <a:pt x="297" y="305"/>
                  </a:lnTo>
                  <a:lnTo>
                    <a:pt x="298" y="305"/>
                  </a:lnTo>
                  <a:lnTo>
                    <a:pt x="299" y="305"/>
                  </a:lnTo>
                  <a:lnTo>
                    <a:pt x="300" y="305"/>
                  </a:lnTo>
                  <a:lnTo>
                    <a:pt x="301" y="306"/>
                  </a:lnTo>
                  <a:lnTo>
                    <a:pt x="301" y="305"/>
                  </a:lnTo>
                  <a:lnTo>
                    <a:pt x="301" y="304"/>
                  </a:lnTo>
                  <a:lnTo>
                    <a:pt x="301" y="304"/>
                  </a:lnTo>
                  <a:lnTo>
                    <a:pt x="302" y="303"/>
                  </a:lnTo>
                  <a:lnTo>
                    <a:pt x="303" y="303"/>
                  </a:lnTo>
                  <a:lnTo>
                    <a:pt x="304" y="303"/>
                  </a:lnTo>
                  <a:lnTo>
                    <a:pt x="304" y="303"/>
                  </a:lnTo>
                  <a:lnTo>
                    <a:pt x="305" y="302"/>
                  </a:lnTo>
                  <a:lnTo>
                    <a:pt x="305" y="303"/>
                  </a:lnTo>
                  <a:lnTo>
                    <a:pt x="306" y="303"/>
                  </a:lnTo>
                  <a:lnTo>
                    <a:pt x="307" y="303"/>
                  </a:lnTo>
                  <a:lnTo>
                    <a:pt x="308" y="303"/>
                  </a:lnTo>
                  <a:lnTo>
                    <a:pt x="308" y="303"/>
                  </a:lnTo>
                  <a:lnTo>
                    <a:pt x="309" y="303"/>
                  </a:lnTo>
                  <a:lnTo>
                    <a:pt x="310" y="303"/>
                  </a:lnTo>
                  <a:lnTo>
                    <a:pt x="311" y="303"/>
                  </a:lnTo>
                  <a:lnTo>
                    <a:pt x="312" y="303"/>
                  </a:lnTo>
                  <a:lnTo>
                    <a:pt x="313" y="303"/>
                  </a:lnTo>
                  <a:lnTo>
                    <a:pt x="314" y="303"/>
                  </a:lnTo>
                  <a:lnTo>
                    <a:pt x="314" y="302"/>
                  </a:lnTo>
                  <a:lnTo>
                    <a:pt x="314" y="303"/>
                  </a:lnTo>
                  <a:lnTo>
                    <a:pt x="315" y="303"/>
                  </a:lnTo>
                  <a:lnTo>
                    <a:pt x="316" y="303"/>
                  </a:lnTo>
                  <a:lnTo>
                    <a:pt x="318" y="303"/>
                  </a:lnTo>
                  <a:lnTo>
                    <a:pt x="319" y="303"/>
                  </a:lnTo>
                  <a:lnTo>
                    <a:pt x="320" y="303"/>
                  </a:lnTo>
                  <a:lnTo>
                    <a:pt x="320" y="303"/>
                  </a:lnTo>
                  <a:lnTo>
                    <a:pt x="322" y="303"/>
                  </a:lnTo>
                  <a:lnTo>
                    <a:pt x="323" y="303"/>
                  </a:lnTo>
                  <a:lnTo>
                    <a:pt x="323" y="303"/>
                  </a:lnTo>
                  <a:lnTo>
                    <a:pt x="324" y="303"/>
                  </a:lnTo>
                  <a:lnTo>
                    <a:pt x="325" y="304"/>
                  </a:lnTo>
                  <a:lnTo>
                    <a:pt x="326" y="304"/>
                  </a:lnTo>
                  <a:lnTo>
                    <a:pt x="326" y="303"/>
                  </a:lnTo>
                  <a:lnTo>
                    <a:pt x="327" y="303"/>
                  </a:lnTo>
                  <a:lnTo>
                    <a:pt x="327" y="303"/>
                  </a:lnTo>
                  <a:lnTo>
                    <a:pt x="328" y="303"/>
                  </a:lnTo>
                  <a:lnTo>
                    <a:pt x="329" y="303"/>
                  </a:lnTo>
                  <a:lnTo>
                    <a:pt x="330" y="302"/>
                  </a:lnTo>
                  <a:lnTo>
                    <a:pt x="330" y="301"/>
                  </a:lnTo>
                  <a:lnTo>
                    <a:pt x="331" y="301"/>
                  </a:lnTo>
                  <a:lnTo>
                    <a:pt x="332" y="302"/>
                  </a:lnTo>
                  <a:lnTo>
                    <a:pt x="332" y="301"/>
                  </a:lnTo>
                  <a:lnTo>
                    <a:pt x="333" y="301"/>
                  </a:lnTo>
                  <a:lnTo>
                    <a:pt x="333" y="302"/>
                  </a:lnTo>
                  <a:lnTo>
                    <a:pt x="334" y="301"/>
                  </a:lnTo>
                  <a:lnTo>
                    <a:pt x="335" y="301"/>
                  </a:lnTo>
                  <a:lnTo>
                    <a:pt x="336" y="301"/>
                  </a:lnTo>
                  <a:lnTo>
                    <a:pt x="336" y="302"/>
                  </a:lnTo>
                  <a:lnTo>
                    <a:pt x="337" y="302"/>
                  </a:lnTo>
                  <a:lnTo>
                    <a:pt x="338" y="302"/>
                  </a:lnTo>
                  <a:lnTo>
                    <a:pt x="339" y="302"/>
                  </a:lnTo>
                  <a:lnTo>
                    <a:pt x="338" y="301"/>
                  </a:lnTo>
                  <a:lnTo>
                    <a:pt x="338" y="300"/>
                  </a:lnTo>
                  <a:lnTo>
                    <a:pt x="338" y="299"/>
                  </a:lnTo>
                  <a:lnTo>
                    <a:pt x="339" y="299"/>
                  </a:lnTo>
                  <a:lnTo>
                    <a:pt x="339" y="298"/>
                  </a:lnTo>
                  <a:lnTo>
                    <a:pt x="340" y="298"/>
                  </a:lnTo>
                  <a:lnTo>
                    <a:pt x="340" y="297"/>
                  </a:lnTo>
                  <a:lnTo>
                    <a:pt x="340" y="297"/>
                  </a:lnTo>
                  <a:lnTo>
                    <a:pt x="340" y="296"/>
                  </a:lnTo>
                  <a:lnTo>
                    <a:pt x="341" y="295"/>
                  </a:lnTo>
                  <a:lnTo>
                    <a:pt x="342" y="295"/>
                  </a:lnTo>
                  <a:lnTo>
                    <a:pt x="343" y="294"/>
                  </a:lnTo>
                  <a:lnTo>
                    <a:pt x="342" y="294"/>
                  </a:lnTo>
                  <a:lnTo>
                    <a:pt x="342" y="293"/>
                  </a:lnTo>
                  <a:lnTo>
                    <a:pt x="342" y="292"/>
                  </a:lnTo>
                  <a:lnTo>
                    <a:pt x="343" y="292"/>
                  </a:lnTo>
                  <a:lnTo>
                    <a:pt x="343" y="291"/>
                  </a:lnTo>
                  <a:lnTo>
                    <a:pt x="344" y="291"/>
                  </a:lnTo>
                  <a:lnTo>
                    <a:pt x="345" y="292"/>
                  </a:lnTo>
                  <a:lnTo>
                    <a:pt x="346" y="291"/>
                  </a:lnTo>
                  <a:lnTo>
                    <a:pt x="346" y="291"/>
                  </a:lnTo>
                  <a:lnTo>
                    <a:pt x="346" y="290"/>
                  </a:lnTo>
                  <a:lnTo>
                    <a:pt x="346" y="290"/>
                  </a:lnTo>
                  <a:lnTo>
                    <a:pt x="347" y="289"/>
                  </a:lnTo>
                  <a:lnTo>
                    <a:pt x="347" y="288"/>
                  </a:lnTo>
                  <a:lnTo>
                    <a:pt x="347" y="287"/>
                  </a:lnTo>
                  <a:lnTo>
                    <a:pt x="348" y="287"/>
                  </a:lnTo>
                  <a:lnTo>
                    <a:pt x="349" y="286"/>
                  </a:lnTo>
                  <a:lnTo>
                    <a:pt x="350" y="286"/>
                  </a:lnTo>
                  <a:lnTo>
                    <a:pt x="349" y="285"/>
                  </a:lnTo>
                  <a:lnTo>
                    <a:pt x="349" y="284"/>
                  </a:lnTo>
                  <a:lnTo>
                    <a:pt x="350" y="284"/>
                  </a:lnTo>
                  <a:lnTo>
                    <a:pt x="350" y="283"/>
                  </a:lnTo>
                  <a:lnTo>
                    <a:pt x="350" y="282"/>
                  </a:lnTo>
                  <a:lnTo>
                    <a:pt x="351" y="281"/>
                  </a:lnTo>
                  <a:lnTo>
                    <a:pt x="352" y="282"/>
                  </a:lnTo>
                  <a:lnTo>
                    <a:pt x="352" y="281"/>
                  </a:lnTo>
                  <a:lnTo>
                    <a:pt x="352" y="280"/>
                  </a:lnTo>
                  <a:lnTo>
                    <a:pt x="351" y="280"/>
                  </a:lnTo>
                  <a:lnTo>
                    <a:pt x="350" y="280"/>
                  </a:lnTo>
                  <a:lnTo>
                    <a:pt x="351" y="279"/>
                  </a:lnTo>
                  <a:lnTo>
                    <a:pt x="351" y="278"/>
                  </a:lnTo>
                  <a:lnTo>
                    <a:pt x="352" y="278"/>
                  </a:lnTo>
                  <a:lnTo>
                    <a:pt x="352" y="277"/>
                  </a:lnTo>
                  <a:lnTo>
                    <a:pt x="352" y="276"/>
                  </a:lnTo>
                  <a:lnTo>
                    <a:pt x="351" y="275"/>
                  </a:lnTo>
                  <a:lnTo>
                    <a:pt x="351" y="274"/>
                  </a:lnTo>
                  <a:lnTo>
                    <a:pt x="352" y="274"/>
                  </a:lnTo>
                  <a:lnTo>
                    <a:pt x="352" y="275"/>
                  </a:lnTo>
                  <a:lnTo>
                    <a:pt x="353" y="276"/>
                  </a:lnTo>
                  <a:lnTo>
                    <a:pt x="353" y="275"/>
                  </a:lnTo>
                  <a:lnTo>
                    <a:pt x="353" y="274"/>
                  </a:lnTo>
                  <a:lnTo>
                    <a:pt x="352" y="273"/>
                  </a:lnTo>
                  <a:lnTo>
                    <a:pt x="352" y="272"/>
                  </a:lnTo>
                  <a:lnTo>
                    <a:pt x="352" y="272"/>
                  </a:lnTo>
                  <a:lnTo>
                    <a:pt x="353" y="272"/>
                  </a:lnTo>
                  <a:lnTo>
                    <a:pt x="354" y="272"/>
                  </a:lnTo>
                  <a:lnTo>
                    <a:pt x="355" y="272"/>
                  </a:lnTo>
                  <a:lnTo>
                    <a:pt x="355" y="272"/>
                  </a:lnTo>
                  <a:lnTo>
                    <a:pt x="356" y="272"/>
                  </a:lnTo>
                  <a:lnTo>
                    <a:pt x="356" y="273"/>
                  </a:lnTo>
                  <a:lnTo>
                    <a:pt x="356" y="274"/>
                  </a:lnTo>
                  <a:lnTo>
                    <a:pt x="357" y="275"/>
                  </a:lnTo>
                  <a:lnTo>
                    <a:pt x="357" y="276"/>
                  </a:lnTo>
                  <a:lnTo>
                    <a:pt x="357" y="277"/>
                  </a:lnTo>
                  <a:lnTo>
                    <a:pt x="357" y="278"/>
                  </a:lnTo>
                  <a:lnTo>
                    <a:pt x="357" y="279"/>
                  </a:lnTo>
                  <a:lnTo>
                    <a:pt x="357" y="280"/>
                  </a:lnTo>
                  <a:lnTo>
                    <a:pt x="357" y="281"/>
                  </a:lnTo>
                  <a:lnTo>
                    <a:pt x="357" y="282"/>
                  </a:lnTo>
                  <a:lnTo>
                    <a:pt x="357" y="283"/>
                  </a:lnTo>
                  <a:lnTo>
                    <a:pt x="357" y="284"/>
                  </a:lnTo>
                  <a:lnTo>
                    <a:pt x="357" y="284"/>
                  </a:lnTo>
                  <a:lnTo>
                    <a:pt x="357" y="285"/>
                  </a:lnTo>
                  <a:lnTo>
                    <a:pt x="357" y="287"/>
                  </a:lnTo>
                  <a:lnTo>
                    <a:pt x="357" y="288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90"/>
                  </a:lnTo>
                  <a:lnTo>
                    <a:pt x="359" y="291"/>
                  </a:lnTo>
                  <a:lnTo>
                    <a:pt x="359" y="291"/>
                  </a:lnTo>
                  <a:lnTo>
                    <a:pt x="359" y="292"/>
                  </a:lnTo>
                  <a:lnTo>
                    <a:pt x="359" y="293"/>
                  </a:lnTo>
                  <a:lnTo>
                    <a:pt x="359" y="293"/>
                  </a:lnTo>
                  <a:lnTo>
                    <a:pt x="360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2" y="295"/>
                  </a:lnTo>
                  <a:lnTo>
                    <a:pt x="363" y="296"/>
                  </a:lnTo>
                  <a:lnTo>
                    <a:pt x="364" y="297"/>
                  </a:lnTo>
                  <a:lnTo>
                    <a:pt x="365" y="297"/>
                  </a:lnTo>
                  <a:lnTo>
                    <a:pt x="365" y="297"/>
                  </a:lnTo>
                  <a:lnTo>
                    <a:pt x="365" y="298"/>
                  </a:lnTo>
                  <a:lnTo>
                    <a:pt x="366" y="299"/>
                  </a:lnTo>
                  <a:lnTo>
                    <a:pt x="367" y="301"/>
                  </a:lnTo>
                  <a:lnTo>
                    <a:pt x="368" y="302"/>
                  </a:lnTo>
                  <a:lnTo>
                    <a:pt x="368" y="303"/>
                  </a:lnTo>
                  <a:lnTo>
                    <a:pt x="369" y="304"/>
                  </a:lnTo>
                  <a:lnTo>
                    <a:pt x="369" y="305"/>
                  </a:lnTo>
                  <a:lnTo>
                    <a:pt x="369" y="307"/>
                  </a:lnTo>
                  <a:lnTo>
                    <a:pt x="369" y="309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69" y="311"/>
                  </a:lnTo>
                  <a:lnTo>
                    <a:pt x="368" y="313"/>
                  </a:lnTo>
                  <a:lnTo>
                    <a:pt x="368" y="315"/>
                  </a:lnTo>
                  <a:lnTo>
                    <a:pt x="367" y="316"/>
                  </a:lnTo>
                  <a:lnTo>
                    <a:pt x="367" y="317"/>
                  </a:lnTo>
                  <a:lnTo>
                    <a:pt x="366" y="318"/>
                  </a:lnTo>
                  <a:lnTo>
                    <a:pt x="365" y="319"/>
                  </a:lnTo>
                  <a:lnTo>
                    <a:pt x="365" y="320"/>
                  </a:lnTo>
                  <a:lnTo>
                    <a:pt x="365" y="321"/>
                  </a:lnTo>
                  <a:lnTo>
                    <a:pt x="364" y="322"/>
                  </a:lnTo>
                  <a:lnTo>
                    <a:pt x="363" y="323"/>
                  </a:lnTo>
                  <a:lnTo>
                    <a:pt x="362" y="323"/>
                  </a:lnTo>
                  <a:lnTo>
                    <a:pt x="361" y="325"/>
                  </a:lnTo>
                  <a:lnTo>
                    <a:pt x="360" y="326"/>
                  </a:lnTo>
                  <a:lnTo>
                    <a:pt x="359" y="327"/>
                  </a:lnTo>
                  <a:lnTo>
                    <a:pt x="359" y="328"/>
                  </a:lnTo>
                  <a:lnTo>
                    <a:pt x="358" y="329"/>
                  </a:lnTo>
                  <a:lnTo>
                    <a:pt x="358" y="329"/>
                  </a:lnTo>
                  <a:lnTo>
                    <a:pt x="357" y="330"/>
                  </a:lnTo>
                  <a:lnTo>
                    <a:pt x="356" y="330"/>
                  </a:lnTo>
                  <a:lnTo>
                    <a:pt x="355" y="332"/>
                  </a:lnTo>
                  <a:lnTo>
                    <a:pt x="354" y="333"/>
                  </a:lnTo>
                  <a:lnTo>
                    <a:pt x="354" y="334"/>
                  </a:lnTo>
                  <a:lnTo>
                    <a:pt x="353" y="335"/>
                  </a:lnTo>
                  <a:lnTo>
                    <a:pt x="353" y="335"/>
                  </a:lnTo>
                  <a:lnTo>
                    <a:pt x="353" y="336"/>
                  </a:lnTo>
                  <a:lnTo>
                    <a:pt x="354" y="336"/>
                  </a:lnTo>
                  <a:lnTo>
                    <a:pt x="354" y="337"/>
                  </a:lnTo>
                  <a:lnTo>
                    <a:pt x="354" y="339"/>
                  </a:lnTo>
                  <a:lnTo>
                    <a:pt x="355" y="339"/>
                  </a:lnTo>
                  <a:lnTo>
                    <a:pt x="355" y="340"/>
                  </a:lnTo>
                  <a:lnTo>
                    <a:pt x="356" y="341"/>
                  </a:lnTo>
                  <a:lnTo>
                    <a:pt x="357" y="341"/>
                  </a:lnTo>
                  <a:lnTo>
                    <a:pt x="358" y="342"/>
                  </a:lnTo>
                  <a:lnTo>
                    <a:pt x="359" y="342"/>
                  </a:lnTo>
                  <a:lnTo>
                    <a:pt x="360" y="342"/>
                  </a:lnTo>
                  <a:lnTo>
                    <a:pt x="362" y="342"/>
                  </a:lnTo>
                  <a:lnTo>
                    <a:pt x="363" y="342"/>
                  </a:lnTo>
                  <a:lnTo>
                    <a:pt x="364" y="342"/>
                  </a:lnTo>
                  <a:lnTo>
                    <a:pt x="365" y="342"/>
                  </a:lnTo>
                  <a:lnTo>
                    <a:pt x="366" y="342"/>
                  </a:lnTo>
                  <a:lnTo>
                    <a:pt x="367" y="342"/>
                  </a:lnTo>
                  <a:lnTo>
                    <a:pt x="369" y="342"/>
                  </a:lnTo>
                  <a:lnTo>
                    <a:pt x="370" y="342"/>
                  </a:lnTo>
                  <a:lnTo>
                    <a:pt x="371" y="341"/>
                  </a:lnTo>
                  <a:lnTo>
                    <a:pt x="372" y="340"/>
                  </a:lnTo>
                  <a:lnTo>
                    <a:pt x="373" y="340"/>
                  </a:lnTo>
                  <a:lnTo>
                    <a:pt x="374" y="339"/>
                  </a:lnTo>
                  <a:lnTo>
                    <a:pt x="376" y="338"/>
                  </a:lnTo>
                  <a:lnTo>
                    <a:pt x="377" y="337"/>
                  </a:lnTo>
                  <a:lnTo>
                    <a:pt x="378" y="336"/>
                  </a:lnTo>
                  <a:lnTo>
                    <a:pt x="379" y="335"/>
                  </a:lnTo>
                  <a:lnTo>
                    <a:pt x="381" y="335"/>
                  </a:lnTo>
                  <a:lnTo>
                    <a:pt x="383" y="334"/>
                  </a:lnTo>
                  <a:lnTo>
                    <a:pt x="384" y="333"/>
                  </a:lnTo>
                  <a:lnTo>
                    <a:pt x="385" y="332"/>
                  </a:lnTo>
                  <a:lnTo>
                    <a:pt x="386" y="331"/>
                  </a:lnTo>
                  <a:lnTo>
                    <a:pt x="388" y="330"/>
                  </a:lnTo>
                  <a:lnTo>
                    <a:pt x="389" y="329"/>
                  </a:lnTo>
                  <a:lnTo>
                    <a:pt x="391" y="329"/>
                  </a:lnTo>
                  <a:lnTo>
                    <a:pt x="391" y="328"/>
                  </a:lnTo>
                  <a:lnTo>
                    <a:pt x="393" y="327"/>
                  </a:lnTo>
                  <a:lnTo>
                    <a:pt x="394" y="326"/>
                  </a:lnTo>
                  <a:lnTo>
                    <a:pt x="396" y="324"/>
                  </a:lnTo>
                  <a:lnTo>
                    <a:pt x="397" y="323"/>
                  </a:lnTo>
                  <a:lnTo>
                    <a:pt x="397" y="323"/>
                  </a:lnTo>
                  <a:lnTo>
                    <a:pt x="399" y="321"/>
                  </a:lnTo>
                  <a:lnTo>
                    <a:pt x="400" y="321"/>
                  </a:lnTo>
                  <a:lnTo>
                    <a:pt x="402" y="319"/>
                  </a:lnTo>
                  <a:lnTo>
                    <a:pt x="403" y="318"/>
                  </a:lnTo>
                  <a:lnTo>
                    <a:pt x="403" y="316"/>
                  </a:lnTo>
                  <a:lnTo>
                    <a:pt x="404" y="316"/>
                  </a:lnTo>
                  <a:lnTo>
                    <a:pt x="405" y="315"/>
                  </a:lnTo>
                  <a:lnTo>
                    <a:pt x="407" y="314"/>
                  </a:lnTo>
                  <a:lnTo>
                    <a:pt x="408" y="312"/>
                  </a:lnTo>
                  <a:lnTo>
                    <a:pt x="409" y="311"/>
                  </a:lnTo>
                  <a:lnTo>
                    <a:pt x="410" y="310"/>
                  </a:lnTo>
                  <a:lnTo>
                    <a:pt x="410" y="308"/>
                  </a:lnTo>
                  <a:lnTo>
                    <a:pt x="411" y="306"/>
                  </a:lnTo>
                  <a:lnTo>
                    <a:pt x="411" y="305"/>
                  </a:lnTo>
                  <a:lnTo>
                    <a:pt x="412" y="303"/>
                  </a:lnTo>
                  <a:lnTo>
                    <a:pt x="414" y="302"/>
                  </a:lnTo>
                  <a:lnTo>
                    <a:pt x="415" y="301"/>
                  </a:lnTo>
                  <a:lnTo>
                    <a:pt x="416" y="300"/>
                  </a:lnTo>
                  <a:lnTo>
                    <a:pt x="417" y="298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3" y="296"/>
                  </a:lnTo>
                  <a:lnTo>
                    <a:pt x="425" y="294"/>
                  </a:lnTo>
                  <a:lnTo>
                    <a:pt x="428" y="293"/>
                  </a:lnTo>
                  <a:lnTo>
                    <a:pt x="430" y="291"/>
                  </a:lnTo>
                  <a:lnTo>
                    <a:pt x="433" y="290"/>
                  </a:lnTo>
                  <a:lnTo>
                    <a:pt x="434" y="289"/>
                  </a:lnTo>
                  <a:lnTo>
                    <a:pt x="435" y="288"/>
                  </a:lnTo>
                  <a:lnTo>
                    <a:pt x="438" y="286"/>
                  </a:lnTo>
                  <a:lnTo>
                    <a:pt x="441" y="285"/>
                  </a:lnTo>
                  <a:lnTo>
                    <a:pt x="441" y="284"/>
                  </a:lnTo>
                  <a:lnTo>
                    <a:pt x="443" y="284"/>
                  </a:lnTo>
                  <a:lnTo>
                    <a:pt x="445" y="282"/>
                  </a:lnTo>
                  <a:lnTo>
                    <a:pt x="448" y="281"/>
                  </a:lnTo>
                  <a:lnTo>
                    <a:pt x="449" y="280"/>
                  </a:lnTo>
                  <a:lnTo>
                    <a:pt x="452" y="278"/>
                  </a:lnTo>
                  <a:lnTo>
                    <a:pt x="454" y="278"/>
                  </a:lnTo>
                  <a:lnTo>
                    <a:pt x="455" y="278"/>
                  </a:lnTo>
                  <a:lnTo>
                    <a:pt x="456" y="277"/>
                  </a:lnTo>
                  <a:lnTo>
                    <a:pt x="460" y="276"/>
                  </a:lnTo>
                  <a:lnTo>
                    <a:pt x="461" y="275"/>
                  </a:lnTo>
                  <a:lnTo>
                    <a:pt x="463" y="274"/>
                  </a:lnTo>
                  <a:lnTo>
                    <a:pt x="465" y="274"/>
                  </a:lnTo>
                  <a:lnTo>
                    <a:pt x="467" y="273"/>
                  </a:lnTo>
                  <a:lnTo>
                    <a:pt x="468" y="273"/>
                  </a:lnTo>
                  <a:lnTo>
                    <a:pt x="468" y="270"/>
                  </a:lnTo>
                  <a:lnTo>
                    <a:pt x="468" y="268"/>
                  </a:lnTo>
                  <a:lnTo>
                    <a:pt x="469" y="266"/>
                  </a:lnTo>
                  <a:lnTo>
                    <a:pt x="470" y="265"/>
                  </a:lnTo>
                  <a:lnTo>
                    <a:pt x="471" y="262"/>
                  </a:lnTo>
                  <a:lnTo>
                    <a:pt x="473" y="261"/>
                  </a:lnTo>
                  <a:lnTo>
                    <a:pt x="473" y="259"/>
                  </a:lnTo>
                  <a:lnTo>
                    <a:pt x="473" y="259"/>
                  </a:lnTo>
                  <a:lnTo>
                    <a:pt x="473" y="257"/>
                  </a:lnTo>
                  <a:lnTo>
                    <a:pt x="473" y="255"/>
                  </a:lnTo>
                  <a:lnTo>
                    <a:pt x="473" y="254"/>
                  </a:lnTo>
                  <a:lnTo>
                    <a:pt x="474" y="253"/>
                  </a:lnTo>
                  <a:lnTo>
                    <a:pt x="474" y="250"/>
                  </a:lnTo>
                  <a:lnTo>
                    <a:pt x="475" y="249"/>
                  </a:lnTo>
                  <a:lnTo>
                    <a:pt x="476" y="246"/>
                  </a:lnTo>
                  <a:lnTo>
                    <a:pt x="476" y="246"/>
                  </a:lnTo>
                  <a:lnTo>
                    <a:pt x="476" y="245"/>
                  </a:lnTo>
                  <a:lnTo>
                    <a:pt x="476" y="243"/>
                  </a:lnTo>
                  <a:lnTo>
                    <a:pt x="476" y="242"/>
                  </a:lnTo>
                  <a:lnTo>
                    <a:pt x="476" y="241"/>
                  </a:lnTo>
                  <a:lnTo>
                    <a:pt x="477" y="240"/>
                  </a:lnTo>
                  <a:lnTo>
                    <a:pt x="478" y="238"/>
                  </a:lnTo>
                  <a:lnTo>
                    <a:pt x="478" y="235"/>
                  </a:lnTo>
                  <a:lnTo>
                    <a:pt x="479" y="234"/>
                  </a:lnTo>
                  <a:lnTo>
                    <a:pt x="480" y="234"/>
                  </a:lnTo>
                  <a:lnTo>
                    <a:pt x="480" y="233"/>
                  </a:lnTo>
                  <a:lnTo>
                    <a:pt x="482" y="232"/>
                  </a:lnTo>
                  <a:lnTo>
                    <a:pt x="482" y="229"/>
                  </a:lnTo>
                  <a:lnTo>
                    <a:pt x="482" y="228"/>
                  </a:lnTo>
                  <a:lnTo>
                    <a:pt x="483" y="227"/>
                  </a:lnTo>
                  <a:lnTo>
                    <a:pt x="484" y="226"/>
                  </a:lnTo>
                  <a:lnTo>
                    <a:pt x="485" y="225"/>
                  </a:lnTo>
                  <a:lnTo>
                    <a:pt x="485" y="224"/>
                  </a:lnTo>
                  <a:lnTo>
                    <a:pt x="486" y="222"/>
                  </a:lnTo>
                  <a:lnTo>
                    <a:pt x="486" y="220"/>
                  </a:lnTo>
                  <a:lnTo>
                    <a:pt x="489" y="219"/>
                  </a:lnTo>
                  <a:lnTo>
                    <a:pt x="490" y="217"/>
                  </a:lnTo>
                  <a:lnTo>
                    <a:pt x="490" y="216"/>
                  </a:lnTo>
                  <a:lnTo>
                    <a:pt x="489" y="214"/>
                  </a:lnTo>
                  <a:lnTo>
                    <a:pt x="487" y="213"/>
                  </a:lnTo>
                  <a:lnTo>
                    <a:pt x="486" y="211"/>
                  </a:lnTo>
                  <a:lnTo>
                    <a:pt x="486" y="210"/>
                  </a:lnTo>
                  <a:lnTo>
                    <a:pt x="487" y="210"/>
                  </a:lnTo>
                  <a:lnTo>
                    <a:pt x="488" y="210"/>
                  </a:lnTo>
                  <a:lnTo>
                    <a:pt x="489" y="211"/>
                  </a:lnTo>
                  <a:lnTo>
                    <a:pt x="490" y="213"/>
                  </a:lnTo>
                  <a:lnTo>
                    <a:pt x="492" y="211"/>
                  </a:lnTo>
                  <a:lnTo>
                    <a:pt x="491" y="210"/>
                  </a:lnTo>
                  <a:lnTo>
                    <a:pt x="493" y="210"/>
                  </a:lnTo>
                  <a:lnTo>
                    <a:pt x="493" y="209"/>
                  </a:lnTo>
                  <a:lnTo>
                    <a:pt x="492" y="208"/>
                  </a:lnTo>
                  <a:lnTo>
                    <a:pt x="493" y="207"/>
                  </a:lnTo>
                  <a:lnTo>
                    <a:pt x="495" y="205"/>
                  </a:lnTo>
                  <a:lnTo>
                    <a:pt x="494" y="203"/>
                  </a:lnTo>
                  <a:lnTo>
                    <a:pt x="496" y="204"/>
                  </a:lnTo>
                  <a:lnTo>
                    <a:pt x="497" y="204"/>
                  </a:lnTo>
                  <a:lnTo>
                    <a:pt x="499" y="203"/>
                  </a:lnTo>
                  <a:lnTo>
                    <a:pt x="499" y="202"/>
                  </a:lnTo>
                  <a:lnTo>
                    <a:pt x="502" y="202"/>
                  </a:lnTo>
                  <a:lnTo>
                    <a:pt x="503" y="202"/>
                  </a:lnTo>
                  <a:lnTo>
                    <a:pt x="505" y="202"/>
                  </a:lnTo>
                  <a:lnTo>
                    <a:pt x="505" y="201"/>
                  </a:lnTo>
                  <a:lnTo>
                    <a:pt x="505" y="201"/>
                  </a:lnTo>
                  <a:lnTo>
                    <a:pt x="506" y="200"/>
                  </a:lnTo>
                  <a:lnTo>
                    <a:pt x="507" y="199"/>
                  </a:lnTo>
                  <a:lnTo>
                    <a:pt x="508" y="198"/>
                  </a:lnTo>
                  <a:lnTo>
                    <a:pt x="507" y="196"/>
                  </a:lnTo>
                  <a:lnTo>
                    <a:pt x="504" y="196"/>
                  </a:lnTo>
                  <a:lnTo>
                    <a:pt x="501" y="193"/>
                  </a:lnTo>
                  <a:lnTo>
                    <a:pt x="499" y="191"/>
                  </a:lnTo>
                  <a:lnTo>
                    <a:pt x="499" y="190"/>
                  </a:lnTo>
                  <a:lnTo>
                    <a:pt x="499" y="189"/>
                  </a:lnTo>
                  <a:lnTo>
                    <a:pt x="499" y="189"/>
                  </a:lnTo>
                  <a:lnTo>
                    <a:pt x="499" y="187"/>
                  </a:lnTo>
                  <a:lnTo>
                    <a:pt x="499" y="186"/>
                  </a:lnTo>
                  <a:lnTo>
                    <a:pt x="500" y="186"/>
                  </a:lnTo>
                  <a:lnTo>
                    <a:pt x="502" y="186"/>
                  </a:lnTo>
                  <a:lnTo>
                    <a:pt x="502" y="185"/>
                  </a:lnTo>
                  <a:lnTo>
                    <a:pt x="503" y="184"/>
                  </a:lnTo>
                  <a:lnTo>
                    <a:pt x="502" y="183"/>
                  </a:lnTo>
                  <a:lnTo>
                    <a:pt x="501" y="183"/>
                  </a:lnTo>
                  <a:lnTo>
                    <a:pt x="499" y="180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9"/>
                  </a:lnTo>
                  <a:lnTo>
                    <a:pt x="504" y="178"/>
                  </a:lnTo>
                  <a:lnTo>
                    <a:pt x="503" y="176"/>
                  </a:lnTo>
                  <a:lnTo>
                    <a:pt x="499" y="172"/>
                  </a:lnTo>
                  <a:lnTo>
                    <a:pt x="497" y="172"/>
                  </a:lnTo>
                  <a:lnTo>
                    <a:pt x="496" y="170"/>
                  </a:lnTo>
                  <a:lnTo>
                    <a:pt x="496" y="169"/>
                  </a:lnTo>
                  <a:lnTo>
                    <a:pt x="496" y="168"/>
                  </a:lnTo>
                  <a:lnTo>
                    <a:pt x="497" y="167"/>
                  </a:lnTo>
                  <a:lnTo>
                    <a:pt x="497" y="166"/>
                  </a:lnTo>
                  <a:lnTo>
                    <a:pt x="498" y="165"/>
                  </a:lnTo>
                  <a:lnTo>
                    <a:pt x="497" y="163"/>
                  </a:lnTo>
                  <a:lnTo>
                    <a:pt x="496" y="160"/>
                  </a:lnTo>
                  <a:lnTo>
                    <a:pt x="495" y="159"/>
                  </a:lnTo>
                  <a:lnTo>
                    <a:pt x="492" y="159"/>
                  </a:lnTo>
                  <a:lnTo>
                    <a:pt x="493" y="157"/>
                  </a:lnTo>
                  <a:lnTo>
                    <a:pt x="493" y="154"/>
                  </a:lnTo>
                  <a:lnTo>
                    <a:pt x="492" y="153"/>
                  </a:lnTo>
                  <a:lnTo>
                    <a:pt x="492" y="151"/>
                  </a:lnTo>
                  <a:lnTo>
                    <a:pt x="493" y="150"/>
                  </a:lnTo>
                  <a:lnTo>
                    <a:pt x="493" y="149"/>
                  </a:lnTo>
                  <a:lnTo>
                    <a:pt x="493" y="148"/>
                  </a:lnTo>
                  <a:lnTo>
                    <a:pt x="493" y="147"/>
                  </a:lnTo>
                  <a:lnTo>
                    <a:pt x="493" y="146"/>
                  </a:lnTo>
                  <a:lnTo>
                    <a:pt x="493" y="145"/>
                  </a:lnTo>
                  <a:lnTo>
                    <a:pt x="495" y="144"/>
                  </a:lnTo>
                  <a:lnTo>
                    <a:pt x="496" y="143"/>
                  </a:lnTo>
                  <a:lnTo>
                    <a:pt x="496" y="142"/>
                  </a:lnTo>
                  <a:lnTo>
                    <a:pt x="497" y="141"/>
                  </a:lnTo>
                  <a:lnTo>
                    <a:pt x="497" y="139"/>
                  </a:lnTo>
                  <a:lnTo>
                    <a:pt x="497" y="138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4"/>
                  </a:lnTo>
                  <a:lnTo>
                    <a:pt x="499" y="132"/>
                  </a:lnTo>
                  <a:lnTo>
                    <a:pt x="500" y="131"/>
                  </a:lnTo>
                  <a:lnTo>
                    <a:pt x="501" y="130"/>
                  </a:lnTo>
                  <a:lnTo>
                    <a:pt x="502" y="128"/>
                  </a:lnTo>
                  <a:lnTo>
                    <a:pt x="502" y="126"/>
                  </a:lnTo>
                  <a:lnTo>
                    <a:pt x="502" y="126"/>
                  </a:lnTo>
                  <a:lnTo>
                    <a:pt x="502" y="122"/>
                  </a:lnTo>
                  <a:lnTo>
                    <a:pt x="505" y="120"/>
                  </a:lnTo>
                  <a:lnTo>
                    <a:pt x="507" y="118"/>
                  </a:lnTo>
                  <a:lnTo>
                    <a:pt x="506" y="115"/>
                  </a:lnTo>
                  <a:lnTo>
                    <a:pt x="506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7" y="110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4" y="104"/>
                  </a:lnTo>
                  <a:lnTo>
                    <a:pt x="503" y="101"/>
                  </a:lnTo>
                  <a:lnTo>
                    <a:pt x="502" y="98"/>
                  </a:lnTo>
                  <a:lnTo>
                    <a:pt x="501" y="96"/>
                  </a:lnTo>
                  <a:lnTo>
                    <a:pt x="503" y="94"/>
                  </a:lnTo>
                  <a:lnTo>
                    <a:pt x="504" y="93"/>
                  </a:lnTo>
                  <a:lnTo>
                    <a:pt x="506" y="93"/>
                  </a:lnTo>
                  <a:lnTo>
                    <a:pt x="507" y="90"/>
                  </a:lnTo>
                  <a:lnTo>
                    <a:pt x="509" y="90"/>
                  </a:lnTo>
                  <a:lnTo>
                    <a:pt x="510" y="89"/>
                  </a:lnTo>
                  <a:lnTo>
                    <a:pt x="510" y="88"/>
                  </a:lnTo>
                  <a:lnTo>
                    <a:pt x="512" y="86"/>
                  </a:lnTo>
                  <a:lnTo>
                    <a:pt x="514" y="84"/>
                  </a:lnTo>
                  <a:lnTo>
                    <a:pt x="517" y="83"/>
                  </a:lnTo>
                  <a:lnTo>
                    <a:pt x="516" y="78"/>
                  </a:lnTo>
                  <a:lnTo>
                    <a:pt x="518" y="76"/>
                  </a:lnTo>
                  <a:lnTo>
                    <a:pt x="520" y="75"/>
                  </a:lnTo>
                  <a:lnTo>
                    <a:pt x="521" y="72"/>
                  </a:lnTo>
                  <a:lnTo>
                    <a:pt x="524" y="69"/>
                  </a:lnTo>
                  <a:lnTo>
                    <a:pt x="526" y="69"/>
                  </a:lnTo>
                  <a:lnTo>
                    <a:pt x="528" y="67"/>
                  </a:lnTo>
                  <a:lnTo>
                    <a:pt x="530" y="66"/>
                  </a:lnTo>
                  <a:lnTo>
                    <a:pt x="529" y="64"/>
                  </a:lnTo>
                  <a:lnTo>
                    <a:pt x="529" y="62"/>
                  </a:lnTo>
                  <a:lnTo>
                    <a:pt x="531" y="62"/>
                  </a:lnTo>
                  <a:lnTo>
                    <a:pt x="531" y="61"/>
                  </a:lnTo>
                  <a:lnTo>
                    <a:pt x="532" y="58"/>
                  </a:lnTo>
                  <a:lnTo>
                    <a:pt x="533" y="56"/>
                  </a:lnTo>
                  <a:lnTo>
                    <a:pt x="535" y="54"/>
                  </a:lnTo>
                  <a:lnTo>
                    <a:pt x="535" y="51"/>
                  </a:lnTo>
                  <a:lnTo>
                    <a:pt x="537" y="50"/>
                  </a:lnTo>
                  <a:lnTo>
                    <a:pt x="539" y="48"/>
                  </a:lnTo>
                  <a:lnTo>
                    <a:pt x="541" y="44"/>
                  </a:lnTo>
                  <a:lnTo>
                    <a:pt x="543" y="44"/>
                  </a:lnTo>
                  <a:lnTo>
                    <a:pt x="550" y="40"/>
                  </a:lnTo>
                  <a:lnTo>
                    <a:pt x="550" y="38"/>
                  </a:lnTo>
                  <a:lnTo>
                    <a:pt x="552" y="33"/>
                  </a:lnTo>
                  <a:lnTo>
                    <a:pt x="552" y="32"/>
                  </a:lnTo>
                  <a:lnTo>
                    <a:pt x="556" y="31"/>
                  </a:lnTo>
                  <a:lnTo>
                    <a:pt x="556" y="30"/>
                  </a:lnTo>
                  <a:lnTo>
                    <a:pt x="556" y="28"/>
                  </a:lnTo>
                  <a:lnTo>
                    <a:pt x="558" y="25"/>
                  </a:lnTo>
                  <a:lnTo>
                    <a:pt x="559" y="23"/>
                  </a:lnTo>
                  <a:lnTo>
                    <a:pt x="560" y="23"/>
                  </a:lnTo>
                  <a:lnTo>
                    <a:pt x="560" y="18"/>
                  </a:lnTo>
                  <a:lnTo>
                    <a:pt x="563" y="17"/>
                  </a:lnTo>
                  <a:lnTo>
                    <a:pt x="563" y="14"/>
                  </a:lnTo>
                  <a:lnTo>
                    <a:pt x="566" y="12"/>
                  </a:lnTo>
                  <a:lnTo>
                    <a:pt x="568" y="12"/>
                  </a:lnTo>
                  <a:lnTo>
                    <a:pt x="572" y="9"/>
                  </a:lnTo>
                  <a:lnTo>
                    <a:pt x="573" y="7"/>
                  </a:lnTo>
                  <a:lnTo>
                    <a:pt x="574" y="6"/>
                  </a:lnTo>
                  <a:lnTo>
                    <a:pt x="575" y="5"/>
                  </a:lnTo>
                  <a:lnTo>
                    <a:pt x="577" y="5"/>
                  </a:lnTo>
                  <a:lnTo>
                    <a:pt x="576" y="4"/>
                  </a:lnTo>
                  <a:lnTo>
                    <a:pt x="579" y="1"/>
                  </a:lnTo>
                  <a:lnTo>
                    <a:pt x="580" y="0"/>
                  </a:lnTo>
                  <a:lnTo>
                    <a:pt x="582" y="0"/>
                  </a:lnTo>
                  <a:lnTo>
                    <a:pt x="585" y="1"/>
                  </a:lnTo>
                  <a:lnTo>
                    <a:pt x="588" y="5"/>
                  </a:lnTo>
                  <a:lnTo>
                    <a:pt x="593" y="8"/>
                  </a:lnTo>
                  <a:lnTo>
                    <a:pt x="599" y="13"/>
                  </a:lnTo>
                  <a:lnTo>
                    <a:pt x="602" y="18"/>
                  </a:lnTo>
                  <a:lnTo>
                    <a:pt x="607" y="22"/>
                  </a:lnTo>
                  <a:lnTo>
                    <a:pt x="610" y="25"/>
                  </a:lnTo>
                  <a:lnTo>
                    <a:pt x="612" y="27"/>
                  </a:lnTo>
                  <a:lnTo>
                    <a:pt x="718" y="74"/>
                  </a:lnTo>
                  <a:lnTo>
                    <a:pt x="719" y="74"/>
                  </a:lnTo>
                  <a:lnTo>
                    <a:pt x="720" y="75"/>
                  </a:lnTo>
                  <a:lnTo>
                    <a:pt x="721" y="75"/>
                  </a:lnTo>
                  <a:lnTo>
                    <a:pt x="722" y="75"/>
                  </a:lnTo>
                  <a:lnTo>
                    <a:pt x="722" y="75"/>
                  </a:lnTo>
                  <a:lnTo>
                    <a:pt x="723" y="75"/>
                  </a:lnTo>
                  <a:lnTo>
                    <a:pt x="724" y="74"/>
                  </a:lnTo>
                  <a:lnTo>
                    <a:pt x="725" y="73"/>
                  </a:lnTo>
                  <a:lnTo>
                    <a:pt x="725" y="72"/>
                  </a:lnTo>
                  <a:lnTo>
                    <a:pt x="726" y="70"/>
                  </a:lnTo>
                  <a:lnTo>
                    <a:pt x="727" y="69"/>
                  </a:lnTo>
                  <a:lnTo>
                    <a:pt x="732" y="70"/>
                  </a:lnTo>
                  <a:lnTo>
                    <a:pt x="734" y="70"/>
                  </a:lnTo>
                  <a:lnTo>
                    <a:pt x="734" y="70"/>
                  </a:lnTo>
                  <a:lnTo>
                    <a:pt x="736" y="69"/>
                  </a:lnTo>
                  <a:lnTo>
                    <a:pt x="737" y="69"/>
                  </a:lnTo>
                  <a:lnTo>
                    <a:pt x="739" y="69"/>
                  </a:lnTo>
                  <a:lnTo>
                    <a:pt x="740" y="69"/>
                  </a:lnTo>
                  <a:lnTo>
                    <a:pt x="741" y="69"/>
                  </a:lnTo>
                  <a:lnTo>
                    <a:pt x="742" y="69"/>
                  </a:lnTo>
                  <a:lnTo>
                    <a:pt x="743" y="68"/>
                  </a:lnTo>
                  <a:lnTo>
                    <a:pt x="745" y="68"/>
                  </a:lnTo>
                  <a:lnTo>
                    <a:pt x="746" y="69"/>
                  </a:lnTo>
                  <a:lnTo>
                    <a:pt x="747" y="69"/>
                  </a:lnTo>
                  <a:lnTo>
                    <a:pt x="747" y="70"/>
                  </a:lnTo>
                  <a:lnTo>
                    <a:pt x="748" y="71"/>
                  </a:lnTo>
                  <a:lnTo>
                    <a:pt x="750" y="70"/>
                  </a:lnTo>
                  <a:lnTo>
                    <a:pt x="772" y="65"/>
                  </a:lnTo>
                  <a:lnTo>
                    <a:pt x="773" y="65"/>
                  </a:lnTo>
                  <a:lnTo>
                    <a:pt x="774" y="64"/>
                  </a:lnTo>
                  <a:lnTo>
                    <a:pt x="775" y="63"/>
                  </a:lnTo>
                  <a:lnTo>
                    <a:pt x="778" y="63"/>
                  </a:lnTo>
                  <a:lnTo>
                    <a:pt x="780" y="62"/>
                  </a:lnTo>
                  <a:lnTo>
                    <a:pt x="782" y="62"/>
                  </a:lnTo>
                  <a:lnTo>
                    <a:pt x="826" y="54"/>
                  </a:lnTo>
                  <a:lnTo>
                    <a:pt x="826" y="55"/>
                  </a:lnTo>
                  <a:lnTo>
                    <a:pt x="826" y="56"/>
                  </a:lnTo>
                  <a:lnTo>
                    <a:pt x="827" y="57"/>
                  </a:lnTo>
                  <a:lnTo>
                    <a:pt x="827" y="58"/>
                  </a:lnTo>
                  <a:lnTo>
                    <a:pt x="827" y="59"/>
                  </a:lnTo>
                  <a:lnTo>
                    <a:pt x="828" y="60"/>
                  </a:lnTo>
                  <a:lnTo>
                    <a:pt x="827" y="60"/>
                  </a:lnTo>
                  <a:lnTo>
                    <a:pt x="828" y="61"/>
                  </a:lnTo>
                  <a:lnTo>
                    <a:pt x="828" y="62"/>
                  </a:lnTo>
                  <a:lnTo>
                    <a:pt x="828" y="62"/>
                  </a:lnTo>
                  <a:lnTo>
                    <a:pt x="829" y="63"/>
                  </a:lnTo>
                  <a:lnTo>
                    <a:pt x="830" y="64"/>
                  </a:lnTo>
                  <a:lnTo>
                    <a:pt x="830" y="65"/>
                  </a:lnTo>
                  <a:lnTo>
                    <a:pt x="830" y="66"/>
                  </a:lnTo>
                  <a:lnTo>
                    <a:pt x="830" y="67"/>
                  </a:lnTo>
                  <a:lnTo>
                    <a:pt x="831" y="67"/>
                  </a:lnTo>
                  <a:lnTo>
                    <a:pt x="831" y="68"/>
                  </a:lnTo>
                  <a:lnTo>
                    <a:pt x="831" y="69"/>
                  </a:lnTo>
                  <a:lnTo>
                    <a:pt x="831" y="69"/>
                  </a:lnTo>
                  <a:lnTo>
                    <a:pt x="832" y="69"/>
                  </a:lnTo>
                  <a:lnTo>
                    <a:pt x="833" y="70"/>
                  </a:lnTo>
                  <a:lnTo>
                    <a:pt x="834" y="70"/>
                  </a:lnTo>
                  <a:lnTo>
                    <a:pt x="834" y="71"/>
                  </a:lnTo>
                  <a:lnTo>
                    <a:pt x="835" y="71"/>
                  </a:lnTo>
                  <a:lnTo>
                    <a:pt x="836" y="71"/>
                  </a:lnTo>
                  <a:lnTo>
                    <a:pt x="836" y="72"/>
                  </a:lnTo>
                  <a:lnTo>
                    <a:pt x="835" y="72"/>
                  </a:lnTo>
                  <a:lnTo>
                    <a:pt x="835" y="73"/>
                  </a:lnTo>
                  <a:lnTo>
                    <a:pt x="834" y="74"/>
                  </a:lnTo>
                  <a:lnTo>
                    <a:pt x="834" y="75"/>
                  </a:lnTo>
                  <a:lnTo>
                    <a:pt x="833" y="75"/>
                  </a:lnTo>
                  <a:lnTo>
                    <a:pt x="834" y="76"/>
                  </a:lnTo>
                  <a:lnTo>
                    <a:pt x="834" y="77"/>
                  </a:lnTo>
                  <a:lnTo>
                    <a:pt x="834" y="78"/>
                  </a:lnTo>
                  <a:lnTo>
                    <a:pt x="833" y="79"/>
                  </a:lnTo>
                  <a:lnTo>
                    <a:pt x="834" y="80"/>
                  </a:lnTo>
                  <a:lnTo>
                    <a:pt x="834" y="79"/>
                  </a:lnTo>
                  <a:lnTo>
                    <a:pt x="835" y="79"/>
                  </a:lnTo>
                  <a:lnTo>
                    <a:pt x="836" y="80"/>
                  </a:lnTo>
                  <a:lnTo>
                    <a:pt x="835" y="80"/>
                  </a:lnTo>
                  <a:lnTo>
                    <a:pt x="834" y="81"/>
                  </a:lnTo>
                  <a:lnTo>
                    <a:pt x="834" y="81"/>
                  </a:lnTo>
                  <a:lnTo>
                    <a:pt x="833" y="82"/>
                  </a:lnTo>
                  <a:lnTo>
                    <a:pt x="833" y="83"/>
                  </a:lnTo>
                  <a:lnTo>
                    <a:pt x="833" y="84"/>
                  </a:lnTo>
                  <a:lnTo>
                    <a:pt x="832" y="85"/>
                  </a:lnTo>
                  <a:lnTo>
                    <a:pt x="832" y="86"/>
                  </a:lnTo>
                  <a:lnTo>
                    <a:pt x="833" y="87"/>
                  </a:lnTo>
                  <a:lnTo>
                    <a:pt x="833" y="88"/>
                  </a:lnTo>
                  <a:lnTo>
                    <a:pt x="833" y="88"/>
                  </a:lnTo>
                  <a:lnTo>
                    <a:pt x="833" y="89"/>
                  </a:lnTo>
                  <a:lnTo>
                    <a:pt x="834" y="90"/>
                  </a:lnTo>
                  <a:lnTo>
                    <a:pt x="834" y="91"/>
                  </a:lnTo>
                  <a:lnTo>
                    <a:pt x="833" y="92"/>
                  </a:lnTo>
                  <a:lnTo>
                    <a:pt x="833" y="93"/>
                  </a:lnTo>
                  <a:lnTo>
                    <a:pt x="833" y="94"/>
                  </a:lnTo>
                  <a:lnTo>
                    <a:pt x="833" y="94"/>
                  </a:lnTo>
                  <a:lnTo>
                    <a:pt x="833" y="95"/>
                  </a:lnTo>
                  <a:lnTo>
                    <a:pt x="834" y="95"/>
                  </a:lnTo>
                  <a:lnTo>
                    <a:pt x="835" y="95"/>
                  </a:lnTo>
                  <a:lnTo>
                    <a:pt x="835" y="96"/>
                  </a:lnTo>
                  <a:lnTo>
                    <a:pt x="836" y="97"/>
                  </a:lnTo>
                  <a:lnTo>
                    <a:pt x="836" y="98"/>
                  </a:lnTo>
                  <a:lnTo>
                    <a:pt x="836" y="99"/>
                  </a:lnTo>
                  <a:lnTo>
                    <a:pt x="835" y="100"/>
                  </a:lnTo>
                  <a:lnTo>
                    <a:pt x="835" y="100"/>
                  </a:lnTo>
                  <a:lnTo>
                    <a:pt x="834" y="100"/>
                  </a:lnTo>
                  <a:lnTo>
                    <a:pt x="834" y="101"/>
                  </a:lnTo>
                  <a:lnTo>
                    <a:pt x="835" y="101"/>
                  </a:lnTo>
                  <a:lnTo>
                    <a:pt x="835" y="100"/>
                  </a:lnTo>
                  <a:lnTo>
                    <a:pt x="836" y="100"/>
                  </a:lnTo>
                  <a:lnTo>
                    <a:pt x="836" y="100"/>
                  </a:lnTo>
                  <a:lnTo>
                    <a:pt x="836" y="99"/>
                  </a:lnTo>
                  <a:lnTo>
                    <a:pt x="836" y="99"/>
                  </a:lnTo>
                  <a:lnTo>
                    <a:pt x="836" y="98"/>
                  </a:lnTo>
                  <a:lnTo>
                    <a:pt x="837" y="99"/>
                  </a:lnTo>
                  <a:lnTo>
                    <a:pt x="837" y="100"/>
                  </a:lnTo>
                  <a:lnTo>
                    <a:pt x="838" y="100"/>
                  </a:lnTo>
                  <a:lnTo>
                    <a:pt x="838" y="100"/>
                  </a:lnTo>
                  <a:lnTo>
                    <a:pt x="839" y="100"/>
                  </a:lnTo>
                  <a:lnTo>
                    <a:pt x="840" y="100"/>
                  </a:lnTo>
                  <a:lnTo>
                    <a:pt x="841" y="100"/>
                  </a:lnTo>
                  <a:lnTo>
                    <a:pt x="840" y="101"/>
                  </a:lnTo>
                  <a:lnTo>
                    <a:pt x="840" y="102"/>
                  </a:lnTo>
                  <a:lnTo>
                    <a:pt x="841" y="103"/>
                  </a:lnTo>
                  <a:lnTo>
                    <a:pt x="841" y="104"/>
                  </a:lnTo>
                  <a:lnTo>
                    <a:pt x="842" y="104"/>
                  </a:lnTo>
                  <a:lnTo>
                    <a:pt x="843" y="105"/>
                  </a:lnTo>
                  <a:lnTo>
                    <a:pt x="842" y="106"/>
                  </a:lnTo>
                  <a:lnTo>
                    <a:pt x="841" y="106"/>
                  </a:lnTo>
                  <a:lnTo>
                    <a:pt x="841" y="107"/>
                  </a:lnTo>
                  <a:lnTo>
                    <a:pt x="842" y="107"/>
                  </a:lnTo>
                  <a:lnTo>
                    <a:pt x="843" y="107"/>
                  </a:lnTo>
                  <a:lnTo>
                    <a:pt x="843" y="107"/>
                  </a:lnTo>
                  <a:lnTo>
                    <a:pt x="843" y="107"/>
                  </a:lnTo>
                  <a:lnTo>
                    <a:pt x="843" y="108"/>
                  </a:lnTo>
                  <a:lnTo>
                    <a:pt x="843" y="109"/>
                  </a:lnTo>
                  <a:lnTo>
                    <a:pt x="843" y="110"/>
                  </a:lnTo>
                  <a:lnTo>
                    <a:pt x="844" y="111"/>
                  </a:lnTo>
                  <a:lnTo>
                    <a:pt x="844" y="112"/>
                  </a:lnTo>
                  <a:lnTo>
                    <a:pt x="845" y="113"/>
                  </a:lnTo>
                  <a:lnTo>
                    <a:pt x="845" y="113"/>
                  </a:lnTo>
                  <a:lnTo>
                    <a:pt x="845" y="114"/>
                  </a:lnTo>
                  <a:lnTo>
                    <a:pt x="845" y="115"/>
                  </a:lnTo>
                  <a:lnTo>
                    <a:pt x="845" y="116"/>
                  </a:lnTo>
                  <a:lnTo>
                    <a:pt x="844" y="117"/>
                  </a:lnTo>
                  <a:lnTo>
                    <a:pt x="845" y="117"/>
                  </a:lnTo>
                  <a:lnTo>
                    <a:pt x="844" y="118"/>
                  </a:lnTo>
                  <a:lnTo>
                    <a:pt x="844" y="119"/>
                  </a:lnTo>
                  <a:lnTo>
                    <a:pt x="844" y="119"/>
                  </a:lnTo>
                  <a:lnTo>
                    <a:pt x="843" y="120"/>
                  </a:lnTo>
                  <a:lnTo>
                    <a:pt x="843" y="122"/>
                  </a:lnTo>
                  <a:lnTo>
                    <a:pt x="844" y="123"/>
                  </a:lnTo>
                  <a:lnTo>
                    <a:pt x="844" y="124"/>
                  </a:lnTo>
                  <a:lnTo>
                    <a:pt x="844" y="125"/>
                  </a:lnTo>
                  <a:lnTo>
                    <a:pt x="844" y="126"/>
                  </a:lnTo>
                  <a:lnTo>
                    <a:pt x="845" y="126"/>
                  </a:lnTo>
                  <a:lnTo>
                    <a:pt x="845" y="127"/>
                  </a:lnTo>
                  <a:lnTo>
                    <a:pt x="846" y="128"/>
                  </a:lnTo>
                  <a:lnTo>
                    <a:pt x="846" y="129"/>
                  </a:lnTo>
                  <a:lnTo>
                    <a:pt x="845" y="129"/>
                  </a:lnTo>
                  <a:lnTo>
                    <a:pt x="844" y="129"/>
                  </a:lnTo>
                  <a:lnTo>
                    <a:pt x="843" y="130"/>
                  </a:lnTo>
                  <a:lnTo>
                    <a:pt x="844" y="131"/>
                  </a:lnTo>
                  <a:lnTo>
                    <a:pt x="845" y="130"/>
                  </a:lnTo>
                  <a:lnTo>
                    <a:pt x="847" y="130"/>
                  </a:lnTo>
                  <a:lnTo>
                    <a:pt x="848" y="130"/>
                  </a:lnTo>
                  <a:lnTo>
                    <a:pt x="849" y="130"/>
                  </a:lnTo>
                  <a:lnTo>
                    <a:pt x="849" y="130"/>
                  </a:lnTo>
                  <a:lnTo>
                    <a:pt x="849" y="131"/>
                  </a:lnTo>
                  <a:lnTo>
                    <a:pt x="850" y="132"/>
                  </a:lnTo>
                  <a:lnTo>
                    <a:pt x="850" y="132"/>
                  </a:lnTo>
                  <a:lnTo>
                    <a:pt x="851" y="132"/>
                  </a:lnTo>
                  <a:lnTo>
                    <a:pt x="852" y="133"/>
                  </a:lnTo>
                  <a:lnTo>
                    <a:pt x="853" y="133"/>
                  </a:lnTo>
                  <a:lnTo>
                    <a:pt x="854" y="134"/>
                  </a:lnTo>
                  <a:lnTo>
                    <a:pt x="855" y="133"/>
                  </a:lnTo>
                  <a:lnTo>
                    <a:pt x="856" y="133"/>
                  </a:lnTo>
                  <a:lnTo>
                    <a:pt x="856" y="133"/>
                  </a:lnTo>
                  <a:lnTo>
                    <a:pt x="856" y="134"/>
                  </a:lnTo>
                  <a:lnTo>
                    <a:pt x="857" y="135"/>
                  </a:lnTo>
                  <a:lnTo>
                    <a:pt x="858" y="136"/>
                  </a:lnTo>
                  <a:lnTo>
                    <a:pt x="858" y="137"/>
                  </a:lnTo>
                  <a:lnTo>
                    <a:pt x="858" y="138"/>
                  </a:lnTo>
                  <a:lnTo>
                    <a:pt x="859" y="138"/>
                  </a:lnTo>
                  <a:lnTo>
                    <a:pt x="859" y="138"/>
                  </a:lnTo>
                  <a:lnTo>
                    <a:pt x="859" y="139"/>
                  </a:lnTo>
                  <a:lnTo>
                    <a:pt x="859" y="140"/>
                  </a:lnTo>
                  <a:lnTo>
                    <a:pt x="859" y="141"/>
                  </a:lnTo>
                  <a:lnTo>
                    <a:pt x="860" y="142"/>
                  </a:lnTo>
                  <a:lnTo>
                    <a:pt x="861" y="143"/>
                  </a:lnTo>
                  <a:lnTo>
                    <a:pt x="861" y="144"/>
                  </a:lnTo>
                  <a:lnTo>
                    <a:pt x="862" y="144"/>
                  </a:lnTo>
                  <a:lnTo>
                    <a:pt x="862" y="145"/>
                  </a:lnTo>
                  <a:lnTo>
                    <a:pt x="862" y="145"/>
                  </a:lnTo>
                  <a:lnTo>
                    <a:pt x="862" y="146"/>
                  </a:lnTo>
                  <a:lnTo>
                    <a:pt x="862" y="146"/>
                  </a:lnTo>
                  <a:lnTo>
                    <a:pt x="863" y="146"/>
                  </a:lnTo>
                  <a:lnTo>
                    <a:pt x="863" y="147"/>
                  </a:lnTo>
                  <a:lnTo>
                    <a:pt x="864" y="147"/>
                  </a:lnTo>
                  <a:lnTo>
                    <a:pt x="864" y="148"/>
                  </a:lnTo>
                  <a:lnTo>
                    <a:pt x="865" y="148"/>
                  </a:lnTo>
                  <a:lnTo>
                    <a:pt x="866" y="147"/>
                  </a:lnTo>
                  <a:lnTo>
                    <a:pt x="866" y="146"/>
                  </a:lnTo>
                  <a:lnTo>
                    <a:pt x="867" y="145"/>
                  </a:lnTo>
                  <a:lnTo>
                    <a:pt x="868" y="145"/>
                  </a:lnTo>
                  <a:lnTo>
                    <a:pt x="868" y="146"/>
                  </a:lnTo>
                  <a:lnTo>
                    <a:pt x="868" y="147"/>
                  </a:lnTo>
                  <a:lnTo>
                    <a:pt x="868" y="148"/>
                  </a:lnTo>
                  <a:lnTo>
                    <a:pt x="868" y="149"/>
                  </a:lnTo>
                  <a:lnTo>
                    <a:pt x="868" y="150"/>
                  </a:lnTo>
                  <a:lnTo>
                    <a:pt x="868" y="151"/>
                  </a:lnTo>
                  <a:lnTo>
                    <a:pt x="868" y="151"/>
                  </a:lnTo>
                  <a:lnTo>
                    <a:pt x="869" y="152"/>
                  </a:lnTo>
                  <a:lnTo>
                    <a:pt x="869" y="153"/>
                  </a:lnTo>
                  <a:lnTo>
                    <a:pt x="869" y="154"/>
                  </a:lnTo>
                  <a:lnTo>
                    <a:pt x="870" y="155"/>
                  </a:lnTo>
                  <a:lnTo>
                    <a:pt x="870" y="156"/>
                  </a:lnTo>
                  <a:lnTo>
                    <a:pt x="870" y="157"/>
                  </a:lnTo>
                  <a:lnTo>
                    <a:pt x="870" y="157"/>
                  </a:lnTo>
                  <a:lnTo>
                    <a:pt x="871" y="158"/>
                  </a:lnTo>
                  <a:lnTo>
                    <a:pt x="871" y="159"/>
                  </a:lnTo>
                  <a:lnTo>
                    <a:pt x="871" y="160"/>
                  </a:lnTo>
                  <a:lnTo>
                    <a:pt x="872" y="161"/>
                  </a:lnTo>
                  <a:lnTo>
                    <a:pt x="873" y="161"/>
                  </a:lnTo>
                  <a:lnTo>
                    <a:pt x="873" y="162"/>
                  </a:lnTo>
                  <a:lnTo>
                    <a:pt x="874" y="162"/>
                  </a:lnTo>
                  <a:lnTo>
                    <a:pt x="875" y="163"/>
                  </a:lnTo>
                  <a:lnTo>
                    <a:pt x="875" y="163"/>
                  </a:lnTo>
                  <a:lnTo>
                    <a:pt x="876" y="163"/>
                  </a:lnTo>
                  <a:lnTo>
                    <a:pt x="877" y="163"/>
                  </a:lnTo>
                  <a:lnTo>
                    <a:pt x="877" y="164"/>
                  </a:lnTo>
                  <a:lnTo>
                    <a:pt x="878" y="164"/>
                  </a:lnTo>
                  <a:lnTo>
                    <a:pt x="879" y="164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3"/>
                  </a:lnTo>
                  <a:lnTo>
                    <a:pt x="882" y="162"/>
                  </a:lnTo>
                  <a:lnTo>
                    <a:pt x="883" y="161"/>
                  </a:lnTo>
                  <a:lnTo>
                    <a:pt x="884" y="161"/>
                  </a:lnTo>
                  <a:lnTo>
                    <a:pt x="885" y="160"/>
                  </a:lnTo>
                  <a:lnTo>
                    <a:pt x="885" y="159"/>
                  </a:lnTo>
                  <a:lnTo>
                    <a:pt x="885" y="158"/>
                  </a:lnTo>
                  <a:lnTo>
                    <a:pt x="886" y="157"/>
                  </a:lnTo>
                  <a:lnTo>
                    <a:pt x="886" y="158"/>
                  </a:lnTo>
                  <a:lnTo>
                    <a:pt x="886" y="159"/>
                  </a:lnTo>
                  <a:lnTo>
                    <a:pt x="886" y="160"/>
                  </a:lnTo>
                  <a:lnTo>
                    <a:pt x="886" y="161"/>
                  </a:lnTo>
                  <a:lnTo>
                    <a:pt x="886" y="162"/>
                  </a:lnTo>
                  <a:lnTo>
                    <a:pt x="886" y="163"/>
                  </a:lnTo>
                  <a:lnTo>
                    <a:pt x="885" y="163"/>
                  </a:lnTo>
                  <a:lnTo>
                    <a:pt x="884" y="163"/>
                  </a:lnTo>
                  <a:lnTo>
                    <a:pt x="883" y="164"/>
                  </a:lnTo>
                  <a:lnTo>
                    <a:pt x="882" y="164"/>
                  </a:lnTo>
                  <a:lnTo>
                    <a:pt x="882" y="164"/>
                  </a:lnTo>
                  <a:lnTo>
                    <a:pt x="881" y="164"/>
                  </a:lnTo>
                  <a:lnTo>
                    <a:pt x="881" y="165"/>
                  </a:lnTo>
                  <a:lnTo>
                    <a:pt x="881" y="165"/>
                  </a:lnTo>
                  <a:lnTo>
                    <a:pt x="880" y="166"/>
                  </a:lnTo>
                  <a:lnTo>
                    <a:pt x="879" y="166"/>
                  </a:lnTo>
                  <a:lnTo>
                    <a:pt x="878" y="167"/>
                  </a:lnTo>
                  <a:lnTo>
                    <a:pt x="877" y="167"/>
                  </a:lnTo>
                  <a:lnTo>
                    <a:pt x="877" y="166"/>
                  </a:lnTo>
                  <a:lnTo>
                    <a:pt x="876" y="166"/>
                  </a:lnTo>
                  <a:lnTo>
                    <a:pt x="875" y="167"/>
                  </a:lnTo>
                  <a:lnTo>
                    <a:pt x="875" y="167"/>
                  </a:lnTo>
                  <a:lnTo>
                    <a:pt x="874" y="166"/>
                  </a:lnTo>
                  <a:lnTo>
                    <a:pt x="873" y="166"/>
                  </a:lnTo>
                  <a:lnTo>
                    <a:pt x="872" y="165"/>
                  </a:lnTo>
                  <a:lnTo>
                    <a:pt x="871" y="165"/>
                  </a:lnTo>
                  <a:lnTo>
                    <a:pt x="871" y="166"/>
                  </a:lnTo>
                  <a:lnTo>
                    <a:pt x="871" y="167"/>
                  </a:lnTo>
                  <a:lnTo>
                    <a:pt x="871" y="168"/>
                  </a:lnTo>
                  <a:lnTo>
                    <a:pt x="870" y="169"/>
                  </a:lnTo>
                  <a:lnTo>
                    <a:pt x="870" y="168"/>
                  </a:lnTo>
                  <a:lnTo>
                    <a:pt x="869" y="168"/>
                  </a:lnTo>
                  <a:lnTo>
                    <a:pt x="869" y="167"/>
                  </a:lnTo>
                  <a:lnTo>
                    <a:pt x="869" y="166"/>
                  </a:lnTo>
                  <a:lnTo>
                    <a:pt x="869" y="165"/>
                  </a:lnTo>
                  <a:lnTo>
                    <a:pt x="868" y="165"/>
                  </a:lnTo>
                  <a:lnTo>
                    <a:pt x="868" y="164"/>
                  </a:lnTo>
                  <a:lnTo>
                    <a:pt x="868" y="164"/>
                  </a:lnTo>
                  <a:lnTo>
                    <a:pt x="868" y="163"/>
                  </a:lnTo>
                  <a:lnTo>
                    <a:pt x="868" y="162"/>
                  </a:lnTo>
                  <a:lnTo>
                    <a:pt x="867" y="162"/>
                  </a:lnTo>
                  <a:lnTo>
                    <a:pt x="866" y="162"/>
                  </a:lnTo>
                  <a:lnTo>
                    <a:pt x="866" y="161"/>
                  </a:lnTo>
                  <a:lnTo>
                    <a:pt x="866" y="160"/>
                  </a:lnTo>
                  <a:lnTo>
                    <a:pt x="865" y="160"/>
                  </a:lnTo>
                  <a:lnTo>
                    <a:pt x="865" y="159"/>
                  </a:lnTo>
                  <a:lnTo>
                    <a:pt x="864" y="159"/>
                  </a:lnTo>
                  <a:lnTo>
                    <a:pt x="864" y="158"/>
                  </a:lnTo>
                  <a:lnTo>
                    <a:pt x="864" y="157"/>
                  </a:lnTo>
                  <a:lnTo>
                    <a:pt x="863" y="157"/>
                  </a:lnTo>
                  <a:lnTo>
                    <a:pt x="862" y="157"/>
                  </a:lnTo>
                  <a:lnTo>
                    <a:pt x="862" y="157"/>
                  </a:lnTo>
                  <a:lnTo>
                    <a:pt x="861" y="156"/>
                  </a:lnTo>
                  <a:lnTo>
                    <a:pt x="860" y="155"/>
                  </a:lnTo>
                  <a:lnTo>
                    <a:pt x="859" y="155"/>
                  </a:lnTo>
                  <a:lnTo>
                    <a:pt x="858" y="155"/>
                  </a:lnTo>
                  <a:lnTo>
                    <a:pt x="857" y="155"/>
                  </a:lnTo>
                  <a:lnTo>
                    <a:pt x="856" y="155"/>
                  </a:lnTo>
                  <a:lnTo>
                    <a:pt x="856" y="155"/>
                  </a:lnTo>
                  <a:lnTo>
                    <a:pt x="856" y="156"/>
                  </a:lnTo>
                  <a:lnTo>
                    <a:pt x="855" y="156"/>
                  </a:lnTo>
                  <a:lnTo>
                    <a:pt x="854" y="156"/>
                  </a:lnTo>
                  <a:lnTo>
                    <a:pt x="853" y="156"/>
                  </a:lnTo>
                  <a:lnTo>
                    <a:pt x="852" y="157"/>
                  </a:lnTo>
                  <a:lnTo>
                    <a:pt x="851" y="157"/>
                  </a:lnTo>
                  <a:lnTo>
                    <a:pt x="850" y="157"/>
                  </a:lnTo>
                  <a:close/>
                  <a:moveTo>
                    <a:pt x="834" y="102"/>
                  </a:moveTo>
                  <a:lnTo>
                    <a:pt x="833" y="101"/>
                  </a:lnTo>
                  <a:lnTo>
                    <a:pt x="833" y="102"/>
                  </a:lnTo>
                  <a:lnTo>
                    <a:pt x="834" y="102"/>
                  </a:lnTo>
                  <a:close/>
                  <a:moveTo>
                    <a:pt x="876" y="243"/>
                  </a:moveTo>
                  <a:lnTo>
                    <a:pt x="877" y="243"/>
                  </a:lnTo>
                  <a:lnTo>
                    <a:pt x="876" y="242"/>
                  </a:lnTo>
                  <a:lnTo>
                    <a:pt x="875" y="242"/>
                  </a:lnTo>
                  <a:lnTo>
                    <a:pt x="875" y="241"/>
                  </a:lnTo>
                  <a:lnTo>
                    <a:pt x="875" y="242"/>
                  </a:lnTo>
                  <a:lnTo>
                    <a:pt x="875" y="243"/>
                  </a:lnTo>
                  <a:lnTo>
                    <a:pt x="876" y="243"/>
                  </a:lnTo>
                  <a:close/>
                  <a:moveTo>
                    <a:pt x="888" y="264"/>
                  </a:moveTo>
                  <a:lnTo>
                    <a:pt x="888" y="265"/>
                  </a:lnTo>
                  <a:lnTo>
                    <a:pt x="889" y="265"/>
                  </a:lnTo>
                  <a:lnTo>
                    <a:pt x="889" y="264"/>
                  </a:lnTo>
                  <a:lnTo>
                    <a:pt x="888" y="264"/>
                  </a:lnTo>
                  <a:close/>
                  <a:moveTo>
                    <a:pt x="899" y="363"/>
                  </a:moveTo>
                  <a:lnTo>
                    <a:pt x="900" y="363"/>
                  </a:lnTo>
                  <a:lnTo>
                    <a:pt x="899" y="362"/>
                  </a:lnTo>
                  <a:lnTo>
                    <a:pt x="898" y="361"/>
                  </a:lnTo>
                  <a:lnTo>
                    <a:pt x="898" y="361"/>
                  </a:lnTo>
                  <a:lnTo>
                    <a:pt x="898" y="360"/>
                  </a:lnTo>
                  <a:lnTo>
                    <a:pt x="898" y="359"/>
                  </a:lnTo>
                  <a:lnTo>
                    <a:pt x="897" y="360"/>
                  </a:lnTo>
                  <a:lnTo>
                    <a:pt x="897" y="361"/>
                  </a:lnTo>
                  <a:lnTo>
                    <a:pt x="897" y="361"/>
                  </a:lnTo>
                  <a:lnTo>
                    <a:pt x="898" y="361"/>
                  </a:lnTo>
                  <a:lnTo>
                    <a:pt x="898" y="362"/>
                  </a:lnTo>
                  <a:lnTo>
                    <a:pt x="899" y="363"/>
                  </a:lnTo>
                  <a:close/>
                  <a:moveTo>
                    <a:pt x="900" y="364"/>
                  </a:moveTo>
                  <a:lnTo>
                    <a:pt x="900" y="364"/>
                  </a:lnTo>
                  <a:lnTo>
                    <a:pt x="900" y="365"/>
                  </a:lnTo>
                  <a:lnTo>
                    <a:pt x="900" y="364"/>
                  </a:lnTo>
                  <a:lnTo>
                    <a:pt x="901" y="364"/>
                  </a:lnTo>
                  <a:lnTo>
                    <a:pt x="900" y="363"/>
                  </a:lnTo>
                  <a:lnTo>
                    <a:pt x="900" y="364"/>
                  </a:lnTo>
                  <a:close/>
                  <a:moveTo>
                    <a:pt x="951" y="383"/>
                  </a:moveTo>
                  <a:lnTo>
                    <a:pt x="951" y="384"/>
                  </a:lnTo>
                  <a:lnTo>
                    <a:pt x="951" y="383"/>
                  </a:lnTo>
                  <a:close/>
                  <a:moveTo>
                    <a:pt x="857" y="168"/>
                  </a:moveTo>
                  <a:lnTo>
                    <a:pt x="856" y="168"/>
                  </a:lnTo>
                  <a:lnTo>
                    <a:pt x="856" y="169"/>
                  </a:lnTo>
                  <a:lnTo>
                    <a:pt x="857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270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3809" y="3101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3800" y="3094"/>
              <a:ext cx="6" cy="5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4" y="5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5" y="2"/>
                </a:cxn>
                <a:cxn ang="0">
                  <a:pos x="5" y="3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lnTo>
                    <a:pt x="5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3661" y="2909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3664" y="2892"/>
              <a:ext cx="3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3667" y="288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3635" y="2876"/>
              <a:ext cx="3" cy="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2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2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4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3659" y="2876"/>
              <a:ext cx="8" cy="1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9"/>
                </a:cxn>
                <a:cxn ang="0">
                  <a:pos x="8" y="10"/>
                </a:cxn>
                <a:cxn ang="0">
                  <a:pos x="7" y="10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4" y="10"/>
                </a:cxn>
                <a:cxn ang="0">
                  <a:pos x="3" y="9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3" y="8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10">
                  <a:moveTo>
                    <a:pt x="8" y="8"/>
                  </a:moveTo>
                  <a:lnTo>
                    <a:pt x="8" y="9"/>
                  </a:lnTo>
                  <a:lnTo>
                    <a:pt x="8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3" y="9"/>
                  </a:lnTo>
                  <a:lnTo>
                    <a:pt x="3" y="8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6"/>
                  </a:lnTo>
                  <a:lnTo>
                    <a:pt x="7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3658" y="2871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3641" y="2865"/>
              <a:ext cx="10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8" y="1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5"/>
                </a:cxn>
              </a:cxnLst>
              <a:rect l="0" t="0" r="r" b="b"/>
              <a:pathLst>
                <a:path w="10" h="5">
                  <a:moveTo>
                    <a:pt x="2" y="5"/>
                  </a:move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0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2" y="5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648" y="2864"/>
              <a:ext cx="3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649" y="282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3672" y="282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3673" y="2820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3673" y="2818"/>
              <a:ext cx="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3674" y="2815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0" y="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3631" y="2862"/>
              <a:ext cx="185" cy="254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0" y="14"/>
                </a:cxn>
                <a:cxn ang="0">
                  <a:pos x="5" y="19"/>
                </a:cxn>
                <a:cxn ang="0">
                  <a:pos x="10" y="9"/>
                </a:cxn>
                <a:cxn ang="0">
                  <a:pos x="23" y="7"/>
                </a:cxn>
                <a:cxn ang="0">
                  <a:pos x="26" y="9"/>
                </a:cxn>
                <a:cxn ang="0">
                  <a:pos x="23" y="12"/>
                </a:cxn>
                <a:cxn ang="0">
                  <a:pos x="26" y="20"/>
                </a:cxn>
                <a:cxn ang="0">
                  <a:pos x="27" y="29"/>
                </a:cxn>
                <a:cxn ang="0">
                  <a:pos x="27" y="36"/>
                </a:cxn>
                <a:cxn ang="0">
                  <a:pos x="29" y="44"/>
                </a:cxn>
                <a:cxn ang="0">
                  <a:pos x="29" y="54"/>
                </a:cxn>
                <a:cxn ang="0">
                  <a:pos x="32" y="42"/>
                </a:cxn>
                <a:cxn ang="0">
                  <a:pos x="43" y="41"/>
                </a:cxn>
                <a:cxn ang="0">
                  <a:pos x="45" y="39"/>
                </a:cxn>
                <a:cxn ang="0">
                  <a:pos x="38" y="34"/>
                </a:cxn>
                <a:cxn ang="0">
                  <a:pos x="40" y="27"/>
                </a:cxn>
                <a:cxn ang="0">
                  <a:pos x="49" y="32"/>
                </a:cxn>
                <a:cxn ang="0">
                  <a:pos x="47" y="43"/>
                </a:cxn>
                <a:cxn ang="0">
                  <a:pos x="54" y="55"/>
                </a:cxn>
                <a:cxn ang="0">
                  <a:pos x="53" y="66"/>
                </a:cxn>
                <a:cxn ang="0">
                  <a:pos x="55" y="79"/>
                </a:cxn>
                <a:cxn ang="0">
                  <a:pos x="48" y="91"/>
                </a:cxn>
                <a:cxn ang="0">
                  <a:pos x="42" y="91"/>
                </a:cxn>
                <a:cxn ang="0">
                  <a:pos x="48" y="95"/>
                </a:cxn>
                <a:cxn ang="0">
                  <a:pos x="55" y="104"/>
                </a:cxn>
                <a:cxn ang="0">
                  <a:pos x="50" y="107"/>
                </a:cxn>
                <a:cxn ang="0">
                  <a:pos x="61" y="107"/>
                </a:cxn>
                <a:cxn ang="0">
                  <a:pos x="66" y="120"/>
                </a:cxn>
                <a:cxn ang="0">
                  <a:pos x="68" y="131"/>
                </a:cxn>
                <a:cxn ang="0">
                  <a:pos x="66" y="140"/>
                </a:cxn>
                <a:cxn ang="0">
                  <a:pos x="67" y="146"/>
                </a:cxn>
                <a:cxn ang="0">
                  <a:pos x="74" y="155"/>
                </a:cxn>
                <a:cxn ang="0">
                  <a:pos x="82" y="166"/>
                </a:cxn>
                <a:cxn ang="0">
                  <a:pos x="74" y="174"/>
                </a:cxn>
                <a:cxn ang="0">
                  <a:pos x="76" y="174"/>
                </a:cxn>
                <a:cxn ang="0">
                  <a:pos x="71" y="182"/>
                </a:cxn>
                <a:cxn ang="0">
                  <a:pos x="67" y="192"/>
                </a:cxn>
                <a:cxn ang="0">
                  <a:pos x="60" y="201"/>
                </a:cxn>
                <a:cxn ang="0">
                  <a:pos x="67" y="197"/>
                </a:cxn>
                <a:cxn ang="0">
                  <a:pos x="77" y="189"/>
                </a:cxn>
                <a:cxn ang="0">
                  <a:pos x="87" y="194"/>
                </a:cxn>
                <a:cxn ang="0">
                  <a:pos x="99" y="199"/>
                </a:cxn>
                <a:cxn ang="0">
                  <a:pos x="107" y="212"/>
                </a:cxn>
                <a:cxn ang="0">
                  <a:pos x="112" y="223"/>
                </a:cxn>
                <a:cxn ang="0">
                  <a:pos x="113" y="222"/>
                </a:cxn>
                <a:cxn ang="0">
                  <a:pos x="116" y="215"/>
                </a:cxn>
                <a:cxn ang="0">
                  <a:pos x="131" y="220"/>
                </a:cxn>
                <a:cxn ang="0">
                  <a:pos x="136" y="228"/>
                </a:cxn>
                <a:cxn ang="0">
                  <a:pos x="134" y="237"/>
                </a:cxn>
                <a:cxn ang="0">
                  <a:pos x="139" y="239"/>
                </a:cxn>
                <a:cxn ang="0">
                  <a:pos x="146" y="236"/>
                </a:cxn>
                <a:cxn ang="0">
                  <a:pos x="152" y="243"/>
                </a:cxn>
                <a:cxn ang="0">
                  <a:pos x="155" y="241"/>
                </a:cxn>
                <a:cxn ang="0">
                  <a:pos x="156" y="237"/>
                </a:cxn>
                <a:cxn ang="0">
                  <a:pos x="151" y="231"/>
                </a:cxn>
                <a:cxn ang="0">
                  <a:pos x="157" y="234"/>
                </a:cxn>
                <a:cxn ang="0">
                  <a:pos x="165" y="241"/>
                </a:cxn>
                <a:cxn ang="0">
                  <a:pos x="172" y="253"/>
                </a:cxn>
                <a:cxn ang="0">
                  <a:pos x="185" y="252"/>
                </a:cxn>
              </a:cxnLst>
              <a:rect l="0" t="0" r="r" b="b"/>
              <a:pathLst>
                <a:path w="185" h="254">
                  <a:moveTo>
                    <a:pt x="11" y="2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2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3" y="4"/>
                  </a:lnTo>
                  <a:lnTo>
                    <a:pt x="12" y="4"/>
                  </a:lnTo>
                  <a:lnTo>
                    <a:pt x="11" y="5"/>
                  </a:lnTo>
                  <a:lnTo>
                    <a:pt x="11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6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0"/>
                  </a:lnTo>
                  <a:lnTo>
                    <a:pt x="5" y="19"/>
                  </a:lnTo>
                  <a:lnTo>
                    <a:pt x="5" y="20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7" y="20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9" y="6"/>
                  </a:lnTo>
                  <a:lnTo>
                    <a:pt x="20" y="6"/>
                  </a:lnTo>
                  <a:lnTo>
                    <a:pt x="21" y="6"/>
                  </a:lnTo>
                  <a:lnTo>
                    <a:pt x="22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2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10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2" y="14"/>
                  </a:lnTo>
                  <a:lnTo>
                    <a:pt x="23" y="14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1"/>
                  </a:lnTo>
                  <a:lnTo>
                    <a:pt x="27" y="12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7" y="14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6"/>
                  </a:lnTo>
                  <a:lnTo>
                    <a:pt x="26" y="17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6" y="20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9" y="30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30" y="32"/>
                  </a:lnTo>
                  <a:lnTo>
                    <a:pt x="31" y="33"/>
                  </a:lnTo>
                  <a:lnTo>
                    <a:pt x="31" y="34"/>
                  </a:lnTo>
                  <a:lnTo>
                    <a:pt x="30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5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7" y="37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39"/>
                  </a:lnTo>
                  <a:lnTo>
                    <a:pt x="27" y="39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2"/>
                  </a:lnTo>
                  <a:lnTo>
                    <a:pt x="29" y="42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8" y="44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30" y="44"/>
                  </a:lnTo>
                  <a:lnTo>
                    <a:pt x="30" y="45"/>
                  </a:lnTo>
                  <a:lnTo>
                    <a:pt x="30" y="46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29" y="50"/>
                  </a:lnTo>
                  <a:lnTo>
                    <a:pt x="29" y="51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3"/>
                  </a:lnTo>
                  <a:lnTo>
                    <a:pt x="29" y="53"/>
                  </a:lnTo>
                  <a:lnTo>
                    <a:pt x="29" y="54"/>
                  </a:lnTo>
                  <a:lnTo>
                    <a:pt x="29" y="55"/>
                  </a:lnTo>
                  <a:lnTo>
                    <a:pt x="29" y="54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2" y="50"/>
                  </a:lnTo>
                  <a:lnTo>
                    <a:pt x="32" y="49"/>
                  </a:lnTo>
                  <a:lnTo>
                    <a:pt x="32" y="48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2" y="46"/>
                  </a:lnTo>
                  <a:lnTo>
                    <a:pt x="31" y="46"/>
                  </a:lnTo>
                  <a:lnTo>
                    <a:pt x="31" y="45"/>
                  </a:lnTo>
                  <a:lnTo>
                    <a:pt x="31" y="44"/>
                  </a:lnTo>
                  <a:lnTo>
                    <a:pt x="31" y="43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4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8" y="38"/>
                  </a:lnTo>
                  <a:lnTo>
                    <a:pt x="39" y="38"/>
                  </a:lnTo>
                  <a:lnTo>
                    <a:pt x="40" y="38"/>
                  </a:lnTo>
                  <a:lnTo>
                    <a:pt x="41" y="39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3" y="42"/>
                  </a:lnTo>
                  <a:lnTo>
                    <a:pt x="43" y="43"/>
                  </a:lnTo>
                  <a:lnTo>
                    <a:pt x="44" y="44"/>
                  </a:lnTo>
                  <a:lnTo>
                    <a:pt x="45" y="44"/>
                  </a:lnTo>
                  <a:lnTo>
                    <a:pt x="45" y="45"/>
                  </a:lnTo>
                  <a:lnTo>
                    <a:pt x="45" y="46"/>
                  </a:lnTo>
                  <a:lnTo>
                    <a:pt x="46" y="46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5" y="41"/>
                  </a:lnTo>
                  <a:lnTo>
                    <a:pt x="46" y="41"/>
                  </a:lnTo>
                  <a:lnTo>
                    <a:pt x="46" y="41"/>
                  </a:lnTo>
                  <a:lnTo>
                    <a:pt x="46" y="40"/>
                  </a:lnTo>
                  <a:lnTo>
                    <a:pt x="45" y="39"/>
                  </a:lnTo>
                  <a:lnTo>
                    <a:pt x="44" y="39"/>
                  </a:lnTo>
                  <a:lnTo>
                    <a:pt x="43" y="39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7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0" y="38"/>
                  </a:lnTo>
                  <a:lnTo>
                    <a:pt x="39" y="38"/>
                  </a:lnTo>
                  <a:lnTo>
                    <a:pt x="39" y="37"/>
                  </a:lnTo>
                  <a:lnTo>
                    <a:pt x="38" y="36"/>
                  </a:lnTo>
                  <a:lnTo>
                    <a:pt x="38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3"/>
                  </a:lnTo>
                  <a:lnTo>
                    <a:pt x="38" y="32"/>
                  </a:lnTo>
                  <a:lnTo>
                    <a:pt x="39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8" y="30"/>
                  </a:lnTo>
                  <a:lnTo>
                    <a:pt x="37" y="29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9" y="28"/>
                  </a:lnTo>
                  <a:lnTo>
                    <a:pt x="40" y="28"/>
                  </a:lnTo>
                  <a:lnTo>
                    <a:pt x="41" y="28"/>
                  </a:lnTo>
                  <a:lnTo>
                    <a:pt x="42" y="28"/>
                  </a:lnTo>
                  <a:lnTo>
                    <a:pt x="41" y="28"/>
                  </a:lnTo>
                  <a:lnTo>
                    <a:pt x="40" y="27"/>
                  </a:lnTo>
                  <a:lnTo>
                    <a:pt x="39" y="27"/>
                  </a:lnTo>
                  <a:lnTo>
                    <a:pt x="39" y="26"/>
                  </a:lnTo>
                  <a:lnTo>
                    <a:pt x="40" y="27"/>
                  </a:lnTo>
                  <a:lnTo>
                    <a:pt x="41" y="27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3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6" y="30"/>
                  </a:lnTo>
                  <a:lnTo>
                    <a:pt x="47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50" y="33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1" y="34"/>
                  </a:lnTo>
                  <a:lnTo>
                    <a:pt x="50" y="35"/>
                  </a:lnTo>
                  <a:lnTo>
                    <a:pt x="50" y="36"/>
                  </a:lnTo>
                  <a:lnTo>
                    <a:pt x="50" y="37"/>
                  </a:lnTo>
                  <a:lnTo>
                    <a:pt x="49" y="37"/>
                  </a:lnTo>
                  <a:lnTo>
                    <a:pt x="49" y="38"/>
                  </a:lnTo>
                  <a:lnTo>
                    <a:pt x="49" y="39"/>
                  </a:lnTo>
                  <a:lnTo>
                    <a:pt x="49" y="40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7" y="42"/>
                  </a:lnTo>
                  <a:lnTo>
                    <a:pt x="47" y="43"/>
                  </a:lnTo>
                  <a:lnTo>
                    <a:pt x="47" y="44"/>
                  </a:lnTo>
                  <a:lnTo>
                    <a:pt x="47" y="45"/>
                  </a:lnTo>
                  <a:lnTo>
                    <a:pt x="48" y="4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8"/>
                  </a:lnTo>
                  <a:lnTo>
                    <a:pt x="49" y="49"/>
                  </a:lnTo>
                  <a:lnTo>
                    <a:pt x="49" y="50"/>
                  </a:lnTo>
                  <a:lnTo>
                    <a:pt x="50" y="50"/>
                  </a:lnTo>
                  <a:lnTo>
                    <a:pt x="51" y="50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54"/>
                  </a:lnTo>
                  <a:lnTo>
                    <a:pt x="54" y="55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53" y="59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61"/>
                  </a:lnTo>
                  <a:lnTo>
                    <a:pt x="54" y="62"/>
                  </a:lnTo>
                  <a:lnTo>
                    <a:pt x="54" y="63"/>
                  </a:lnTo>
                  <a:lnTo>
                    <a:pt x="54" y="64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1" y="64"/>
                  </a:lnTo>
                  <a:lnTo>
                    <a:pt x="51" y="65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2" y="66"/>
                  </a:lnTo>
                  <a:lnTo>
                    <a:pt x="53" y="66"/>
                  </a:lnTo>
                  <a:lnTo>
                    <a:pt x="54" y="66"/>
                  </a:lnTo>
                  <a:lnTo>
                    <a:pt x="55" y="67"/>
                  </a:lnTo>
                  <a:lnTo>
                    <a:pt x="55" y="68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5" y="71"/>
                  </a:lnTo>
                  <a:lnTo>
                    <a:pt x="55" y="72"/>
                  </a:lnTo>
                  <a:lnTo>
                    <a:pt x="55" y="72"/>
                  </a:lnTo>
                  <a:lnTo>
                    <a:pt x="55" y="73"/>
                  </a:lnTo>
                  <a:lnTo>
                    <a:pt x="55" y="73"/>
                  </a:lnTo>
                  <a:lnTo>
                    <a:pt x="55" y="74"/>
                  </a:lnTo>
                  <a:lnTo>
                    <a:pt x="55" y="75"/>
                  </a:lnTo>
                  <a:lnTo>
                    <a:pt x="55" y="76"/>
                  </a:lnTo>
                  <a:lnTo>
                    <a:pt x="55" y="77"/>
                  </a:lnTo>
                  <a:lnTo>
                    <a:pt x="55" y="78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6" y="82"/>
                  </a:lnTo>
                  <a:lnTo>
                    <a:pt x="56" y="83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5" y="85"/>
                  </a:lnTo>
                  <a:lnTo>
                    <a:pt x="55" y="86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2" y="88"/>
                  </a:lnTo>
                  <a:lnTo>
                    <a:pt x="51" y="88"/>
                  </a:lnTo>
                  <a:lnTo>
                    <a:pt x="50" y="89"/>
                  </a:lnTo>
                  <a:lnTo>
                    <a:pt x="50" y="90"/>
                  </a:lnTo>
                  <a:lnTo>
                    <a:pt x="49" y="91"/>
                  </a:lnTo>
                  <a:lnTo>
                    <a:pt x="48" y="91"/>
                  </a:lnTo>
                  <a:lnTo>
                    <a:pt x="48" y="91"/>
                  </a:lnTo>
                  <a:lnTo>
                    <a:pt x="48" y="92"/>
                  </a:lnTo>
                  <a:lnTo>
                    <a:pt x="47" y="92"/>
                  </a:lnTo>
                  <a:lnTo>
                    <a:pt x="46" y="92"/>
                  </a:lnTo>
                  <a:lnTo>
                    <a:pt x="45" y="91"/>
                  </a:lnTo>
                  <a:lnTo>
                    <a:pt x="44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89"/>
                  </a:lnTo>
                  <a:lnTo>
                    <a:pt x="41" y="88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40" y="89"/>
                  </a:lnTo>
                  <a:lnTo>
                    <a:pt x="41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1"/>
                  </a:lnTo>
                  <a:lnTo>
                    <a:pt x="41" y="91"/>
                  </a:lnTo>
                  <a:lnTo>
                    <a:pt x="40" y="91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40" y="94"/>
                  </a:lnTo>
                  <a:lnTo>
                    <a:pt x="40" y="95"/>
                  </a:lnTo>
                  <a:lnTo>
                    <a:pt x="41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4" y="96"/>
                  </a:lnTo>
                  <a:lnTo>
                    <a:pt x="45" y="95"/>
                  </a:lnTo>
                  <a:lnTo>
                    <a:pt x="46" y="95"/>
                  </a:lnTo>
                  <a:lnTo>
                    <a:pt x="47" y="94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9" y="94"/>
                  </a:lnTo>
                  <a:lnTo>
                    <a:pt x="50" y="94"/>
                  </a:lnTo>
                  <a:lnTo>
                    <a:pt x="51" y="94"/>
                  </a:lnTo>
                  <a:lnTo>
                    <a:pt x="52" y="95"/>
                  </a:lnTo>
                  <a:lnTo>
                    <a:pt x="53" y="96"/>
                  </a:lnTo>
                  <a:lnTo>
                    <a:pt x="53" y="97"/>
                  </a:lnTo>
                  <a:lnTo>
                    <a:pt x="53" y="98"/>
                  </a:lnTo>
                  <a:lnTo>
                    <a:pt x="54" y="98"/>
                  </a:lnTo>
                  <a:lnTo>
                    <a:pt x="55" y="98"/>
                  </a:lnTo>
                  <a:lnTo>
                    <a:pt x="55" y="99"/>
                  </a:lnTo>
                  <a:lnTo>
                    <a:pt x="55" y="100"/>
                  </a:lnTo>
                  <a:lnTo>
                    <a:pt x="55" y="101"/>
                  </a:lnTo>
                  <a:lnTo>
                    <a:pt x="55" y="102"/>
                  </a:lnTo>
                  <a:lnTo>
                    <a:pt x="55" y="103"/>
                  </a:lnTo>
                  <a:lnTo>
                    <a:pt x="56" y="104"/>
                  </a:lnTo>
                  <a:lnTo>
                    <a:pt x="55" y="104"/>
                  </a:lnTo>
                  <a:lnTo>
                    <a:pt x="55" y="103"/>
                  </a:lnTo>
                  <a:lnTo>
                    <a:pt x="54" y="104"/>
                  </a:lnTo>
                  <a:lnTo>
                    <a:pt x="53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0" y="104"/>
                  </a:lnTo>
                  <a:lnTo>
                    <a:pt x="49" y="105"/>
                  </a:lnTo>
                  <a:lnTo>
                    <a:pt x="49" y="106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7"/>
                  </a:lnTo>
                  <a:lnTo>
                    <a:pt x="49" y="106"/>
                  </a:lnTo>
                  <a:lnTo>
                    <a:pt x="50" y="106"/>
                  </a:lnTo>
                  <a:lnTo>
                    <a:pt x="50" y="107"/>
                  </a:lnTo>
                  <a:lnTo>
                    <a:pt x="51" y="108"/>
                  </a:lnTo>
                  <a:lnTo>
                    <a:pt x="51" y="107"/>
                  </a:lnTo>
                  <a:lnTo>
                    <a:pt x="52" y="107"/>
                  </a:lnTo>
                  <a:lnTo>
                    <a:pt x="52" y="106"/>
                  </a:lnTo>
                  <a:lnTo>
                    <a:pt x="53" y="105"/>
                  </a:lnTo>
                  <a:lnTo>
                    <a:pt x="54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5"/>
                  </a:lnTo>
                  <a:lnTo>
                    <a:pt x="56" y="104"/>
                  </a:lnTo>
                  <a:lnTo>
                    <a:pt x="57" y="105"/>
                  </a:lnTo>
                  <a:lnTo>
                    <a:pt x="57" y="106"/>
                  </a:lnTo>
                  <a:lnTo>
                    <a:pt x="58" y="106"/>
                  </a:lnTo>
                  <a:lnTo>
                    <a:pt x="59" y="106"/>
                  </a:lnTo>
                  <a:lnTo>
                    <a:pt x="60" y="106"/>
                  </a:lnTo>
                  <a:lnTo>
                    <a:pt x="61" y="106"/>
                  </a:lnTo>
                  <a:lnTo>
                    <a:pt x="61" y="107"/>
                  </a:lnTo>
                  <a:lnTo>
                    <a:pt x="61" y="108"/>
                  </a:lnTo>
                  <a:lnTo>
                    <a:pt x="62" y="109"/>
                  </a:lnTo>
                  <a:lnTo>
                    <a:pt x="62" y="110"/>
                  </a:lnTo>
                  <a:lnTo>
                    <a:pt x="62" y="110"/>
                  </a:lnTo>
                  <a:lnTo>
                    <a:pt x="63" y="110"/>
                  </a:lnTo>
                  <a:lnTo>
                    <a:pt x="64" y="111"/>
                  </a:lnTo>
                  <a:lnTo>
                    <a:pt x="64" y="112"/>
                  </a:lnTo>
                  <a:lnTo>
                    <a:pt x="64" y="113"/>
                  </a:lnTo>
                  <a:lnTo>
                    <a:pt x="64" y="114"/>
                  </a:lnTo>
                  <a:lnTo>
                    <a:pt x="63" y="115"/>
                  </a:lnTo>
                  <a:lnTo>
                    <a:pt x="63" y="116"/>
                  </a:lnTo>
                  <a:lnTo>
                    <a:pt x="64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6" y="118"/>
                  </a:lnTo>
                  <a:lnTo>
                    <a:pt x="66" y="119"/>
                  </a:lnTo>
                  <a:lnTo>
                    <a:pt x="66" y="120"/>
                  </a:lnTo>
                  <a:lnTo>
                    <a:pt x="66" y="121"/>
                  </a:lnTo>
                  <a:lnTo>
                    <a:pt x="66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3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8" y="125"/>
                  </a:lnTo>
                  <a:lnTo>
                    <a:pt x="68" y="126"/>
                  </a:lnTo>
                  <a:lnTo>
                    <a:pt x="68" y="127"/>
                  </a:lnTo>
                  <a:lnTo>
                    <a:pt x="67" y="128"/>
                  </a:lnTo>
                  <a:lnTo>
                    <a:pt x="67" y="129"/>
                  </a:lnTo>
                  <a:lnTo>
                    <a:pt x="67" y="129"/>
                  </a:lnTo>
                  <a:lnTo>
                    <a:pt x="67" y="129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0" y="132"/>
                  </a:lnTo>
                  <a:lnTo>
                    <a:pt x="71" y="132"/>
                  </a:lnTo>
                  <a:lnTo>
                    <a:pt x="71" y="133"/>
                  </a:lnTo>
                  <a:lnTo>
                    <a:pt x="72" y="133"/>
                  </a:lnTo>
                  <a:lnTo>
                    <a:pt x="72" y="134"/>
                  </a:lnTo>
                  <a:lnTo>
                    <a:pt x="72" y="135"/>
                  </a:lnTo>
                  <a:lnTo>
                    <a:pt x="72" y="136"/>
                  </a:lnTo>
                  <a:lnTo>
                    <a:pt x="71" y="136"/>
                  </a:lnTo>
                  <a:lnTo>
                    <a:pt x="71" y="137"/>
                  </a:lnTo>
                  <a:lnTo>
                    <a:pt x="70" y="137"/>
                  </a:lnTo>
                  <a:lnTo>
                    <a:pt x="70" y="138"/>
                  </a:lnTo>
                  <a:lnTo>
                    <a:pt x="69" y="139"/>
                  </a:lnTo>
                  <a:lnTo>
                    <a:pt x="68" y="140"/>
                  </a:lnTo>
                  <a:lnTo>
                    <a:pt x="67" y="140"/>
                  </a:lnTo>
                  <a:lnTo>
                    <a:pt x="67" y="139"/>
                  </a:lnTo>
                  <a:lnTo>
                    <a:pt x="66" y="140"/>
                  </a:lnTo>
                  <a:lnTo>
                    <a:pt x="67" y="140"/>
                  </a:lnTo>
                  <a:lnTo>
                    <a:pt x="67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70" y="141"/>
                  </a:lnTo>
                  <a:lnTo>
                    <a:pt x="71" y="141"/>
                  </a:lnTo>
                  <a:lnTo>
                    <a:pt x="72" y="141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2" y="142"/>
                  </a:lnTo>
                  <a:lnTo>
                    <a:pt x="72" y="143"/>
                  </a:lnTo>
                  <a:lnTo>
                    <a:pt x="71" y="144"/>
                  </a:lnTo>
                  <a:lnTo>
                    <a:pt x="70" y="144"/>
                  </a:lnTo>
                  <a:lnTo>
                    <a:pt x="69" y="144"/>
                  </a:lnTo>
                  <a:lnTo>
                    <a:pt x="68" y="145"/>
                  </a:lnTo>
                  <a:lnTo>
                    <a:pt x="67" y="145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7" y="148"/>
                  </a:lnTo>
                  <a:lnTo>
                    <a:pt x="67" y="148"/>
                  </a:lnTo>
                  <a:lnTo>
                    <a:pt x="67" y="148"/>
                  </a:lnTo>
                  <a:lnTo>
                    <a:pt x="68" y="149"/>
                  </a:lnTo>
                  <a:lnTo>
                    <a:pt x="69" y="148"/>
                  </a:lnTo>
                  <a:lnTo>
                    <a:pt x="70" y="148"/>
                  </a:lnTo>
                  <a:lnTo>
                    <a:pt x="71" y="149"/>
                  </a:lnTo>
                  <a:lnTo>
                    <a:pt x="72" y="149"/>
                  </a:lnTo>
                  <a:lnTo>
                    <a:pt x="73" y="149"/>
                  </a:lnTo>
                  <a:lnTo>
                    <a:pt x="73" y="150"/>
                  </a:lnTo>
                  <a:lnTo>
                    <a:pt x="73" y="151"/>
                  </a:lnTo>
                  <a:lnTo>
                    <a:pt x="73" y="152"/>
                  </a:lnTo>
                  <a:lnTo>
                    <a:pt x="73" y="153"/>
                  </a:lnTo>
                  <a:lnTo>
                    <a:pt x="73" y="154"/>
                  </a:lnTo>
                  <a:lnTo>
                    <a:pt x="73" y="155"/>
                  </a:lnTo>
                  <a:lnTo>
                    <a:pt x="74" y="155"/>
                  </a:lnTo>
                  <a:lnTo>
                    <a:pt x="74" y="155"/>
                  </a:lnTo>
                  <a:lnTo>
                    <a:pt x="74" y="156"/>
                  </a:lnTo>
                  <a:lnTo>
                    <a:pt x="75" y="157"/>
                  </a:lnTo>
                  <a:lnTo>
                    <a:pt x="76" y="156"/>
                  </a:lnTo>
                  <a:lnTo>
                    <a:pt x="77" y="156"/>
                  </a:lnTo>
                  <a:lnTo>
                    <a:pt x="78" y="157"/>
                  </a:lnTo>
                  <a:lnTo>
                    <a:pt x="79" y="157"/>
                  </a:lnTo>
                  <a:lnTo>
                    <a:pt x="80" y="158"/>
                  </a:lnTo>
                  <a:lnTo>
                    <a:pt x="80" y="159"/>
                  </a:lnTo>
                  <a:lnTo>
                    <a:pt x="80" y="160"/>
                  </a:lnTo>
                  <a:lnTo>
                    <a:pt x="80" y="161"/>
                  </a:lnTo>
                  <a:lnTo>
                    <a:pt x="81" y="161"/>
                  </a:lnTo>
                  <a:lnTo>
                    <a:pt x="81" y="162"/>
                  </a:lnTo>
                  <a:lnTo>
                    <a:pt x="81" y="163"/>
                  </a:lnTo>
                  <a:lnTo>
                    <a:pt x="82" y="164"/>
                  </a:lnTo>
                  <a:lnTo>
                    <a:pt x="82" y="165"/>
                  </a:lnTo>
                  <a:lnTo>
                    <a:pt x="82" y="166"/>
                  </a:lnTo>
                  <a:lnTo>
                    <a:pt x="82" y="167"/>
                  </a:lnTo>
                  <a:lnTo>
                    <a:pt x="82" y="168"/>
                  </a:lnTo>
                  <a:lnTo>
                    <a:pt x="81" y="168"/>
                  </a:lnTo>
                  <a:lnTo>
                    <a:pt x="81" y="169"/>
                  </a:lnTo>
                  <a:lnTo>
                    <a:pt x="81" y="170"/>
                  </a:lnTo>
                  <a:lnTo>
                    <a:pt x="81" y="171"/>
                  </a:lnTo>
                  <a:lnTo>
                    <a:pt x="80" y="172"/>
                  </a:lnTo>
                  <a:lnTo>
                    <a:pt x="80" y="173"/>
                  </a:lnTo>
                  <a:lnTo>
                    <a:pt x="80" y="173"/>
                  </a:lnTo>
                  <a:lnTo>
                    <a:pt x="80" y="174"/>
                  </a:lnTo>
                  <a:lnTo>
                    <a:pt x="79" y="174"/>
                  </a:lnTo>
                  <a:lnTo>
                    <a:pt x="79" y="173"/>
                  </a:lnTo>
                  <a:lnTo>
                    <a:pt x="78" y="174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3"/>
                  </a:lnTo>
                  <a:lnTo>
                    <a:pt x="73" y="174"/>
                  </a:lnTo>
                  <a:lnTo>
                    <a:pt x="72" y="173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0" y="173"/>
                  </a:lnTo>
                  <a:lnTo>
                    <a:pt x="70" y="174"/>
                  </a:lnTo>
                  <a:lnTo>
                    <a:pt x="70" y="174"/>
                  </a:lnTo>
                  <a:lnTo>
                    <a:pt x="71" y="174"/>
                  </a:lnTo>
                  <a:lnTo>
                    <a:pt x="71" y="174"/>
                  </a:lnTo>
                  <a:lnTo>
                    <a:pt x="72" y="174"/>
                  </a:lnTo>
                  <a:lnTo>
                    <a:pt x="73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5" y="174"/>
                  </a:lnTo>
                  <a:lnTo>
                    <a:pt x="76" y="174"/>
                  </a:lnTo>
                  <a:lnTo>
                    <a:pt x="76" y="175"/>
                  </a:lnTo>
                  <a:lnTo>
                    <a:pt x="77" y="176"/>
                  </a:lnTo>
                  <a:lnTo>
                    <a:pt x="78" y="177"/>
                  </a:lnTo>
                  <a:lnTo>
                    <a:pt x="78" y="178"/>
                  </a:lnTo>
                  <a:lnTo>
                    <a:pt x="79" y="179"/>
                  </a:lnTo>
                  <a:lnTo>
                    <a:pt x="78" y="180"/>
                  </a:lnTo>
                  <a:lnTo>
                    <a:pt x="77" y="180"/>
                  </a:lnTo>
                  <a:lnTo>
                    <a:pt x="76" y="180"/>
                  </a:lnTo>
                  <a:lnTo>
                    <a:pt x="75" y="180"/>
                  </a:lnTo>
                  <a:lnTo>
                    <a:pt x="75" y="181"/>
                  </a:lnTo>
                  <a:lnTo>
                    <a:pt x="74" y="181"/>
                  </a:lnTo>
                  <a:lnTo>
                    <a:pt x="74" y="180"/>
                  </a:lnTo>
                  <a:lnTo>
                    <a:pt x="74" y="180"/>
                  </a:lnTo>
                  <a:lnTo>
                    <a:pt x="73" y="180"/>
                  </a:lnTo>
                  <a:lnTo>
                    <a:pt x="72" y="180"/>
                  </a:lnTo>
                  <a:lnTo>
                    <a:pt x="71" y="181"/>
                  </a:lnTo>
                  <a:lnTo>
                    <a:pt x="71" y="182"/>
                  </a:lnTo>
                  <a:lnTo>
                    <a:pt x="70" y="182"/>
                  </a:lnTo>
                  <a:lnTo>
                    <a:pt x="69" y="183"/>
                  </a:lnTo>
                  <a:lnTo>
                    <a:pt x="68" y="183"/>
                  </a:lnTo>
                  <a:lnTo>
                    <a:pt x="67" y="183"/>
                  </a:lnTo>
                  <a:lnTo>
                    <a:pt x="67" y="184"/>
                  </a:lnTo>
                  <a:lnTo>
                    <a:pt x="66" y="184"/>
                  </a:lnTo>
                  <a:lnTo>
                    <a:pt x="66" y="185"/>
                  </a:lnTo>
                  <a:lnTo>
                    <a:pt x="65" y="186"/>
                  </a:lnTo>
                  <a:lnTo>
                    <a:pt x="65" y="187"/>
                  </a:lnTo>
                  <a:lnTo>
                    <a:pt x="64" y="187"/>
                  </a:lnTo>
                  <a:lnTo>
                    <a:pt x="64" y="187"/>
                  </a:lnTo>
                  <a:lnTo>
                    <a:pt x="65" y="188"/>
                  </a:lnTo>
                  <a:lnTo>
                    <a:pt x="65" y="189"/>
                  </a:lnTo>
                  <a:lnTo>
                    <a:pt x="65" y="190"/>
                  </a:lnTo>
                  <a:lnTo>
                    <a:pt x="66" y="190"/>
                  </a:lnTo>
                  <a:lnTo>
                    <a:pt x="66" y="191"/>
                  </a:lnTo>
                  <a:lnTo>
                    <a:pt x="67" y="192"/>
                  </a:lnTo>
                  <a:lnTo>
                    <a:pt x="67" y="193"/>
                  </a:lnTo>
                  <a:lnTo>
                    <a:pt x="67" y="193"/>
                  </a:lnTo>
                  <a:lnTo>
                    <a:pt x="66" y="194"/>
                  </a:lnTo>
                  <a:lnTo>
                    <a:pt x="66" y="195"/>
                  </a:lnTo>
                  <a:lnTo>
                    <a:pt x="65" y="195"/>
                  </a:lnTo>
                  <a:lnTo>
                    <a:pt x="65" y="196"/>
                  </a:lnTo>
                  <a:lnTo>
                    <a:pt x="65" y="197"/>
                  </a:lnTo>
                  <a:lnTo>
                    <a:pt x="65" y="198"/>
                  </a:lnTo>
                  <a:lnTo>
                    <a:pt x="64" y="198"/>
                  </a:lnTo>
                  <a:lnTo>
                    <a:pt x="63" y="199"/>
                  </a:lnTo>
                  <a:lnTo>
                    <a:pt x="62" y="19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200"/>
                  </a:lnTo>
                  <a:lnTo>
                    <a:pt x="60" y="200"/>
                  </a:lnTo>
                  <a:lnTo>
                    <a:pt x="60" y="201"/>
                  </a:lnTo>
                  <a:lnTo>
                    <a:pt x="59" y="202"/>
                  </a:lnTo>
                  <a:lnTo>
                    <a:pt x="59" y="203"/>
                  </a:lnTo>
                  <a:lnTo>
                    <a:pt x="58" y="203"/>
                  </a:lnTo>
                  <a:lnTo>
                    <a:pt x="59" y="203"/>
                  </a:lnTo>
                  <a:lnTo>
                    <a:pt x="60" y="202"/>
                  </a:lnTo>
                  <a:lnTo>
                    <a:pt x="60" y="203"/>
                  </a:lnTo>
                  <a:lnTo>
                    <a:pt x="60" y="204"/>
                  </a:lnTo>
                  <a:lnTo>
                    <a:pt x="60" y="203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2" y="200"/>
                  </a:lnTo>
                  <a:lnTo>
                    <a:pt x="63" y="199"/>
                  </a:lnTo>
                  <a:lnTo>
                    <a:pt x="64" y="199"/>
                  </a:lnTo>
                  <a:lnTo>
                    <a:pt x="65" y="199"/>
                  </a:lnTo>
                  <a:lnTo>
                    <a:pt x="66" y="199"/>
                  </a:lnTo>
                  <a:lnTo>
                    <a:pt x="66" y="198"/>
                  </a:lnTo>
                  <a:lnTo>
                    <a:pt x="67" y="197"/>
                  </a:lnTo>
                  <a:lnTo>
                    <a:pt x="67" y="196"/>
                  </a:lnTo>
                  <a:lnTo>
                    <a:pt x="67" y="195"/>
                  </a:lnTo>
                  <a:lnTo>
                    <a:pt x="68" y="194"/>
                  </a:lnTo>
                  <a:lnTo>
                    <a:pt x="67" y="193"/>
                  </a:lnTo>
                  <a:lnTo>
                    <a:pt x="67" y="193"/>
                  </a:lnTo>
                  <a:lnTo>
                    <a:pt x="67" y="192"/>
                  </a:lnTo>
                  <a:lnTo>
                    <a:pt x="68" y="191"/>
                  </a:lnTo>
                  <a:lnTo>
                    <a:pt x="69" y="190"/>
                  </a:lnTo>
                  <a:lnTo>
                    <a:pt x="70" y="190"/>
                  </a:lnTo>
                  <a:lnTo>
                    <a:pt x="70" y="189"/>
                  </a:lnTo>
                  <a:lnTo>
                    <a:pt x="71" y="189"/>
                  </a:lnTo>
                  <a:lnTo>
                    <a:pt x="72" y="189"/>
                  </a:lnTo>
                  <a:lnTo>
                    <a:pt x="73" y="188"/>
                  </a:lnTo>
                  <a:lnTo>
                    <a:pt x="74" y="188"/>
                  </a:lnTo>
                  <a:lnTo>
                    <a:pt x="75" y="188"/>
                  </a:lnTo>
                  <a:lnTo>
                    <a:pt x="76" y="189"/>
                  </a:lnTo>
                  <a:lnTo>
                    <a:pt x="77" y="189"/>
                  </a:lnTo>
                  <a:lnTo>
                    <a:pt x="78" y="189"/>
                  </a:lnTo>
                  <a:lnTo>
                    <a:pt x="79" y="189"/>
                  </a:lnTo>
                  <a:lnTo>
                    <a:pt x="80" y="189"/>
                  </a:lnTo>
                  <a:lnTo>
                    <a:pt x="80" y="189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4" y="189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4" y="192"/>
                  </a:lnTo>
                  <a:lnTo>
                    <a:pt x="85" y="192"/>
                  </a:lnTo>
                  <a:lnTo>
                    <a:pt x="85" y="193"/>
                  </a:lnTo>
                  <a:lnTo>
                    <a:pt x="86" y="193"/>
                  </a:lnTo>
                  <a:lnTo>
                    <a:pt x="87" y="193"/>
                  </a:lnTo>
                  <a:lnTo>
                    <a:pt x="87" y="194"/>
                  </a:lnTo>
                  <a:lnTo>
                    <a:pt x="87" y="194"/>
                  </a:lnTo>
                  <a:lnTo>
                    <a:pt x="88" y="194"/>
                  </a:lnTo>
                  <a:lnTo>
                    <a:pt x="89" y="194"/>
                  </a:lnTo>
                  <a:lnTo>
                    <a:pt x="90" y="194"/>
                  </a:lnTo>
                  <a:lnTo>
                    <a:pt x="91" y="194"/>
                  </a:lnTo>
                  <a:lnTo>
                    <a:pt x="92" y="194"/>
                  </a:lnTo>
                  <a:lnTo>
                    <a:pt x="93" y="194"/>
                  </a:lnTo>
                  <a:lnTo>
                    <a:pt x="93" y="195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6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8" y="199"/>
                  </a:lnTo>
                  <a:lnTo>
                    <a:pt x="99" y="199"/>
                  </a:lnTo>
                  <a:lnTo>
                    <a:pt x="99" y="199"/>
                  </a:lnTo>
                  <a:lnTo>
                    <a:pt x="99" y="199"/>
                  </a:lnTo>
                  <a:lnTo>
                    <a:pt x="99" y="200"/>
                  </a:lnTo>
                  <a:lnTo>
                    <a:pt x="100" y="201"/>
                  </a:lnTo>
                  <a:lnTo>
                    <a:pt x="101" y="201"/>
                  </a:lnTo>
                  <a:lnTo>
                    <a:pt x="101" y="202"/>
                  </a:lnTo>
                  <a:lnTo>
                    <a:pt x="102" y="203"/>
                  </a:lnTo>
                  <a:lnTo>
                    <a:pt x="102" y="204"/>
                  </a:lnTo>
                  <a:lnTo>
                    <a:pt x="102" y="205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4" y="206"/>
                  </a:lnTo>
                  <a:lnTo>
                    <a:pt x="105" y="207"/>
                  </a:lnTo>
                  <a:lnTo>
                    <a:pt x="105" y="208"/>
                  </a:lnTo>
                  <a:lnTo>
                    <a:pt x="106" y="209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7" y="211"/>
                  </a:lnTo>
                  <a:lnTo>
                    <a:pt x="107" y="212"/>
                  </a:lnTo>
                  <a:lnTo>
                    <a:pt x="108" y="212"/>
                  </a:lnTo>
                  <a:lnTo>
                    <a:pt x="109" y="213"/>
                  </a:lnTo>
                  <a:lnTo>
                    <a:pt x="110" y="213"/>
                  </a:lnTo>
                  <a:lnTo>
                    <a:pt x="110" y="214"/>
                  </a:lnTo>
                  <a:lnTo>
                    <a:pt x="110" y="215"/>
                  </a:lnTo>
                  <a:lnTo>
                    <a:pt x="109" y="216"/>
                  </a:lnTo>
                  <a:lnTo>
                    <a:pt x="109" y="217"/>
                  </a:lnTo>
                  <a:lnTo>
                    <a:pt x="108" y="217"/>
                  </a:lnTo>
                  <a:lnTo>
                    <a:pt x="108" y="218"/>
                  </a:lnTo>
                  <a:lnTo>
                    <a:pt x="108" y="218"/>
                  </a:lnTo>
                  <a:lnTo>
                    <a:pt x="108" y="219"/>
                  </a:lnTo>
                  <a:lnTo>
                    <a:pt x="109" y="219"/>
                  </a:lnTo>
                  <a:lnTo>
                    <a:pt x="110" y="219"/>
                  </a:lnTo>
                  <a:lnTo>
                    <a:pt x="111" y="220"/>
                  </a:lnTo>
                  <a:lnTo>
                    <a:pt x="112" y="221"/>
                  </a:lnTo>
                  <a:lnTo>
                    <a:pt x="112" y="222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11" y="224"/>
                  </a:lnTo>
                  <a:lnTo>
                    <a:pt x="111" y="225"/>
                  </a:lnTo>
                  <a:lnTo>
                    <a:pt x="110" y="225"/>
                  </a:lnTo>
                  <a:lnTo>
                    <a:pt x="110" y="225"/>
                  </a:lnTo>
                  <a:lnTo>
                    <a:pt x="110" y="226"/>
                  </a:lnTo>
                  <a:lnTo>
                    <a:pt x="110" y="227"/>
                  </a:lnTo>
                  <a:lnTo>
                    <a:pt x="111" y="227"/>
                  </a:lnTo>
                  <a:lnTo>
                    <a:pt x="112" y="227"/>
                  </a:lnTo>
                  <a:lnTo>
                    <a:pt x="112" y="226"/>
                  </a:lnTo>
                  <a:lnTo>
                    <a:pt x="112" y="225"/>
                  </a:lnTo>
                  <a:lnTo>
                    <a:pt x="112" y="225"/>
                  </a:lnTo>
                  <a:lnTo>
                    <a:pt x="113" y="224"/>
                  </a:lnTo>
                  <a:lnTo>
                    <a:pt x="112" y="223"/>
                  </a:lnTo>
                  <a:lnTo>
                    <a:pt x="113" y="224"/>
                  </a:lnTo>
                  <a:lnTo>
                    <a:pt x="113" y="223"/>
                  </a:lnTo>
                  <a:lnTo>
                    <a:pt x="113" y="222"/>
                  </a:lnTo>
                  <a:lnTo>
                    <a:pt x="113" y="221"/>
                  </a:lnTo>
                  <a:lnTo>
                    <a:pt x="112" y="220"/>
                  </a:lnTo>
                  <a:lnTo>
                    <a:pt x="112" y="219"/>
                  </a:lnTo>
                  <a:lnTo>
                    <a:pt x="112" y="219"/>
                  </a:lnTo>
                  <a:lnTo>
                    <a:pt x="111" y="218"/>
                  </a:lnTo>
                  <a:lnTo>
                    <a:pt x="111" y="218"/>
                  </a:lnTo>
                  <a:lnTo>
                    <a:pt x="110" y="218"/>
                  </a:lnTo>
                  <a:lnTo>
                    <a:pt x="110" y="217"/>
                  </a:lnTo>
                  <a:lnTo>
                    <a:pt x="111" y="216"/>
                  </a:lnTo>
                  <a:lnTo>
                    <a:pt x="111" y="215"/>
                  </a:lnTo>
                  <a:lnTo>
                    <a:pt x="112" y="214"/>
                  </a:lnTo>
                  <a:lnTo>
                    <a:pt x="112" y="214"/>
                  </a:lnTo>
                  <a:lnTo>
                    <a:pt x="113" y="214"/>
                  </a:lnTo>
                  <a:lnTo>
                    <a:pt x="114" y="214"/>
                  </a:lnTo>
                  <a:lnTo>
                    <a:pt x="115" y="214"/>
                  </a:lnTo>
                  <a:lnTo>
                    <a:pt x="115" y="215"/>
                  </a:lnTo>
                  <a:lnTo>
                    <a:pt x="116" y="215"/>
                  </a:lnTo>
                  <a:lnTo>
                    <a:pt x="117" y="215"/>
                  </a:lnTo>
                  <a:lnTo>
                    <a:pt x="118" y="216"/>
                  </a:lnTo>
                  <a:lnTo>
                    <a:pt x="118" y="216"/>
                  </a:lnTo>
                  <a:lnTo>
                    <a:pt x="119" y="217"/>
                  </a:lnTo>
                  <a:lnTo>
                    <a:pt x="120" y="217"/>
                  </a:lnTo>
                  <a:lnTo>
                    <a:pt x="121" y="217"/>
                  </a:lnTo>
                  <a:lnTo>
                    <a:pt x="122" y="218"/>
                  </a:lnTo>
                  <a:lnTo>
                    <a:pt x="123" y="218"/>
                  </a:lnTo>
                  <a:lnTo>
                    <a:pt x="124" y="218"/>
                  </a:lnTo>
                  <a:lnTo>
                    <a:pt x="125" y="218"/>
                  </a:lnTo>
                  <a:lnTo>
                    <a:pt x="125" y="218"/>
                  </a:lnTo>
                  <a:lnTo>
                    <a:pt x="126" y="219"/>
                  </a:lnTo>
                  <a:lnTo>
                    <a:pt x="127" y="219"/>
                  </a:lnTo>
                  <a:lnTo>
                    <a:pt x="128" y="219"/>
                  </a:lnTo>
                  <a:lnTo>
                    <a:pt x="129" y="220"/>
                  </a:lnTo>
                  <a:lnTo>
                    <a:pt x="130" y="220"/>
                  </a:lnTo>
                  <a:lnTo>
                    <a:pt x="131" y="220"/>
                  </a:lnTo>
                  <a:lnTo>
                    <a:pt x="131" y="220"/>
                  </a:lnTo>
                  <a:lnTo>
                    <a:pt x="132" y="220"/>
                  </a:lnTo>
                  <a:lnTo>
                    <a:pt x="133" y="221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6" y="222"/>
                  </a:lnTo>
                  <a:lnTo>
                    <a:pt x="137" y="223"/>
                  </a:lnTo>
                  <a:lnTo>
                    <a:pt x="138" y="223"/>
                  </a:lnTo>
                  <a:lnTo>
                    <a:pt x="138" y="224"/>
                  </a:lnTo>
                  <a:lnTo>
                    <a:pt x="138" y="224"/>
                  </a:lnTo>
                  <a:lnTo>
                    <a:pt x="138" y="225"/>
                  </a:lnTo>
                  <a:lnTo>
                    <a:pt x="138" y="225"/>
                  </a:lnTo>
                  <a:lnTo>
                    <a:pt x="138" y="226"/>
                  </a:lnTo>
                  <a:lnTo>
                    <a:pt x="137" y="226"/>
                  </a:lnTo>
                  <a:lnTo>
                    <a:pt x="137" y="227"/>
                  </a:lnTo>
                  <a:lnTo>
                    <a:pt x="136" y="227"/>
                  </a:lnTo>
                  <a:lnTo>
                    <a:pt x="136" y="228"/>
                  </a:lnTo>
                  <a:lnTo>
                    <a:pt x="136" y="229"/>
                  </a:lnTo>
                  <a:lnTo>
                    <a:pt x="136" y="230"/>
                  </a:lnTo>
                  <a:lnTo>
                    <a:pt x="136" y="231"/>
                  </a:lnTo>
                  <a:lnTo>
                    <a:pt x="136" y="231"/>
                  </a:lnTo>
                  <a:lnTo>
                    <a:pt x="137" y="232"/>
                  </a:lnTo>
                  <a:lnTo>
                    <a:pt x="137" y="233"/>
                  </a:lnTo>
                  <a:lnTo>
                    <a:pt x="137" y="234"/>
                  </a:lnTo>
                  <a:lnTo>
                    <a:pt x="137" y="235"/>
                  </a:lnTo>
                  <a:lnTo>
                    <a:pt x="137" y="236"/>
                  </a:lnTo>
                  <a:lnTo>
                    <a:pt x="137" y="237"/>
                  </a:lnTo>
                  <a:lnTo>
                    <a:pt x="136" y="236"/>
                  </a:lnTo>
                  <a:lnTo>
                    <a:pt x="135" y="235"/>
                  </a:lnTo>
                  <a:lnTo>
                    <a:pt x="135" y="234"/>
                  </a:lnTo>
                  <a:lnTo>
                    <a:pt x="134" y="234"/>
                  </a:lnTo>
                  <a:lnTo>
                    <a:pt x="135" y="235"/>
                  </a:lnTo>
                  <a:lnTo>
                    <a:pt x="134" y="236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3" y="237"/>
                  </a:lnTo>
                  <a:lnTo>
                    <a:pt x="133" y="238"/>
                  </a:lnTo>
                  <a:lnTo>
                    <a:pt x="133" y="239"/>
                  </a:lnTo>
                  <a:lnTo>
                    <a:pt x="134" y="239"/>
                  </a:lnTo>
                  <a:lnTo>
                    <a:pt x="134" y="240"/>
                  </a:lnTo>
                  <a:lnTo>
                    <a:pt x="135" y="240"/>
                  </a:lnTo>
                  <a:lnTo>
                    <a:pt x="136" y="240"/>
                  </a:lnTo>
                  <a:lnTo>
                    <a:pt x="137" y="240"/>
                  </a:lnTo>
                  <a:lnTo>
                    <a:pt x="138" y="239"/>
                  </a:lnTo>
                  <a:lnTo>
                    <a:pt x="138" y="238"/>
                  </a:lnTo>
                  <a:lnTo>
                    <a:pt x="137" y="237"/>
                  </a:lnTo>
                  <a:lnTo>
                    <a:pt x="137" y="237"/>
                  </a:lnTo>
                  <a:lnTo>
                    <a:pt x="138" y="237"/>
                  </a:lnTo>
                  <a:lnTo>
                    <a:pt x="138" y="237"/>
                  </a:lnTo>
                  <a:lnTo>
                    <a:pt x="139" y="238"/>
                  </a:lnTo>
                  <a:lnTo>
                    <a:pt x="139" y="239"/>
                  </a:lnTo>
                  <a:lnTo>
                    <a:pt x="140" y="239"/>
                  </a:lnTo>
                  <a:lnTo>
                    <a:pt x="140" y="240"/>
                  </a:lnTo>
                  <a:lnTo>
                    <a:pt x="141" y="240"/>
                  </a:lnTo>
                  <a:lnTo>
                    <a:pt x="141" y="241"/>
                  </a:lnTo>
                  <a:lnTo>
                    <a:pt x="142" y="241"/>
                  </a:lnTo>
                  <a:lnTo>
                    <a:pt x="143" y="240"/>
                  </a:lnTo>
                  <a:lnTo>
                    <a:pt x="142" y="239"/>
                  </a:lnTo>
                  <a:lnTo>
                    <a:pt x="141" y="239"/>
                  </a:lnTo>
                  <a:lnTo>
                    <a:pt x="140" y="238"/>
                  </a:lnTo>
                  <a:lnTo>
                    <a:pt x="141" y="237"/>
                  </a:lnTo>
                  <a:lnTo>
                    <a:pt x="141" y="237"/>
                  </a:lnTo>
                  <a:lnTo>
                    <a:pt x="142" y="237"/>
                  </a:lnTo>
                  <a:lnTo>
                    <a:pt x="143" y="237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5" y="236"/>
                  </a:lnTo>
                  <a:lnTo>
                    <a:pt x="146" y="236"/>
                  </a:lnTo>
                  <a:lnTo>
                    <a:pt x="147" y="236"/>
                  </a:lnTo>
                  <a:lnTo>
                    <a:pt x="146" y="237"/>
                  </a:lnTo>
                  <a:lnTo>
                    <a:pt x="147" y="237"/>
                  </a:lnTo>
                  <a:lnTo>
                    <a:pt x="147" y="237"/>
                  </a:lnTo>
                  <a:lnTo>
                    <a:pt x="148" y="237"/>
                  </a:lnTo>
                  <a:lnTo>
                    <a:pt x="149" y="237"/>
                  </a:lnTo>
                  <a:lnTo>
                    <a:pt x="149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0" y="239"/>
                  </a:lnTo>
                  <a:lnTo>
                    <a:pt x="151" y="239"/>
                  </a:lnTo>
                  <a:lnTo>
                    <a:pt x="151" y="240"/>
                  </a:lnTo>
                  <a:lnTo>
                    <a:pt x="151" y="241"/>
                  </a:lnTo>
                  <a:lnTo>
                    <a:pt x="151" y="242"/>
                  </a:lnTo>
                  <a:lnTo>
                    <a:pt x="152" y="243"/>
                  </a:lnTo>
                  <a:lnTo>
                    <a:pt x="152" y="244"/>
                  </a:lnTo>
                  <a:lnTo>
                    <a:pt x="152" y="243"/>
                  </a:lnTo>
                  <a:lnTo>
                    <a:pt x="153" y="243"/>
                  </a:lnTo>
                  <a:lnTo>
                    <a:pt x="153" y="244"/>
                  </a:lnTo>
                  <a:lnTo>
                    <a:pt x="154" y="244"/>
                  </a:lnTo>
                  <a:lnTo>
                    <a:pt x="154" y="243"/>
                  </a:lnTo>
                  <a:lnTo>
                    <a:pt x="153" y="242"/>
                  </a:lnTo>
                  <a:lnTo>
                    <a:pt x="152" y="242"/>
                  </a:lnTo>
                  <a:lnTo>
                    <a:pt x="152" y="241"/>
                  </a:lnTo>
                  <a:lnTo>
                    <a:pt x="152" y="240"/>
                  </a:lnTo>
                  <a:lnTo>
                    <a:pt x="153" y="240"/>
                  </a:lnTo>
                  <a:lnTo>
                    <a:pt x="154" y="241"/>
                  </a:lnTo>
                  <a:lnTo>
                    <a:pt x="155" y="242"/>
                  </a:lnTo>
                  <a:lnTo>
                    <a:pt x="156" y="242"/>
                  </a:lnTo>
                  <a:lnTo>
                    <a:pt x="156" y="243"/>
                  </a:lnTo>
                  <a:lnTo>
                    <a:pt x="157" y="242"/>
                  </a:lnTo>
                  <a:lnTo>
                    <a:pt x="156" y="242"/>
                  </a:lnTo>
                  <a:lnTo>
                    <a:pt x="156" y="241"/>
                  </a:lnTo>
                  <a:lnTo>
                    <a:pt x="155" y="241"/>
                  </a:lnTo>
                  <a:lnTo>
                    <a:pt x="155" y="240"/>
                  </a:lnTo>
                  <a:lnTo>
                    <a:pt x="154" y="240"/>
                  </a:lnTo>
                  <a:lnTo>
                    <a:pt x="153" y="240"/>
                  </a:lnTo>
                  <a:lnTo>
                    <a:pt x="153" y="239"/>
                  </a:lnTo>
                  <a:lnTo>
                    <a:pt x="154" y="239"/>
                  </a:lnTo>
                  <a:lnTo>
                    <a:pt x="155" y="239"/>
                  </a:lnTo>
                  <a:lnTo>
                    <a:pt x="156" y="239"/>
                  </a:lnTo>
                  <a:lnTo>
                    <a:pt x="157" y="240"/>
                  </a:lnTo>
                  <a:lnTo>
                    <a:pt x="157" y="240"/>
                  </a:lnTo>
                  <a:lnTo>
                    <a:pt x="157" y="239"/>
                  </a:lnTo>
                  <a:lnTo>
                    <a:pt x="157" y="238"/>
                  </a:lnTo>
                  <a:lnTo>
                    <a:pt x="158" y="238"/>
                  </a:lnTo>
                  <a:lnTo>
                    <a:pt x="159" y="238"/>
                  </a:lnTo>
                  <a:lnTo>
                    <a:pt x="158" y="237"/>
                  </a:lnTo>
                  <a:lnTo>
                    <a:pt x="157" y="237"/>
                  </a:lnTo>
                  <a:lnTo>
                    <a:pt x="157" y="237"/>
                  </a:lnTo>
                  <a:lnTo>
                    <a:pt x="156" y="237"/>
                  </a:lnTo>
                  <a:lnTo>
                    <a:pt x="155" y="237"/>
                  </a:lnTo>
                  <a:lnTo>
                    <a:pt x="155" y="236"/>
                  </a:lnTo>
                  <a:lnTo>
                    <a:pt x="154" y="235"/>
                  </a:lnTo>
                  <a:lnTo>
                    <a:pt x="153" y="235"/>
                  </a:lnTo>
                  <a:lnTo>
                    <a:pt x="152" y="235"/>
                  </a:lnTo>
                  <a:lnTo>
                    <a:pt x="151" y="235"/>
                  </a:lnTo>
                  <a:lnTo>
                    <a:pt x="150" y="235"/>
                  </a:lnTo>
                  <a:lnTo>
                    <a:pt x="150" y="235"/>
                  </a:lnTo>
                  <a:lnTo>
                    <a:pt x="149" y="236"/>
                  </a:lnTo>
                  <a:lnTo>
                    <a:pt x="148" y="236"/>
                  </a:lnTo>
                  <a:lnTo>
                    <a:pt x="149" y="235"/>
                  </a:lnTo>
                  <a:lnTo>
                    <a:pt x="149" y="234"/>
                  </a:lnTo>
                  <a:lnTo>
                    <a:pt x="149" y="233"/>
                  </a:lnTo>
                  <a:lnTo>
                    <a:pt x="150" y="233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1" y="231"/>
                  </a:lnTo>
                  <a:lnTo>
                    <a:pt x="152" y="231"/>
                  </a:lnTo>
                  <a:lnTo>
                    <a:pt x="152" y="231"/>
                  </a:lnTo>
                  <a:lnTo>
                    <a:pt x="153" y="230"/>
                  </a:lnTo>
                  <a:lnTo>
                    <a:pt x="153" y="229"/>
                  </a:lnTo>
                  <a:lnTo>
                    <a:pt x="154" y="229"/>
                  </a:lnTo>
                  <a:lnTo>
                    <a:pt x="154" y="228"/>
                  </a:lnTo>
                  <a:lnTo>
                    <a:pt x="155" y="228"/>
                  </a:lnTo>
                  <a:lnTo>
                    <a:pt x="155" y="227"/>
                  </a:lnTo>
                  <a:lnTo>
                    <a:pt x="156" y="228"/>
                  </a:lnTo>
                  <a:lnTo>
                    <a:pt x="156" y="229"/>
                  </a:lnTo>
                  <a:lnTo>
                    <a:pt x="155" y="229"/>
                  </a:lnTo>
                  <a:lnTo>
                    <a:pt x="155" y="230"/>
                  </a:lnTo>
                  <a:lnTo>
                    <a:pt x="155" y="231"/>
                  </a:lnTo>
                  <a:lnTo>
                    <a:pt x="156" y="231"/>
                  </a:lnTo>
                  <a:lnTo>
                    <a:pt x="156" y="232"/>
                  </a:lnTo>
                  <a:lnTo>
                    <a:pt x="156" y="233"/>
                  </a:lnTo>
                  <a:lnTo>
                    <a:pt x="157" y="234"/>
                  </a:lnTo>
                  <a:lnTo>
                    <a:pt x="157" y="234"/>
                  </a:lnTo>
                  <a:lnTo>
                    <a:pt x="157" y="235"/>
                  </a:lnTo>
                  <a:lnTo>
                    <a:pt x="158" y="235"/>
                  </a:lnTo>
                  <a:lnTo>
                    <a:pt x="158" y="236"/>
                  </a:lnTo>
                  <a:lnTo>
                    <a:pt x="159" y="237"/>
                  </a:lnTo>
                  <a:lnTo>
                    <a:pt x="160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2" y="237"/>
                  </a:lnTo>
                  <a:lnTo>
                    <a:pt x="163" y="237"/>
                  </a:lnTo>
                  <a:lnTo>
                    <a:pt x="163" y="237"/>
                  </a:lnTo>
                  <a:lnTo>
                    <a:pt x="164" y="237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5" y="239"/>
                  </a:lnTo>
                  <a:lnTo>
                    <a:pt x="165" y="240"/>
                  </a:lnTo>
                  <a:lnTo>
                    <a:pt x="165" y="241"/>
                  </a:lnTo>
                  <a:lnTo>
                    <a:pt x="166" y="241"/>
                  </a:lnTo>
                  <a:lnTo>
                    <a:pt x="167" y="242"/>
                  </a:lnTo>
                  <a:lnTo>
                    <a:pt x="167" y="243"/>
                  </a:lnTo>
                  <a:lnTo>
                    <a:pt x="168" y="244"/>
                  </a:lnTo>
                  <a:lnTo>
                    <a:pt x="168" y="244"/>
                  </a:lnTo>
                  <a:lnTo>
                    <a:pt x="168" y="245"/>
                  </a:lnTo>
                  <a:lnTo>
                    <a:pt x="168" y="246"/>
                  </a:lnTo>
                  <a:lnTo>
                    <a:pt x="169" y="247"/>
                  </a:lnTo>
                  <a:lnTo>
                    <a:pt x="169" y="248"/>
                  </a:lnTo>
                  <a:lnTo>
                    <a:pt x="169" y="249"/>
                  </a:lnTo>
                  <a:lnTo>
                    <a:pt x="169" y="250"/>
                  </a:lnTo>
                  <a:lnTo>
                    <a:pt x="169" y="250"/>
                  </a:lnTo>
                  <a:lnTo>
                    <a:pt x="169" y="251"/>
                  </a:lnTo>
                  <a:lnTo>
                    <a:pt x="170" y="251"/>
                  </a:lnTo>
                  <a:lnTo>
                    <a:pt x="170" y="252"/>
                  </a:lnTo>
                  <a:lnTo>
                    <a:pt x="171" y="252"/>
                  </a:lnTo>
                  <a:lnTo>
                    <a:pt x="172" y="253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5" y="252"/>
                  </a:lnTo>
                  <a:lnTo>
                    <a:pt x="176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8" y="253"/>
                  </a:lnTo>
                  <a:lnTo>
                    <a:pt x="179" y="253"/>
                  </a:lnTo>
                  <a:lnTo>
                    <a:pt x="180" y="253"/>
                  </a:lnTo>
                  <a:lnTo>
                    <a:pt x="181" y="254"/>
                  </a:lnTo>
                  <a:lnTo>
                    <a:pt x="182" y="254"/>
                  </a:lnTo>
                  <a:lnTo>
                    <a:pt x="182" y="254"/>
                  </a:lnTo>
                  <a:lnTo>
                    <a:pt x="183" y="253"/>
                  </a:lnTo>
                  <a:lnTo>
                    <a:pt x="184" y="253"/>
                  </a:lnTo>
                  <a:lnTo>
                    <a:pt x="184" y="252"/>
                  </a:lnTo>
                  <a:lnTo>
                    <a:pt x="185" y="252"/>
                  </a:lnTo>
                  <a:lnTo>
                    <a:pt x="185" y="251"/>
                  </a:lnTo>
                  <a:lnTo>
                    <a:pt x="185" y="250"/>
                  </a:lnTo>
                  <a:lnTo>
                    <a:pt x="185" y="250"/>
                  </a:lnTo>
                  <a:lnTo>
                    <a:pt x="185" y="24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3172" y="3105"/>
              <a:ext cx="650" cy="244"/>
            </a:xfrm>
            <a:custGeom>
              <a:avLst/>
              <a:gdLst/>
              <a:ahLst/>
              <a:cxnLst>
                <a:cxn ang="0">
                  <a:pos x="642" y="0"/>
                </a:cxn>
                <a:cxn ang="0">
                  <a:pos x="650" y="9"/>
                </a:cxn>
                <a:cxn ang="0">
                  <a:pos x="639" y="17"/>
                </a:cxn>
                <a:cxn ang="0">
                  <a:pos x="646" y="18"/>
                </a:cxn>
                <a:cxn ang="0">
                  <a:pos x="643" y="24"/>
                </a:cxn>
                <a:cxn ang="0">
                  <a:pos x="645" y="33"/>
                </a:cxn>
                <a:cxn ang="0">
                  <a:pos x="639" y="43"/>
                </a:cxn>
                <a:cxn ang="0">
                  <a:pos x="626" y="48"/>
                </a:cxn>
                <a:cxn ang="0">
                  <a:pos x="613" y="54"/>
                </a:cxn>
                <a:cxn ang="0">
                  <a:pos x="603" y="64"/>
                </a:cxn>
                <a:cxn ang="0">
                  <a:pos x="590" y="75"/>
                </a:cxn>
                <a:cxn ang="0">
                  <a:pos x="579" y="83"/>
                </a:cxn>
                <a:cxn ang="0">
                  <a:pos x="567" y="90"/>
                </a:cxn>
                <a:cxn ang="0">
                  <a:pos x="554" y="94"/>
                </a:cxn>
                <a:cxn ang="0">
                  <a:pos x="542" y="102"/>
                </a:cxn>
                <a:cxn ang="0">
                  <a:pos x="529" y="108"/>
                </a:cxn>
                <a:cxn ang="0">
                  <a:pos x="516" y="111"/>
                </a:cxn>
                <a:cxn ang="0">
                  <a:pos x="503" y="115"/>
                </a:cxn>
                <a:cxn ang="0">
                  <a:pos x="488" y="123"/>
                </a:cxn>
                <a:cxn ang="0">
                  <a:pos x="476" y="130"/>
                </a:cxn>
                <a:cxn ang="0">
                  <a:pos x="463" y="136"/>
                </a:cxn>
                <a:cxn ang="0">
                  <a:pos x="453" y="147"/>
                </a:cxn>
                <a:cxn ang="0">
                  <a:pos x="440" y="151"/>
                </a:cxn>
                <a:cxn ang="0">
                  <a:pos x="426" y="147"/>
                </a:cxn>
                <a:cxn ang="0">
                  <a:pos x="412" y="149"/>
                </a:cxn>
                <a:cxn ang="0">
                  <a:pos x="397" y="151"/>
                </a:cxn>
                <a:cxn ang="0">
                  <a:pos x="381" y="152"/>
                </a:cxn>
                <a:cxn ang="0">
                  <a:pos x="368" y="161"/>
                </a:cxn>
                <a:cxn ang="0">
                  <a:pos x="355" y="166"/>
                </a:cxn>
                <a:cxn ang="0">
                  <a:pos x="342" y="169"/>
                </a:cxn>
                <a:cxn ang="0">
                  <a:pos x="330" y="178"/>
                </a:cxn>
                <a:cxn ang="0">
                  <a:pos x="319" y="189"/>
                </a:cxn>
                <a:cxn ang="0">
                  <a:pos x="306" y="188"/>
                </a:cxn>
                <a:cxn ang="0">
                  <a:pos x="293" y="182"/>
                </a:cxn>
                <a:cxn ang="0">
                  <a:pos x="281" y="177"/>
                </a:cxn>
                <a:cxn ang="0">
                  <a:pos x="273" y="168"/>
                </a:cxn>
                <a:cxn ang="0">
                  <a:pos x="260" y="167"/>
                </a:cxn>
                <a:cxn ang="0">
                  <a:pos x="247" y="166"/>
                </a:cxn>
                <a:cxn ang="0">
                  <a:pos x="233" y="165"/>
                </a:cxn>
                <a:cxn ang="0">
                  <a:pos x="218" y="165"/>
                </a:cxn>
                <a:cxn ang="0">
                  <a:pos x="206" y="172"/>
                </a:cxn>
                <a:cxn ang="0">
                  <a:pos x="202" y="185"/>
                </a:cxn>
                <a:cxn ang="0">
                  <a:pos x="195" y="197"/>
                </a:cxn>
                <a:cxn ang="0">
                  <a:pos x="194" y="209"/>
                </a:cxn>
                <a:cxn ang="0">
                  <a:pos x="182" y="216"/>
                </a:cxn>
                <a:cxn ang="0">
                  <a:pos x="170" y="222"/>
                </a:cxn>
                <a:cxn ang="0">
                  <a:pos x="157" y="225"/>
                </a:cxn>
                <a:cxn ang="0">
                  <a:pos x="144" y="226"/>
                </a:cxn>
                <a:cxn ang="0">
                  <a:pos x="135" y="236"/>
                </a:cxn>
                <a:cxn ang="0">
                  <a:pos x="119" y="233"/>
                </a:cxn>
                <a:cxn ang="0">
                  <a:pos x="109" y="227"/>
                </a:cxn>
                <a:cxn ang="0">
                  <a:pos x="95" y="229"/>
                </a:cxn>
                <a:cxn ang="0">
                  <a:pos x="82" y="226"/>
                </a:cxn>
                <a:cxn ang="0">
                  <a:pos x="69" y="220"/>
                </a:cxn>
                <a:cxn ang="0">
                  <a:pos x="57" y="220"/>
                </a:cxn>
                <a:cxn ang="0">
                  <a:pos x="42" y="221"/>
                </a:cxn>
                <a:cxn ang="0">
                  <a:pos x="31" y="213"/>
                </a:cxn>
                <a:cxn ang="0">
                  <a:pos x="26" y="225"/>
                </a:cxn>
                <a:cxn ang="0">
                  <a:pos x="14" y="235"/>
                </a:cxn>
                <a:cxn ang="0">
                  <a:pos x="3" y="242"/>
                </a:cxn>
              </a:cxnLst>
              <a:rect l="0" t="0" r="r" b="b"/>
              <a:pathLst>
                <a:path w="650" h="244">
                  <a:moveTo>
                    <a:pt x="644" y="6"/>
                  </a:moveTo>
                  <a:lnTo>
                    <a:pt x="644" y="5"/>
                  </a:lnTo>
                  <a:lnTo>
                    <a:pt x="643" y="5"/>
                  </a:lnTo>
                  <a:lnTo>
                    <a:pt x="642" y="5"/>
                  </a:lnTo>
                  <a:lnTo>
                    <a:pt x="641" y="5"/>
                  </a:lnTo>
                  <a:lnTo>
                    <a:pt x="641" y="4"/>
                  </a:lnTo>
                  <a:lnTo>
                    <a:pt x="641" y="4"/>
                  </a:lnTo>
                  <a:lnTo>
                    <a:pt x="640" y="5"/>
                  </a:lnTo>
                  <a:lnTo>
                    <a:pt x="639" y="5"/>
                  </a:lnTo>
                  <a:lnTo>
                    <a:pt x="640" y="4"/>
                  </a:lnTo>
                  <a:lnTo>
                    <a:pt x="640" y="3"/>
                  </a:lnTo>
                  <a:lnTo>
                    <a:pt x="641" y="3"/>
                  </a:lnTo>
                  <a:lnTo>
                    <a:pt x="641" y="2"/>
                  </a:lnTo>
                  <a:lnTo>
                    <a:pt x="641" y="1"/>
                  </a:lnTo>
                  <a:lnTo>
                    <a:pt x="641" y="1"/>
                  </a:lnTo>
                  <a:lnTo>
                    <a:pt x="641" y="0"/>
                  </a:lnTo>
                  <a:lnTo>
                    <a:pt x="642" y="0"/>
                  </a:lnTo>
                  <a:lnTo>
                    <a:pt x="643" y="0"/>
                  </a:lnTo>
                  <a:lnTo>
                    <a:pt x="643" y="1"/>
                  </a:lnTo>
                  <a:lnTo>
                    <a:pt x="644" y="1"/>
                  </a:lnTo>
                  <a:lnTo>
                    <a:pt x="644" y="1"/>
                  </a:lnTo>
                  <a:lnTo>
                    <a:pt x="645" y="1"/>
                  </a:lnTo>
                  <a:lnTo>
                    <a:pt x="645" y="2"/>
                  </a:lnTo>
                  <a:lnTo>
                    <a:pt x="646" y="2"/>
                  </a:lnTo>
                  <a:lnTo>
                    <a:pt x="646" y="3"/>
                  </a:lnTo>
                  <a:lnTo>
                    <a:pt x="647" y="4"/>
                  </a:lnTo>
                  <a:lnTo>
                    <a:pt x="647" y="5"/>
                  </a:lnTo>
                  <a:lnTo>
                    <a:pt x="647" y="6"/>
                  </a:lnTo>
                  <a:lnTo>
                    <a:pt x="647" y="7"/>
                  </a:lnTo>
                  <a:lnTo>
                    <a:pt x="648" y="7"/>
                  </a:lnTo>
                  <a:lnTo>
                    <a:pt x="648" y="7"/>
                  </a:lnTo>
                  <a:lnTo>
                    <a:pt x="649" y="8"/>
                  </a:lnTo>
                  <a:lnTo>
                    <a:pt x="650" y="8"/>
                  </a:lnTo>
                  <a:lnTo>
                    <a:pt x="650" y="9"/>
                  </a:lnTo>
                  <a:lnTo>
                    <a:pt x="649" y="10"/>
                  </a:lnTo>
                  <a:lnTo>
                    <a:pt x="649" y="11"/>
                  </a:lnTo>
                  <a:lnTo>
                    <a:pt x="649" y="12"/>
                  </a:lnTo>
                  <a:lnTo>
                    <a:pt x="648" y="12"/>
                  </a:lnTo>
                  <a:lnTo>
                    <a:pt x="647" y="13"/>
                  </a:lnTo>
                  <a:lnTo>
                    <a:pt x="647" y="13"/>
                  </a:lnTo>
                  <a:lnTo>
                    <a:pt x="646" y="13"/>
                  </a:lnTo>
                  <a:lnTo>
                    <a:pt x="645" y="13"/>
                  </a:lnTo>
                  <a:lnTo>
                    <a:pt x="645" y="13"/>
                  </a:lnTo>
                  <a:lnTo>
                    <a:pt x="644" y="14"/>
                  </a:lnTo>
                  <a:lnTo>
                    <a:pt x="643" y="15"/>
                  </a:lnTo>
                  <a:lnTo>
                    <a:pt x="642" y="15"/>
                  </a:lnTo>
                  <a:lnTo>
                    <a:pt x="642" y="16"/>
                  </a:lnTo>
                  <a:lnTo>
                    <a:pt x="641" y="16"/>
                  </a:lnTo>
                  <a:lnTo>
                    <a:pt x="641" y="16"/>
                  </a:lnTo>
                  <a:lnTo>
                    <a:pt x="640" y="17"/>
                  </a:lnTo>
                  <a:lnTo>
                    <a:pt x="639" y="17"/>
                  </a:lnTo>
                  <a:lnTo>
                    <a:pt x="640" y="18"/>
                  </a:lnTo>
                  <a:lnTo>
                    <a:pt x="640" y="19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39" y="19"/>
                  </a:lnTo>
                  <a:lnTo>
                    <a:pt x="640" y="19"/>
                  </a:lnTo>
                  <a:lnTo>
                    <a:pt x="640" y="18"/>
                  </a:lnTo>
                  <a:lnTo>
                    <a:pt x="641" y="17"/>
                  </a:lnTo>
                  <a:lnTo>
                    <a:pt x="641" y="17"/>
                  </a:lnTo>
                  <a:lnTo>
                    <a:pt x="642" y="17"/>
                  </a:lnTo>
                  <a:lnTo>
                    <a:pt x="643" y="16"/>
                  </a:lnTo>
                  <a:lnTo>
                    <a:pt x="644" y="16"/>
                  </a:lnTo>
                  <a:lnTo>
                    <a:pt x="645" y="15"/>
                  </a:lnTo>
                  <a:lnTo>
                    <a:pt x="646" y="15"/>
                  </a:lnTo>
                  <a:lnTo>
                    <a:pt x="646" y="16"/>
                  </a:lnTo>
                  <a:lnTo>
                    <a:pt x="646" y="17"/>
                  </a:lnTo>
                  <a:lnTo>
                    <a:pt x="646" y="18"/>
                  </a:lnTo>
                  <a:lnTo>
                    <a:pt x="646" y="19"/>
                  </a:lnTo>
                  <a:lnTo>
                    <a:pt x="646" y="20"/>
                  </a:lnTo>
                  <a:lnTo>
                    <a:pt x="646" y="20"/>
                  </a:lnTo>
                  <a:lnTo>
                    <a:pt x="645" y="20"/>
                  </a:lnTo>
                  <a:lnTo>
                    <a:pt x="644" y="20"/>
                  </a:lnTo>
                  <a:lnTo>
                    <a:pt x="644" y="21"/>
                  </a:lnTo>
                  <a:lnTo>
                    <a:pt x="644" y="22"/>
                  </a:lnTo>
                  <a:lnTo>
                    <a:pt x="645" y="21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6" y="23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6"/>
                  </a:lnTo>
                  <a:lnTo>
                    <a:pt x="644" y="25"/>
                  </a:lnTo>
                  <a:lnTo>
                    <a:pt x="644" y="24"/>
                  </a:lnTo>
                  <a:lnTo>
                    <a:pt x="643" y="24"/>
                  </a:lnTo>
                  <a:lnTo>
                    <a:pt x="643" y="25"/>
                  </a:lnTo>
                  <a:lnTo>
                    <a:pt x="643" y="26"/>
                  </a:lnTo>
                  <a:lnTo>
                    <a:pt x="644" y="25"/>
                  </a:lnTo>
                  <a:lnTo>
                    <a:pt x="644" y="26"/>
                  </a:lnTo>
                  <a:lnTo>
                    <a:pt x="645" y="26"/>
                  </a:lnTo>
                  <a:lnTo>
                    <a:pt x="646" y="26"/>
                  </a:lnTo>
                  <a:lnTo>
                    <a:pt x="647" y="26"/>
                  </a:lnTo>
                  <a:lnTo>
                    <a:pt x="647" y="27"/>
                  </a:lnTo>
                  <a:lnTo>
                    <a:pt x="647" y="28"/>
                  </a:lnTo>
                  <a:lnTo>
                    <a:pt x="646" y="29"/>
                  </a:lnTo>
                  <a:lnTo>
                    <a:pt x="646" y="30"/>
                  </a:lnTo>
                  <a:lnTo>
                    <a:pt x="646" y="31"/>
                  </a:lnTo>
                  <a:lnTo>
                    <a:pt x="645" y="32"/>
                  </a:lnTo>
                  <a:lnTo>
                    <a:pt x="645" y="32"/>
                  </a:lnTo>
                  <a:lnTo>
                    <a:pt x="644" y="32"/>
                  </a:lnTo>
                  <a:lnTo>
                    <a:pt x="644" y="33"/>
                  </a:lnTo>
                  <a:lnTo>
                    <a:pt x="645" y="33"/>
                  </a:lnTo>
                  <a:lnTo>
                    <a:pt x="644" y="34"/>
                  </a:lnTo>
                  <a:lnTo>
                    <a:pt x="644" y="35"/>
                  </a:lnTo>
                  <a:lnTo>
                    <a:pt x="643" y="35"/>
                  </a:lnTo>
                  <a:lnTo>
                    <a:pt x="642" y="35"/>
                  </a:lnTo>
                  <a:lnTo>
                    <a:pt x="642" y="36"/>
                  </a:lnTo>
                  <a:lnTo>
                    <a:pt x="643" y="36"/>
                  </a:lnTo>
                  <a:lnTo>
                    <a:pt x="644" y="36"/>
                  </a:lnTo>
                  <a:lnTo>
                    <a:pt x="644" y="37"/>
                  </a:lnTo>
                  <a:lnTo>
                    <a:pt x="643" y="37"/>
                  </a:lnTo>
                  <a:lnTo>
                    <a:pt x="642" y="38"/>
                  </a:lnTo>
                  <a:lnTo>
                    <a:pt x="641" y="38"/>
                  </a:lnTo>
                  <a:lnTo>
                    <a:pt x="641" y="39"/>
                  </a:lnTo>
                  <a:lnTo>
                    <a:pt x="640" y="39"/>
                  </a:lnTo>
                  <a:lnTo>
                    <a:pt x="639" y="40"/>
                  </a:lnTo>
                  <a:lnTo>
                    <a:pt x="639" y="41"/>
                  </a:lnTo>
                  <a:lnTo>
                    <a:pt x="639" y="42"/>
                  </a:lnTo>
                  <a:lnTo>
                    <a:pt x="639" y="43"/>
                  </a:lnTo>
                  <a:lnTo>
                    <a:pt x="638" y="44"/>
                  </a:lnTo>
                  <a:lnTo>
                    <a:pt x="637" y="45"/>
                  </a:lnTo>
                  <a:lnTo>
                    <a:pt x="637" y="45"/>
                  </a:lnTo>
                  <a:lnTo>
                    <a:pt x="636" y="46"/>
                  </a:lnTo>
                  <a:lnTo>
                    <a:pt x="635" y="46"/>
                  </a:lnTo>
                  <a:lnTo>
                    <a:pt x="635" y="47"/>
                  </a:lnTo>
                  <a:lnTo>
                    <a:pt x="634" y="47"/>
                  </a:lnTo>
                  <a:lnTo>
                    <a:pt x="634" y="48"/>
                  </a:lnTo>
                  <a:lnTo>
                    <a:pt x="633" y="48"/>
                  </a:lnTo>
                  <a:lnTo>
                    <a:pt x="632" y="48"/>
                  </a:lnTo>
                  <a:lnTo>
                    <a:pt x="631" y="48"/>
                  </a:lnTo>
                  <a:lnTo>
                    <a:pt x="630" y="48"/>
                  </a:lnTo>
                  <a:lnTo>
                    <a:pt x="629" y="48"/>
                  </a:lnTo>
                  <a:lnTo>
                    <a:pt x="628" y="48"/>
                  </a:lnTo>
                  <a:lnTo>
                    <a:pt x="628" y="48"/>
                  </a:lnTo>
                  <a:lnTo>
                    <a:pt x="627" y="48"/>
                  </a:lnTo>
                  <a:lnTo>
                    <a:pt x="626" y="48"/>
                  </a:lnTo>
                  <a:lnTo>
                    <a:pt x="625" y="48"/>
                  </a:lnTo>
                  <a:lnTo>
                    <a:pt x="624" y="48"/>
                  </a:lnTo>
                  <a:lnTo>
                    <a:pt x="623" y="49"/>
                  </a:lnTo>
                  <a:lnTo>
                    <a:pt x="622" y="49"/>
                  </a:lnTo>
                  <a:lnTo>
                    <a:pt x="622" y="49"/>
                  </a:lnTo>
                  <a:lnTo>
                    <a:pt x="621" y="49"/>
                  </a:lnTo>
                  <a:lnTo>
                    <a:pt x="620" y="50"/>
                  </a:lnTo>
                  <a:lnTo>
                    <a:pt x="619" y="50"/>
                  </a:lnTo>
                  <a:lnTo>
                    <a:pt x="619" y="51"/>
                  </a:lnTo>
                  <a:lnTo>
                    <a:pt x="618" y="51"/>
                  </a:lnTo>
                  <a:lnTo>
                    <a:pt x="617" y="51"/>
                  </a:lnTo>
                  <a:lnTo>
                    <a:pt x="616" y="51"/>
                  </a:lnTo>
                  <a:lnTo>
                    <a:pt x="616" y="52"/>
                  </a:lnTo>
                  <a:lnTo>
                    <a:pt x="616" y="52"/>
                  </a:lnTo>
                  <a:lnTo>
                    <a:pt x="615" y="52"/>
                  </a:lnTo>
                  <a:lnTo>
                    <a:pt x="614" y="53"/>
                  </a:lnTo>
                  <a:lnTo>
                    <a:pt x="613" y="54"/>
                  </a:lnTo>
                  <a:lnTo>
                    <a:pt x="612" y="54"/>
                  </a:lnTo>
                  <a:lnTo>
                    <a:pt x="612" y="55"/>
                  </a:lnTo>
                  <a:lnTo>
                    <a:pt x="611" y="56"/>
                  </a:lnTo>
                  <a:lnTo>
                    <a:pt x="611" y="57"/>
                  </a:lnTo>
                  <a:lnTo>
                    <a:pt x="610" y="57"/>
                  </a:lnTo>
                  <a:lnTo>
                    <a:pt x="609" y="58"/>
                  </a:lnTo>
                  <a:lnTo>
                    <a:pt x="609" y="58"/>
                  </a:lnTo>
                  <a:lnTo>
                    <a:pt x="609" y="59"/>
                  </a:lnTo>
                  <a:lnTo>
                    <a:pt x="608" y="59"/>
                  </a:lnTo>
                  <a:lnTo>
                    <a:pt x="608" y="60"/>
                  </a:lnTo>
                  <a:lnTo>
                    <a:pt x="607" y="61"/>
                  </a:lnTo>
                  <a:lnTo>
                    <a:pt x="606" y="61"/>
                  </a:lnTo>
                  <a:lnTo>
                    <a:pt x="605" y="62"/>
                  </a:lnTo>
                  <a:lnTo>
                    <a:pt x="604" y="62"/>
                  </a:lnTo>
                  <a:lnTo>
                    <a:pt x="604" y="63"/>
                  </a:lnTo>
                  <a:lnTo>
                    <a:pt x="603" y="64"/>
                  </a:lnTo>
                  <a:lnTo>
                    <a:pt x="603" y="64"/>
                  </a:lnTo>
                  <a:lnTo>
                    <a:pt x="602" y="64"/>
                  </a:lnTo>
                  <a:lnTo>
                    <a:pt x="601" y="65"/>
                  </a:lnTo>
                  <a:lnTo>
                    <a:pt x="600" y="65"/>
                  </a:lnTo>
                  <a:lnTo>
                    <a:pt x="600" y="66"/>
                  </a:lnTo>
                  <a:lnTo>
                    <a:pt x="599" y="67"/>
                  </a:lnTo>
                  <a:lnTo>
                    <a:pt x="598" y="68"/>
                  </a:lnTo>
                  <a:lnTo>
                    <a:pt x="597" y="69"/>
                  </a:lnTo>
                  <a:lnTo>
                    <a:pt x="597" y="70"/>
                  </a:lnTo>
                  <a:lnTo>
                    <a:pt x="596" y="71"/>
                  </a:lnTo>
                  <a:lnTo>
                    <a:pt x="596" y="71"/>
                  </a:lnTo>
                  <a:lnTo>
                    <a:pt x="595" y="71"/>
                  </a:lnTo>
                  <a:lnTo>
                    <a:pt x="594" y="72"/>
                  </a:lnTo>
                  <a:lnTo>
                    <a:pt x="593" y="73"/>
                  </a:lnTo>
                  <a:lnTo>
                    <a:pt x="592" y="74"/>
                  </a:lnTo>
                  <a:lnTo>
                    <a:pt x="591" y="74"/>
                  </a:lnTo>
                  <a:lnTo>
                    <a:pt x="590" y="74"/>
                  </a:lnTo>
                  <a:lnTo>
                    <a:pt x="590" y="75"/>
                  </a:lnTo>
                  <a:lnTo>
                    <a:pt x="589" y="76"/>
                  </a:lnTo>
                  <a:lnTo>
                    <a:pt x="588" y="77"/>
                  </a:lnTo>
                  <a:lnTo>
                    <a:pt x="587" y="77"/>
                  </a:lnTo>
                  <a:lnTo>
                    <a:pt x="587" y="77"/>
                  </a:lnTo>
                  <a:lnTo>
                    <a:pt x="586" y="77"/>
                  </a:lnTo>
                  <a:lnTo>
                    <a:pt x="586" y="78"/>
                  </a:lnTo>
                  <a:lnTo>
                    <a:pt x="585" y="78"/>
                  </a:lnTo>
                  <a:lnTo>
                    <a:pt x="584" y="78"/>
                  </a:lnTo>
                  <a:lnTo>
                    <a:pt x="584" y="79"/>
                  </a:lnTo>
                  <a:lnTo>
                    <a:pt x="584" y="79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2" y="81"/>
                  </a:lnTo>
                  <a:lnTo>
                    <a:pt x="581" y="82"/>
                  </a:lnTo>
                  <a:lnTo>
                    <a:pt x="581" y="83"/>
                  </a:lnTo>
                  <a:lnTo>
                    <a:pt x="580" y="83"/>
                  </a:lnTo>
                  <a:lnTo>
                    <a:pt x="579" y="83"/>
                  </a:lnTo>
                  <a:lnTo>
                    <a:pt x="579" y="84"/>
                  </a:lnTo>
                  <a:lnTo>
                    <a:pt x="579" y="85"/>
                  </a:lnTo>
                  <a:lnTo>
                    <a:pt x="578" y="86"/>
                  </a:lnTo>
                  <a:lnTo>
                    <a:pt x="577" y="86"/>
                  </a:lnTo>
                  <a:lnTo>
                    <a:pt x="577" y="87"/>
                  </a:lnTo>
                  <a:lnTo>
                    <a:pt x="577" y="87"/>
                  </a:lnTo>
                  <a:lnTo>
                    <a:pt x="577" y="88"/>
                  </a:lnTo>
                  <a:lnTo>
                    <a:pt x="575" y="88"/>
                  </a:lnTo>
                  <a:lnTo>
                    <a:pt x="574" y="89"/>
                  </a:lnTo>
                  <a:lnTo>
                    <a:pt x="573" y="89"/>
                  </a:lnTo>
                  <a:lnTo>
                    <a:pt x="572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0" y="90"/>
                  </a:lnTo>
                  <a:lnTo>
                    <a:pt x="569" y="90"/>
                  </a:lnTo>
                  <a:lnTo>
                    <a:pt x="568" y="90"/>
                  </a:lnTo>
                  <a:lnTo>
                    <a:pt x="567" y="90"/>
                  </a:lnTo>
                  <a:lnTo>
                    <a:pt x="566" y="90"/>
                  </a:lnTo>
                  <a:lnTo>
                    <a:pt x="565" y="90"/>
                  </a:lnTo>
                  <a:lnTo>
                    <a:pt x="565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2" y="91"/>
                  </a:lnTo>
                  <a:lnTo>
                    <a:pt x="561" y="91"/>
                  </a:lnTo>
                  <a:lnTo>
                    <a:pt x="561" y="92"/>
                  </a:lnTo>
                  <a:lnTo>
                    <a:pt x="560" y="92"/>
                  </a:lnTo>
                  <a:lnTo>
                    <a:pt x="559" y="92"/>
                  </a:lnTo>
                  <a:lnTo>
                    <a:pt x="558" y="93"/>
                  </a:lnTo>
                  <a:lnTo>
                    <a:pt x="558" y="93"/>
                  </a:lnTo>
                  <a:lnTo>
                    <a:pt x="557" y="93"/>
                  </a:lnTo>
                  <a:lnTo>
                    <a:pt x="556" y="93"/>
                  </a:lnTo>
                  <a:lnTo>
                    <a:pt x="555" y="93"/>
                  </a:lnTo>
                  <a:lnTo>
                    <a:pt x="555" y="94"/>
                  </a:lnTo>
                  <a:lnTo>
                    <a:pt x="554" y="94"/>
                  </a:lnTo>
                  <a:lnTo>
                    <a:pt x="554" y="95"/>
                  </a:lnTo>
                  <a:lnTo>
                    <a:pt x="553" y="95"/>
                  </a:lnTo>
                  <a:lnTo>
                    <a:pt x="553" y="96"/>
                  </a:lnTo>
                  <a:lnTo>
                    <a:pt x="552" y="96"/>
                  </a:lnTo>
                  <a:lnTo>
                    <a:pt x="552" y="96"/>
                  </a:lnTo>
                  <a:lnTo>
                    <a:pt x="552" y="96"/>
                  </a:lnTo>
                  <a:lnTo>
                    <a:pt x="551" y="97"/>
                  </a:lnTo>
                  <a:lnTo>
                    <a:pt x="550" y="97"/>
                  </a:lnTo>
                  <a:lnTo>
                    <a:pt x="549" y="97"/>
                  </a:lnTo>
                  <a:lnTo>
                    <a:pt x="548" y="98"/>
                  </a:lnTo>
                  <a:lnTo>
                    <a:pt x="547" y="99"/>
                  </a:lnTo>
                  <a:lnTo>
                    <a:pt x="546" y="99"/>
                  </a:lnTo>
                  <a:lnTo>
                    <a:pt x="546" y="100"/>
                  </a:lnTo>
                  <a:lnTo>
                    <a:pt x="545" y="101"/>
                  </a:lnTo>
                  <a:lnTo>
                    <a:pt x="544" y="102"/>
                  </a:lnTo>
                  <a:lnTo>
                    <a:pt x="543" y="102"/>
                  </a:lnTo>
                  <a:lnTo>
                    <a:pt x="542" y="102"/>
                  </a:lnTo>
                  <a:lnTo>
                    <a:pt x="541" y="102"/>
                  </a:lnTo>
                  <a:lnTo>
                    <a:pt x="540" y="103"/>
                  </a:lnTo>
                  <a:lnTo>
                    <a:pt x="540" y="104"/>
                  </a:lnTo>
                  <a:lnTo>
                    <a:pt x="539" y="104"/>
                  </a:lnTo>
                  <a:lnTo>
                    <a:pt x="539" y="104"/>
                  </a:lnTo>
                  <a:lnTo>
                    <a:pt x="539" y="105"/>
                  </a:lnTo>
                  <a:lnTo>
                    <a:pt x="538" y="105"/>
                  </a:lnTo>
                  <a:lnTo>
                    <a:pt x="537" y="105"/>
                  </a:lnTo>
                  <a:lnTo>
                    <a:pt x="536" y="106"/>
                  </a:lnTo>
                  <a:lnTo>
                    <a:pt x="535" y="106"/>
                  </a:lnTo>
                  <a:lnTo>
                    <a:pt x="534" y="107"/>
                  </a:lnTo>
                  <a:lnTo>
                    <a:pt x="533" y="107"/>
                  </a:lnTo>
                  <a:lnTo>
                    <a:pt x="533" y="107"/>
                  </a:lnTo>
                  <a:lnTo>
                    <a:pt x="532" y="107"/>
                  </a:lnTo>
                  <a:lnTo>
                    <a:pt x="531" y="108"/>
                  </a:lnTo>
                  <a:lnTo>
                    <a:pt x="530" y="108"/>
                  </a:lnTo>
                  <a:lnTo>
                    <a:pt x="529" y="108"/>
                  </a:lnTo>
                  <a:lnTo>
                    <a:pt x="528" y="109"/>
                  </a:lnTo>
                  <a:lnTo>
                    <a:pt x="527" y="109"/>
                  </a:lnTo>
                  <a:lnTo>
                    <a:pt x="527" y="108"/>
                  </a:lnTo>
                  <a:lnTo>
                    <a:pt x="526" y="109"/>
                  </a:lnTo>
                  <a:lnTo>
                    <a:pt x="526" y="109"/>
                  </a:lnTo>
                  <a:lnTo>
                    <a:pt x="525" y="109"/>
                  </a:lnTo>
                  <a:lnTo>
                    <a:pt x="524" y="109"/>
                  </a:lnTo>
                  <a:lnTo>
                    <a:pt x="523" y="109"/>
                  </a:lnTo>
                  <a:lnTo>
                    <a:pt x="523" y="110"/>
                  </a:lnTo>
                  <a:lnTo>
                    <a:pt x="522" y="110"/>
                  </a:lnTo>
                  <a:lnTo>
                    <a:pt x="521" y="110"/>
                  </a:lnTo>
                  <a:lnTo>
                    <a:pt x="520" y="110"/>
                  </a:lnTo>
                  <a:lnTo>
                    <a:pt x="520" y="111"/>
                  </a:lnTo>
                  <a:lnTo>
                    <a:pt x="519" y="111"/>
                  </a:lnTo>
                  <a:lnTo>
                    <a:pt x="518" y="111"/>
                  </a:lnTo>
                  <a:lnTo>
                    <a:pt x="517" y="111"/>
                  </a:lnTo>
                  <a:lnTo>
                    <a:pt x="516" y="111"/>
                  </a:lnTo>
                  <a:lnTo>
                    <a:pt x="515" y="111"/>
                  </a:lnTo>
                  <a:lnTo>
                    <a:pt x="514" y="111"/>
                  </a:lnTo>
                  <a:lnTo>
                    <a:pt x="514" y="111"/>
                  </a:lnTo>
                  <a:lnTo>
                    <a:pt x="513" y="111"/>
                  </a:lnTo>
                  <a:lnTo>
                    <a:pt x="512" y="111"/>
                  </a:lnTo>
                  <a:lnTo>
                    <a:pt x="511" y="112"/>
                  </a:lnTo>
                  <a:lnTo>
                    <a:pt x="510" y="111"/>
                  </a:lnTo>
                  <a:lnTo>
                    <a:pt x="510" y="112"/>
                  </a:lnTo>
                  <a:lnTo>
                    <a:pt x="509" y="112"/>
                  </a:lnTo>
                  <a:lnTo>
                    <a:pt x="508" y="112"/>
                  </a:lnTo>
                  <a:lnTo>
                    <a:pt x="508" y="113"/>
                  </a:lnTo>
                  <a:lnTo>
                    <a:pt x="507" y="113"/>
                  </a:lnTo>
                  <a:lnTo>
                    <a:pt x="507" y="114"/>
                  </a:lnTo>
                  <a:lnTo>
                    <a:pt x="506" y="114"/>
                  </a:lnTo>
                  <a:lnTo>
                    <a:pt x="505" y="115"/>
                  </a:lnTo>
                  <a:lnTo>
                    <a:pt x="504" y="115"/>
                  </a:lnTo>
                  <a:lnTo>
                    <a:pt x="503" y="115"/>
                  </a:lnTo>
                  <a:lnTo>
                    <a:pt x="502" y="115"/>
                  </a:lnTo>
                  <a:lnTo>
                    <a:pt x="501" y="115"/>
                  </a:lnTo>
                  <a:lnTo>
                    <a:pt x="501" y="115"/>
                  </a:lnTo>
                  <a:lnTo>
                    <a:pt x="501" y="116"/>
                  </a:lnTo>
                  <a:lnTo>
                    <a:pt x="500" y="116"/>
                  </a:lnTo>
                  <a:lnTo>
                    <a:pt x="499" y="116"/>
                  </a:lnTo>
                  <a:lnTo>
                    <a:pt x="498" y="116"/>
                  </a:lnTo>
                  <a:lnTo>
                    <a:pt x="497" y="117"/>
                  </a:lnTo>
                  <a:lnTo>
                    <a:pt x="496" y="116"/>
                  </a:lnTo>
                  <a:lnTo>
                    <a:pt x="495" y="117"/>
                  </a:lnTo>
                  <a:lnTo>
                    <a:pt x="495" y="117"/>
                  </a:lnTo>
                  <a:lnTo>
                    <a:pt x="495" y="118"/>
                  </a:lnTo>
                  <a:lnTo>
                    <a:pt x="493" y="121"/>
                  </a:lnTo>
                  <a:lnTo>
                    <a:pt x="490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8" y="123"/>
                  </a:lnTo>
                  <a:lnTo>
                    <a:pt x="488" y="123"/>
                  </a:lnTo>
                  <a:lnTo>
                    <a:pt x="487" y="123"/>
                  </a:lnTo>
                  <a:lnTo>
                    <a:pt x="486" y="124"/>
                  </a:lnTo>
                  <a:lnTo>
                    <a:pt x="485" y="125"/>
                  </a:lnTo>
                  <a:lnTo>
                    <a:pt x="484" y="125"/>
                  </a:lnTo>
                  <a:lnTo>
                    <a:pt x="483" y="126"/>
                  </a:lnTo>
                  <a:lnTo>
                    <a:pt x="482" y="127"/>
                  </a:lnTo>
                  <a:lnTo>
                    <a:pt x="482" y="128"/>
                  </a:lnTo>
                  <a:lnTo>
                    <a:pt x="482" y="128"/>
                  </a:lnTo>
                  <a:lnTo>
                    <a:pt x="481" y="128"/>
                  </a:lnTo>
                  <a:lnTo>
                    <a:pt x="481" y="129"/>
                  </a:lnTo>
                  <a:lnTo>
                    <a:pt x="480" y="129"/>
                  </a:lnTo>
                  <a:lnTo>
                    <a:pt x="480" y="130"/>
                  </a:lnTo>
                  <a:lnTo>
                    <a:pt x="479" y="130"/>
                  </a:lnTo>
                  <a:lnTo>
                    <a:pt x="478" y="130"/>
                  </a:lnTo>
                  <a:lnTo>
                    <a:pt x="477" y="130"/>
                  </a:lnTo>
                  <a:lnTo>
                    <a:pt x="476" y="130"/>
                  </a:lnTo>
                  <a:lnTo>
                    <a:pt x="476" y="131"/>
                  </a:lnTo>
                  <a:lnTo>
                    <a:pt x="475" y="131"/>
                  </a:lnTo>
                  <a:lnTo>
                    <a:pt x="475" y="132"/>
                  </a:lnTo>
                  <a:lnTo>
                    <a:pt x="474" y="132"/>
                  </a:lnTo>
                  <a:lnTo>
                    <a:pt x="474" y="133"/>
                  </a:lnTo>
                  <a:lnTo>
                    <a:pt x="473" y="133"/>
                  </a:lnTo>
                  <a:lnTo>
                    <a:pt x="472" y="133"/>
                  </a:lnTo>
                  <a:lnTo>
                    <a:pt x="471" y="133"/>
                  </a:lnTo>
                  <a:lnTo>
                    <a:pt x="470" y="134"/>
                  </a:lnTo>
                  <a:lnTo>
                    <a:pt x="469" y="134"/>
                  </a:lnTo>
                  <a:lnTo>
                    <a:pt x="469" y="134"/>
                  </a:lnTo>
                  <a:lnTo>
                    <a:pt x="468" y="134"/>
                  </a:lnTo>
                  <a:lnTo>
                    <a:pt x="467" y="135"/>
                  </a:lnTo>
                  <a:lnTo>
                    <a:pt x="466" y="136"/>
                  </a:lnTo>
                  <a:lnTo>
                    <a:pt x="465" y="136"/>
                  </a:lnTo>
                  <a:lnTo>
                    <a:pt x="464" y="136"/>
                  </a:lnTo>
                  <a:lnTo>
                    <a:pt x="463" y="136"/>
                  </a:lnTo>
                  <a:lnTo>
                    <a:pt x="463" y="137"/>
                  </a:lnTo>
                  <a:lnTo>
                    <a:pt x="463" y="138"/>
                  </a:lnTo>
                  <a:lnTo>
                    <a:pt x="462" y="138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0" y="140"/>
                  </a:lnTo>
                  <a:lnTo>
                    <a:pt x="460" y="140"/>
                  </a:lnTo>
                  <a:lnTo>
                    <a:pt x="459" y="140"/>
                  </a:lnTo>
                  <a:lnTo>
                    <a:pt x="459" y="141"/>
                  </a:lnTo>
                  <a:lnTo>
                    <a:pt x="459" y="142"/>
                  </a:lnTo>
                  <a:lnTo>
                    <a:pt x="458" y="143"/>
                  </a:lnTo>
                  <a:lnTo>
                    <a:pt x="457" y="144"/>
                  </a:lnTo>
                  <a:lnTo>
                    <a:pt x="456" y="145"/>
                  </a:lnTo>
                  <a:lnTo>
                    <a:pt x="456" y="145"/>
                  </a:lnTo>
                  <a:lnTo>
                    <a:pt x="455" y="146"/>
                  </a:lnTo>
                  <a:lnTo>
                    <a:pt x="454" y="147"/>
                  </a:lnTo>
                  <a:lnTo>
                    <a:pt x="453" y="147"/>
                  </a:lnTo>
                  <a:lnTo>
                    <a:pt x="452" y="147"/>
                  </a:lnTo>
                  <a:lnTo>
                    <a:pt x="451" y="147"/>
                  </a:lnTo>
                  <a:lnTo>
                    <a:pt x="450" y="148"/>
                  </a:lnTo>
                  <a:lnTo>
                    <a:pt x="450" y="148"/>
                  </a:lnTo>
                  <a:lnTo>
                    <a:pt x="449" y="149"/>
                  </a:lnTo>
                  <a:lnTo>
                    <a:pt x="448" y="150"/>
                  </a:lnTo>
                  <a:lnTo>
                    <a:pt x="447" y="150"/>
                  </a:lnTo>
                  <a:lnTo>
                    <a:pt x="446" y="151"/>
                  </a:lnTo>
                  <a:lnTo>
                    <a:pt x="445" y="151"/>
                  </a:lnTo>
                  <a:lnTo>
                    <a:pt x="444" y="151"/>
                  </a:lnTo>
                  <a:lnTo>
                    <a:pt x="444" y="152"/>
                  </a:lnTo>
                  <a:lnTo>
                    <a:pt x="444" y="152"/>
                  </a:lnTo>
                  <a:lnTo>
                    <a:pt x="443" y="152"/>
                  </a:lnTo>
                  <a:lnTo>
                    <a:pt x="442" y="152"/>
                  </a:lnTo>
                  <a:lnTo>
                    <a:pt x="441" y="152"/>
                  </a:lnTo>
                  <a:lnTo>
                    <a:pt x="440" y="152"/>
                  </a:lnTo>
                  <a:lnTo>
                    <a:pt x="440" y="151"/>
                  </a:lnTo>
                  <a:lnTo>
                    <a:pt x="439" y="150"/>
                  </a:lnTo>
                  <a:lnTo>
                    <a:pt x="438" y="150"/>
                  </a:lnTo>
                  <a:lnTo>
                    <a:pt x="437" y="150"/>
                  </a:lnTo>
                  <a:lnTo>
                    <a:pt x="437" y="150"/>
                  </a:lnTo>
                  <a:lnTo>
                    <a:pt x="436" y="149"/>
                  </a:lnTo>
                  <a:lnTo>
                    <a:pt x="435" y="149"/>
                  </a:lnTo>
                  <a:lnTo>
                    <a:pt x="434" y="149"/>
                  </a:lnTo>
                  <a:lnTo>
                    <a:pt x="433" y="149"/>
                  </a:lnTo>
                  <a:lnTo>
                    <a:pt x="432" y="149"/>
                  </a:lnTo>
                  <a:lnTo>
                    <a:pt x="431" y="148"/>
                  </a:lnTo>
                  <a:lnTo>
                    <a:pt x="431" y="148"/>
                  </a:lnTo>
                  <a:lnTo>
                    <a:pt x="431" y="147"/>
                  </a:lnTo>
                  <a:lnTo>
                    <a:pt x="430" y="147"/>
                  </a:lnTo>
                  <a:lnTo>
                    <a:pt x="429" y="147"/>
                  </a:lnTo>
                  <a:lnTo>
                    <a:pt x="428" y="147"/>
                  </a:lnTo>
                  <a:lnTo>
                    <a:pt x="427" y="147"/>
                  </a:lnTo>
                  <a:lnTo>
                    <a:pt x="426" y="147"/>
                  </a:lnTo>
                  <a:lnTo>
                    <a:pt x="425" y="147"/>
                  </a:lnTo>
                  <a:lnTo>
                    <a:pt x="425" y="147"/>
                  </a:lnTo>
                  <a:lnTo>
                    <a:pt x="424" y="147"/>
                  </a:lnTo>
                  <a:lnTo>
                    <a:pt x="423" y="147"/>
                  </a:lnTo>
                  <a:lnTo>
                    <a:pt x="422" y="147"/>
                  </a:lnTo>
                  <a:lnTo>
                    <a:pt x="421" y="147"/>
                  </a:lnTo>
                  <a:lnTo>
                    <a:pt x="420" y="147"/>
                  </a:lnTo>
                  <a:lnTo>
                    <a:pt x="419" y="147"/>
                  </a:lnTo>
                  <a:lnTo>
                    <a:pt x="418" y="147"/>
                  </a:lnTo>
                  <a:lnTo>
                    <a:pt x="418" y="147"/>
                  </a:lnTo>
                  <a:lnTo>
                    <a:pt x="417" y="148"/>
                  </a:lnTo>
                  <a:lnTo>
                    <a:pt x="416" y="148"/>
                  </a:lnTo>
                  <a:lnTo>
                    <a:pt x="415" y="149"/>
                  </a:lnTo>
                  <a:lnTo>
                    <a:pt x="414" y="149"/>
                  </a:lnTo>
                  <a:lnTo>
                    <a:pt x="413" y="149"/>
                  </a:lnTo>
                  <a:lnTo>
                    <a:pt x="412" y="149"/>
                  </a:lnTo>
                  <a:lnTo>
                    <a:pt x="412" y="149"/>
                  </a:lnTo>
                  <a:lnTo>
                    <a:pt x="411" y="149"/>
                  </a:lnTo>
                  <a:lnTo>
                    <a:pt x="410" y="150"/>
                  </a:lnTo>
                  <a:lnTo>
                    <a:pt x="409" y="150"/>
                  </a:lnTo>
                  <a:lnTo>
                    <a:pt x="408" y="150"/>
                  </a:lnTo>
                  <a:lnTo>
                    <a:pt x="407" y="150"/>
                  </a:lnTo>
                  <a:lnTo>
                    <a:pt x="406" y="150"/>
                  </a:lnTo>
                  <a:lnTo>
                    <a:pt x="405" y="150"/>
                  </a:lnTo>
                  <a:lnTo>
                    <a:pt x="405" y="150"/>
                  </a:lnTo>
                  <a:lnTo>
                    <a:pt x="404" y="150"/>
                  </a:lnTo>
                  <a:lnTo>
                    <a:pt x="403" y="150"/>
                  </a:lnTo>
                  <a:lnTo>
                    <a:pt x="402" y="150"/>
                  </a:lnTo>
                  <a:lnTo>
                    <a:pt x="401" y="150"/>
                  </a:lnTo>
                  <a:lnTo>
                    <a:pt x="400" y="151"/>
                  </a:lnTo>
                  <a:lnTo>
                    <a:pt x="399" y="151"/>
                  </a:lnTo>
                  <a:lnTo>
                    <a:pt x="399" y="151"/>
                  </a:lnTo>
                  <a:lnTo>
                    <a:pt x="398" y="151"/>
                  </a:lnTo>
                  <a:lnTo>
                    <a:pt x="397" y="151"/>
                  </a:lnTo>
                  <a:lnTo>
                    <a:pt x="396" y="150"/>
                  </a:lnTo>
                  <a:lnTo>
                    <a:pt x="395" y="150"/>
                  </a:lnTo>
                  <a:lnTo>
                    <a:pt x="394" y="150"/>
                  </a:lnTo>
                  <a:lnTo>
                    <a:pt x="393" y="150"/>
                  </a:lnTo>
                  <a:lnTo>
                    <a:pt x="393" y="149"/>
                  </a:lnTo>
                  <a:lnTo>
                    <a:pt x="392" y="149"/>
                  </a:lnTo>
                  <a:lnTo>
                    <a:pt x="391" y="149"/>
                  </a:lnTo>
                  <a:lnTo>
                    <a:pt x="390" y="149"/>
                  </a:lnTo>
                  <a:lnTo>
                    <a:pt x="389" y="149"/>
                  </a:lnTo>
                  <a:lnTo>
                    <a:pt x="388" y="150"/>
                  </a:lnTo>
                  <a:lnTo>
                    <a:pt x="387" y="149"/>
                  </a:lnTo>
                  <a:lnTo>
                    <a:pt x="386" y="149"/>
                  </a:lnTo>
                  <a:lnTo>
                    <a:pt x="386" y="150"/>
                  </a:lnTo>
                  <a:lnTo>
                    <a:pt x="384" y="150"/>
                  </a:lnTo>
                  <a:lnTo>
                    <a:pt x="383" y="150"/>
                  </a:lnTo>
                  <a:lnTo>
                    <a:pt x="382" y="151"/>
                  </a:lnTo>
                  <a:lnTo>
                    <a:pt x="381" y="152"/>
                  </a:lnTo>
                  <a:lnTo>
                    <a:pt x="380" y="153"/>
                  </a:lnTo>
                  <a:lnTo>
                    <a:pt x="380" y="153"/>
                  </a:lnTo>
                  <a:lnTo>
                    <a:pt x="379" y="153"/>
                  </a:lnTo>
                  <a:lnTo>
                    <a:pt x="378" y="154"/>
                  </a:lnTo>
                  <a:lnTo>
                    <a:pt x="377" y="154"/>
                  </a:lnTo>
                  <a:lnTo>
                    <a:pt x="377" y="155"/>
                  </a:lnTo>
                  <a:lnTo>
                    <a:pt x="376" y="155"/>
                  </a:lnTo>
                  <a:lnTo>
                    <a:pt x="375" y="156"/>
                  </a:lnTo>
                  <a:lnTo>
                    <a:pt x="374" y="157"/>
                  </a:lnTo>
                  <a:lnTo>
                    <a:pt x="374" y="158"/>
                  </a:lnTo>
                  <a:lnTo>
                    <a:pt x="373" y="158"/>
                  </a:lnTo>
                  <a:lnTo>
                    <a:pt x="373" y="159"/>
                  </a:lnTo>
                  <a:lnTo>
                    <a:pt x="372" y="159"/>
                  </a:lnTo>
                  <a:lnTo>
                    <a:pt x="371" y="159"/>
                  </a:lnTo>
                  <a:lnTo>
                    <a:pt x="370" y="160"/>
                  </a:lnTo>
                  <a:lnTo>
                    <a:pt x="369" y="161"/>
                  </a:lnTo>
                  <a:lnTo>
                    <a:pt x="368" y="161"/>
                  </a:lnTo>
                  <a:lnTo>
                    <a:pt x="367" y="161"/>
                  </a:lnTo>
                  <a:lnTo>
                    <a:pt x="367" y="162"/>
                  </a:lnTo>
                  <a:lnTo>
                    <a:pt x="367" y="162"/>
                  </a:lnTo>
                  <a:lnTo>
                    <a:pt x="367" y="163"/>
                  </a:lnTo>
                  <a:lnTo>
                    <a:pt x="366" y="163"/>
                  </a:lnTo>
                  <a:lnTo>
                    <a:pt x="365" y="163"/>
                  </a:lnTo>
                  <a:lnTo>
                    <a:pt x="364" y="163"/>
                  </a:lnTo>
                  <a:lnTo>
                    <a:pt x="363" y="164"/>
                  </a:lnTo>
                  <a:lnTo>
                    <a:pt x="362" y="165"/>
                  </a:lnTo>
                  <a:lnTo>
                    <a:pt x="361" y="165"/>
                  </a:lnTo>
                  <a:lnTo>
                    <a:pt x="360" y="166"/>
                  </a:lnTo>
                  <a:lnTo>
                    <a:pt x="360" y="167"/>
                  </a:lnTo>
                  <a:lnTo>
                    <a:pt x="359" y="167"/>
                  </a:lnTo>
                  <a:lnTo>
                    <a:pt x="358" y="167"/>
                  </a:lnTo>
                  <a:lnTo>
                    <a:pt x="357" y="167"/>
                  </a:lnTo>
                  <a:lnTo>
                    <a:pt x="356" y="166"/>
                  </a:lnTo>
                  <a:lnTo>
                    <a:pt x="355" y="166"/>
                  </a:lnTo>
                  <a:lnTo>
                    <a:pt x="354" y="166"/>
                  </a:lnTo>
                  <a:lnTo>
                    <a:pt x="354" y="166"/>
                  </a:lnTo>
                  <a:lnTo>
                    <a:pt x="353" y="166"/>
                  </a:lnTo>
                  <a:lnTo>
                    <a:pt x="352" y="166"/>
                  </a:lnTo>
                  <a:lnTo>
                    <a:pt x="351" y="167"/>
                  </a:lnTo>
                  <a:lnTo>
                    <a:pt x="350" y="167"/>
                  </a:lnTo>
                  <a:lnTo>
                    <a:pt x="349" y="167"/>
                  </a:lnTo>
                  <a:lnTo>
                    <a:pt x="348" y="166"/>
                  </a:lnTo>
                  <a:lnTo>
                    <a:pt x="348" y="167"/>
                  </a:lnTo>
                  <a:lnTo>
                    <a:pt x="347" y="167"/>
                  </a:lnTo>
                  <a:lnTo>
                    <a:pt x="347" y="168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4" y="168"/>
                  </a:lnTo>
                  <a:lnTo>
                    <a:pt x="343" y="168"/>
                  </a:lnTo>
                  <a:lnTo>
                    <a:pt x="342" y="168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40" y="170"/>
                  </a:lnTo>
                  <a:lnTo>
                    <a:pt x="339" y="171"/>
                  </a:lnTo>
                  <a:lnTo>
                    <a:pt x="338" y="172"/>
                  </a:lnTo>
                  <a:lnTo>
                    <a:pt x="337" y="172"/>
                  </a:lnTo>
                  <a:lnTo>
                    <a:pt x="337" y="172"/>
                  </a:lnTo>
                  <a:lnTo>
                    <a:pt x="336" y="172"/>
                  </a:lnTo>
                  <a:lnTo>
                    <a:pt x="336" y="173"/>
                  </a:lnTo>
                  <a:lnTo>
                    <a:pt x="335" y="174"/>
                  </a:lnTo>
                  <a:lnTo>
                    <a:pt x="335" y="175"/>
                  </a:lnTo>
                  <a:lnTo>
                    <a:pt x="335" y="176"/>
                  </a:lnTo>
                  <a:lnTo>
                    <a:pt x="334" y="176"/>
                  </a:lnTo>
                  <a:lnTo>
                    <a:pt x="334" y="177"/>
                  </a:lnTo>
                  <a:lnTo>
                    <a:pt x="333" y="177"/>
                  </a:lnTo>
                  <a:lnTo>
                    <a:pt x="332" y="178"/>
                  </a:lnTo>
                  <a:lnTo>
                    <a:pt x="331" y="178"/>
                  </a:lnTo>
                  <a:lnTo>
                    <a:pt x="330" y="178"/>
                  </a:lnTo>
                  <a:lnTo>
                    <a:pt x="329" y="179"/>
                  </a:lnTo>
                  <a:lnTo>
                    <a:pt x="329" y="179"/>
                  </a:lnTo>
                  <a:lnTo>
                    <a:pt x="328" y="180"/>
                  </a:lnTo>
                  <a:lnTo>
                    <a:pt x="327" y="180"/>
                  </a:lnTo>
                  <a:lnTo>
                    <a:pt x="326" y="181"/>
                  </a:lnTo>
                  <a:lnTo>
                    <a:pt x="326" y="182"/>
                  </a:lnTo>
                  <a:lnTo>
                    <a:pt x="325" y="182"/>
                  </a:lnTo>
                  <a:lnTo>
                    <a:pt x="324" y="183"/>
                  </a:lnTo>
                  <a:lnTo>
                    <a:pt x="323" y="184"/>
                  </a:lnTo>
                  <a:lnTo>
                    <a:pt x="323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1" y="186"/>
                  </a:lnTo>
                  <a:lnTo>
                    <a:pt x="320" y="187"/>
                  </a:lnTo>
                  <a:lnTo>
                    <a:pt x="320" y="188"/>
                  </a:lnTo>
                  <a:lnTo>
                    <a:pt x="319" y="188"/>
                  </a:lnTo>
                  <a:lnTo>
                    <a:pt x="319" y="189"/>
                  </a:lnTo>
                  <a:lnTo>
                    <a:pt x="318" y="189"/>
                  </a:lnTo>
                  <a:lnTo>
                    <a:pt x="317" y="190"/>
                  </a:lnTo>
                  <a:lnTo>
                    <a:pt x="317" y="191"/>
                  </a:lnTo>
                  <a:lnTo>
                    <a:pt x="316" y="191"/>
                  </a:lnTo>
                  <a:lnTo>
                    <a:pt x="316" y="191"/>
                  </a:lnTo>
                  <a:lnTo>
                    <a:pt x="315" y="191"/>
                  </a:lnTo>
                  <a:lnTo>
                    <a:pt x="314" y="191"/>
                  </a:lnTo>
                  <a:lnTo>
                    <a:pt x="313" y="191"/>
                  </a:lnTo>
                  <a:lnTo>
                    <a:pt x="312" y="191"/>
                  </a:lnTo>
                  <a:lnTo>
                    <a:pt x="311" y="191"/>
                  </a:lnTo>
                  <a:lnTo>
                    <a:pt x="310" y="191"/>
                  </a:lnTo>
                  <a:lnTo>
                    <a:pt x="310" y="191"/>
                  </a:lnTo>
                  <a:lnTo>
                    <a:pt x="309" y="191"/>
                  </a:lnTo>
                  <a:lnTo>
                    <a:pt x="308" y="190"/>
                  </a:lnTo>
                  <a:lnTo>
                    <a:pt x="307" y="189"/>
                  </a:lnTo>
                  <a:lnTo>
                    <a:pt x="306" y="189"/>
                  </a:lnTo>
                  <a:lnTo>
                    <a:pt x="306" y="188"/>
                  </a:lnTo>
                  <a:lnTo>
                    <a:pt x="306" y="187"/>
                  </a:lnTo>
                  <a:lnTo>
                    <a:pt x="305" y="186"/>
                  </a:lnTo>
                  <a:lnTo>
                    <a:pt x="304" y="186"/>
                  </a:lnTo>
                  <a:lnTo>
                    <a:pt x="304" y="186"/>
                  </a:lnTo>
                  <a:lnTo>
                    <a:pt x="303" y="186"/>
                  </a:lnTo>
                  <a:lnTo>
                    <a:pt x="302" y="186"/>
                  </a:lnTo>
                  <a:lnTo>
                    <a:pt x="301" y="186"/>
                  </a:lnTo>
                  <a:lnTo>
                    <a:pt x="300" y="185"/>
                  </a:lnTo>
                  <a:lnTo>
                    <a:pt x="299" y="185"/>
                  </a:lnTo>
                  <a:lnTo>
                    <a:pt x="298" y="186"/>
                  </a:lnTo>
                  <a:lnTo>
                    <a:pt x="297" y="185"/>
                  </a:lnTo>
                  <a:lnTo>
                    <a:pt x="297" y="185"/>
                  </a:lnTo>
                  <a:lnTo>
                    <a:pt x="296" y="185"/>
                  </a:lnTo>
                  <a:lnTo>
                    <a:pt x="296" y="184"/>
                  </a:lnTo>
                  <a:lnTo>
                    <a:pt x="295" y="184"/>
                  </a:lnTo>
                  <a:lnTo>
                    <a:pt x="294" y="183"/>
                  </a:lnTo>
                  <a:lnTo>
                    <a:pt x="293" y="182"/>
                  </a:lnTo>
                  <a:lnTo>
                    <a:pt x="293" y="181"/>
                  </a:lnTo>
                  <a:lnTo>
                    <a:pt x="292" y="181"/>
                  </a:lnTo>
                  <a:lnTo>
                    <a:pt x="292" y="180"/>
                  </a:lnTo>
                  <a:lnTo>
                    <a:pt x="291" y="180"/>
                  </a:lnTo>
                  <a:lnTo>
                    <a:pt x="291" y="179"/>
                  </a:lnTo>
                  <a:lnTo>
                    <a:pt x="291" y="178"/>
                  </a:lnTo>
                  <a:lnTo>
                    <a:pt x="290" y="178"/>
                  </a:lnTo>
                  <a:lnTo>
                    <a:pt x="289" y="177"/>
                  </a:lnTo>
                  <a:lnTo>
                    <a:pt x="288" y="176"/>
                  </a:lnTo>
                  <a:lnTo>
                    <a:pt x="287" y="176"/>
                  </a:lnTo>
                  <a:lnTo>
                    <a:pt x="286" y="176"/>
                  </a:lnTo>
                  <a:lnTo>
                    <a:pt x="285" y="176"/>
                  </a:lnTo>
                  <a:lnTo>
                    <a:pt x="284" y="176"/>
                  </a:lnTo>
                  <a:lnTo>
                    <a:pt x="284" y="176"/>
                  </a:lnTo>
                  <a:lnTo>
                    <a:pt x="283" y="177"/>
                  </a:lnTo>
                  <a:lnTo>
                    <a:pt x="282" y="177"/>
                  </a:lnTo>
                  <a:lnTo>
                    <a:pt x="281" y="177"/>
                  </a:lnTo>
                  <a:lnTo>
                    <a:pt x="280" y="177"/>
                  </a:lnTo>
                  <a:lnTo>
                    <a:pt x="280" y="176"/>
                  </a:lnTo>
                  <a:lnTo>
                    <a:pt x="280" y="175"/>
                  </a:lnTo>
                  <a:lnTo>
                    <a:pt x="280" y="174"/>
                  </a:lnTo>
                  <a:lnTo>
                    <a:pt x="280" y="173"/>
                  </a:lnTo>
                  <a:lnTo>
                    <a:pt x="280" y="172"/>
                  </a:lnTo>
                  <a:lnTo>
                    <a:pt x="279" y="172"/>
                  </a:lnTo>
                  <a:lnTo>
                    <a:pt x="279" y="171"/>
                  </a:lnTo>
                  <a:lnTo>
                    <a:pt x="279" y="170"/>
                  </a:lnTo>
                  <a:lnTo>
                    <a:pt x="278" y="170"/>
                  </a:lnTo>
                  <a:lnTo>
                    <a:pt x="278" y="169"/>
                  </a:lnTo>
                  <a:lnTo>
                    <a:pt x="278" y="169"/>
                  </a:lnTo>
                  <a:lnTo>
                    <a:pt x="277" y="169"/>
                  </a:lnTo>
                  <a:lnTo>
                    <a:pt x="276" y="169"/>
                  </a:lnTo>
                  <a:lnTo>
                    <a:pt x="275" y="168"/>
                  </a:lnTo>
                  <a:lnTo>
                    <a:pt x="274" y="168"/>
                  </a:lnTo>
                  <a:lnTo>
                    <a:pt x="273" y="168"/>
                  </a:lnTo>
                  <a:lnTo>
                    <a:pt x="272" y="169"/>
                  </a:lnTo>
                  <a:lnTo>
                    <a:pt x="272" y="170"/>
                  </a:lnTo>
                  <a:lnTo>
                    <a:pt x="271" y="169"/>
                  </a:lnTo>
                  <a:lnTo>
                    <a:pt x="270" y="169"/>
                  </a:lnTo>
                  <a:lnTo>
                    <a:pt x="269" y="169"/>
                  </a:lnTo>
                  <a:lnTo>
                    <a:pt x="268" y="168"/>
                  </a:lnTo>
                  <a:lnTo>
                    <a:pt x="268" y="167"/>
                  </a:lnTo>
                  <a:lnTo>
                    <a:pt x="267" y="166"/>
                  </a:lnTo>
                  <a:lnTo>
                    <a:pt x="267" y="167"/>
                  </a:lnTo>
                  <a:lnTo>
                    <a:pt x="266" y="167"/>
                  </a:lnTo>
                  <a:lnTo>
                    <a:pt x="265" y="167"/>
                  </a:lnTo>
                  <a:lnTo>
                    <a:pt x="265" y="167"/>
                  </a:lnTo>
                  <a:lnTo>
                    <a:pt x="264" y="167"/>
                  </a:lnTo>
                  <a:lnTo>
                    <a:pt x="263" y="167"/>
                  </a:lnTo>
                  <a:lnTo>
                    <a:pt x="262" y="167"/>
                  </a:lnTo>
                  <a:lnTo>
                    <a:pt x="261" y="167"/>
                  </a:lnTo>
                  <a:lnTo>
                    <a:pt x="260" y="167"/>
                  </a:lnTo>
                  <a:lnTo>
                    <a:pt x="259" y="167"/>
                  </a:lnTo>
                  <a:lnTo>
                    <a:pt x="259" y="168"/>
                  </a:lnTo>
                  <a:lnTo>
                    <a:pt x="258" y="168"/>
                  </a:lnTo>
                  <a:lnTo>
                    <a:pt x="257" y="167"/>
                  </a:lnTo>
                  <a:lnTo>
                    <a:pt x="256" y="167"/>
                  </a:lnTo>
                  <a:lnTo>
                    <a:pt x="255" y="167"/>
                  </a:lnTo>
                  <a:lnTo>
                    <a:pt x="254" y="166"/>
                  </a:lnTo>
                  <a:lnTo>
                    <a:pt x="254" y="166"/>
                  </a:lnTo>
                  <a:lnTo>
                    <a:pt x="254" y="165"/>
                  </a:lnTo>
                  <a:lnTo>
                    <a:pt x="253" y="165"/>
                  </a:lnTo>
                  <a:lnTo>
                    <a:pt x="253" y="164"/>
                  </a:lnTo>
                  <a:lnTo>
                    <a:pt x="253" y="164"/>
                  </a:lnTo>
                  <a:lnTo>
                    <a:pt x="251" y="164"/>
                  </a:lnTo>
                  <a:lnTo>
                    <a:pt x="250" y="165"/>
                  </a:lnTo>
                  <a:lnTo>
                    <a:pt x="249" y="165"/>
                  </a:lnTo>
                  <a:lnTo>
                    <a:pt x="248" y="165"/>
                  </a:lnTo>
                  <a:lnTo>
                    <a:pt x="247" y="166"/>
                  </a:lnTo>
                  <a:lnTo>
                    <a:pt x="246" y="166"/>
                  </a:lnTo>
                  <a:lnTo>
                    <a:pt x="246" y="166"/>
                  </a:lnTo>
                  <a:lnTo>
                    <a:pt x="245" y="166"/>
                  </a:lnTo>
                  <a:lnTo>
                    <a:pt x="244" y="166"/>
                  </a:lnTo>
                  <a:lnTo>
                    <a:pt x="243" y="166"/>
                  </a:lnTo>
                  <a:lnTo>
                    <a:pt x="242" y="166"/>
                  </a:lnTo>
                  <a:lnTo>
                    <a:pt x="241" y="166"/>
                  </a:lnTo>
                  <a:lnTo>
                    <a:pt x="240" y="166"/>
                  </a:lnTo>
                  <a:lnTo>
                    <a:pt x="240" y="166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4" y="166"/>
                  </a:lnTo>
                  <a:lnTo>
                    <a:pt x="233" y="165"/>
                  </a:lnTo>
                  <a:lnTo>
                    <a:pt x="233" y="165"/>
                  </a:lnTo>
                  <a:lnTo>
                    <a:pt x="232" y="165"/>
                  </a:lnTo>
                  <a:lnTo>
                    <a:pt x="231" y="165"/>
                  </a:lnTo>
                  <a:lnTo>
                    <a:pt x="230" y="165"/>
                  </a:lnTo>
                  <a:lnTo>
                    <a:pt x="229" y="166"/>
                  </a:lnTo>
                  <a:lnTo>
                    <a:pt x="228" y="166"/>
                  </a:lnTo>
                  <a:lnTo>
                    <a:pt x="227" y="166"/>
                  </a:lnTo>
                  <a:lnTo>
                    <a:pt x="227" y="166"/>
                  </a:lnTo>
                  <a:lnTo>
                    <a:pt x="226" y="166"/>
                  </a:lnTo>
                  <a:lnTo>
                    <a:pt x="225" y="165"/>
                  </a:lnTo>
                  <a:lnTo>
                    <a:pt x="224" y="164"/>
                  </a:lnTo>
                  <a:lnTo>
                    <a:pt x="223" y="164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1" y="164"/>
                  </a:lnTo>
                  <a:lnTo>
                    <a:pt x="220" y="165"/>
                  </a:lnTo>
                  <a:lnTo>
                    <a:pt x="219" y="165"/>
                  </a:lnTo>
                  <a:lnTo>
                    <a:pt x="218" y="165"/>
                  </a:lnTo>
                  <a:lnTo>
                    <a:pt x="217" y="166"/>
                  </a:lnTo>
                  <a:lnTo>
                    <a:pt x="216" y="166"/>
                  </a:lnTo>
                  <a:lnTo>
                    <a:pt x="216" y="167"/>
                  </a:lnTo>
                  <a:lnTo>
                    <a:pt x="215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3" y="167"/>
                  </a:lnTo>
                  <a:lnTo>
                    <a:pt x="212" y="168"/>
                  </a:lnTo>
                  <a:lnTo>
                    <a:pt x="211" y="169"/>
                  </a:lnTo>
                  <a:lnTo>
                    <a:pt x="211" y="170"/>
                  </a:lnTo>
                  <a:lnTo>
                    <a:pt x="210" y="170"/>
                  </a:lnTo>
                  <a:lnTo>
                    <a:pt x="210" y="171"/>
                  </a:lnTo>
                  <a:lnTo>
                    <a:pt x="209" y="171"/>
                  </a:lnTo>
                  <a:lnTo>
                    <a:pt x="208" y="172"/>
                  </a:lnTo>
                  <a:lnTo>
                    <a:pt x="208" y="172"/>
                  </a:lnTo>
                  <a:lnTo>
                    <a:pt x="207" y="172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2"/>
                  </a:lnTo>
                  <a:lnTo>
                    <a:pt x="204" y="173"/>
                  </a:lnTo>
                  <a:lnTo>
                    <a:pt x="204" y="174"/>
                  </a:lnTo>
                  <a:lnTo>
                    <a:pt x="204" y="175"/>
                  </a:lnTo>
                  <a:lnTo>
                    <a:pt x="204" y="176"/>
                  </a:lnTo>
                  <a:lnTo>
                    <a:pt x="204" y="177"/>
                  </a:lnTo>
                  <a:lnTo>
                    <a:pt x="204" y="178"/>
                  </a:lnTo>
                  <a:lnTo>
                    <a:pt x="204" y="178"/>
                  </a:lnTo>
                  <a:lnTo>
                    <a:pt x="204" y="180"/>
                  </a:lnTo>
                  <a:lnTo>
                    <a:pt x="204" y="181"/>
                  </a:lnTo>
                  <a:lnTo>
                    <a:pt x="204" y="182"/>
                  </a:lnTo>
                  <a:lnTo>
                    <a:pt x="203" y="183"/>
                  </a:lnTo>
                  <a:lnTo>
                    <a:pt x="202" y="184"/>
                  </a:lnTo>
                  <a:lnTo>
                    <a:pt x="202" y="185"/>
                  </a:lnTo>
                  <a:lnTo>
                    <a:pt x="202" y="185"/>
                  </a:lnTo>
                  <a:lnTo>
                    <a:pt x="202" y="185"/>
                  </a:lnTo>
                  <a:lnTo>
                    <a:pt x="202" y="186"/>
                  </a:lnTo>
                  <a:lnTo>
                    <a:pt x="202" y="187"/>
                  </a:lnTo>
                  <a:lnTo>
                    <a:pt x="202" y="188"/>
                  </a:lnTo>
                  <a:lnTo>
                    <a:pt x="201" y="188"/>
                  </a:lnTo>
                  <a:lnTo>
                    <a:pt x="201" y="189"/>
                  </a:lnTo>
                  <a:lnTo>
                    <a:pt x="200" y="190"/>
                  </a:lnTo>
                  <a:lnTo>
                    <a:pt x="199" y="190"/>
                  </a:lnTo>
                  <a:lnTo>
                    <a:pt x="198" y="191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7" y="193"/>
                  </a:lnTo>
                  <a:lnTo>
                    <a:pt x="196" y="194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6" y="197"/>
                  </a:lnTo>
                  <a:lnTo>
                    <a:pt x="195" y="197"/>
                  </a:lnTo>
                  <a:lnTo>
                    <a:pt x="195" y="197"/>
                  </a:lnTo>
                  <a:lnTo>
                    <a:pt x="195" y="198"/>
                  </a:lnTo>
                  <a:lnTo>
                    <a:pt x="196" y="199"/>
                  </a:lnTo>
                  <a:lnTo>
                    <a:pt x="196" y="200"/>
                  </a:lnTo>
                  <a:lnTo>
                    <a:pt x="197" y="201"/>
                  </a:lnTo>
                  <a:lnTo>
                    <a:pt x="197" y="202"/>
                  </a:lnTo>
                  <a:lnTo>
                    <a:pt x="197" y="203"/>
                  </a:lnTo>
                  <a:lnTo>
                    <a:pt x="197" y="204"/>
                  </a:lnTo>
                  <a:lnTo>
                    <a:pt x="197" y="204"/>
                  </a:lnTo>
                  <a:lnTo>
                    <a:pt x="197" y="205"/>
                  </a:lnTo>
                  <a:lnTo>
                    <a:pt x="197" y="206"/>
                  </a:lnTo>
                  <a:lnTo>
                    <a:pt x="196" y="206"/>
                  </a:lnTo>
                  <a:lnTo>
                    <a:pt x="196" y="207"/>
                  </a:lnTo>
                  <a:lnTo>
                    <a:pt x="195" y="207"/>
                  </a:lnTo>
                  <a:lnTo>
                    <a:pt x="195" y="208"/>
                  </a:lnTo>
                  <a:lnTo>
                    <a:pt x="195" y="208"/>
                  </a:lnTo>
                  <a:lnTo>
                    <a:pt x="195" y="209"/>
                  </a:lnTo>
                  <a:lnTo>
                    <a:pt x="194" y="209"/>
                  </a:lnTo>
                  <a:lnTo>
                    <a:pt x="194" y="210"/>
                  </a:lnTo>
                  <a:lnTo>
                    <a:pt x="193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2" y="212"/>
                  </a:lnTo>
                  <a:lnTo>
                    <a:pt x="191" y="213"/>
                  </a:lnTo>
                  <a:lnTo>
                    <a:pt x="190" y="213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4"/>
                  </a:lnTo>
                  <a:lnTo>
                    <a:pt x="186" y="214"/>
                  </a:lnTo>
                  <a:lnTo>
                    <a:pt x="185" y="215"/>
                  </a:lnTo>
                  <a:lnTo>
                    <a:pt x="184" y="215"/>
                  </a:lnTo>
                  <a:lnTo>
                    <a:pt x="183" y="215"/>
                  </a:lnTo>
                  <a:lnTo>
                    <a:pt x="183" y="216"/>
                  </a:lnTo>
                  <a:lnTo>
                    <a:pt x="182" y="216"/>
                  </a:lnTo>
                  <a:lnTo>
                    <a:pt x="181" y="216"/>
                  </a:lnTo>
                  <a:lnTo>
                    <a:pt x="180" y="216"/>
                  </a:lnTo>
                  <a:lnTo>
                    <a:pt x="180" y="216"/>
                  </a:lnTo>
                  <a:lnTo>
                    <a:pt x="179" y="216"/>
                  </a:lnTo>
                  <a:lnTo>
                    <a:pt x="178" y="216"/>
                  </a:lnTo>
                  <a:lnTo>
                    <a:pt x="178" y="217"/>
                  </a:lnTo>
                  <a:lnTo>
                    <a:pt x="177" y="217"/>
                  </a:lnTo>
                  <a:lnTo>
                    <a:pt x="176" y="217"/>
                  </a:lnTo>
                  <a:lnTo>
                    <a:pt x="176" y="217"/>
                  </a:lnTo>
                  <a:lnTo>
                    <a:pt x="175" y="217"/>
                  </a:lnTo>
                  <a:lnTo>
                    <a:pt x="175" y="218"/>
                  </a:lnTo>
                  <a:lnTo>
                    <a:pt x="174" y="219"/>
                  </a:lnTo>
                  <a:lnTo>
                    <a:pt x="173" y="219"/>
                  </a:lnTo>
                  <a:lnTo>
                    <a:pt x="172" y="220"/>
                  </a:lnTo>
                  <a:lnTo>
                    <a:pt x="171" y="221"/>
                  </a:lnTo>
                  <a:lnTo>
                    <a:pt x="171" y="222"/>
                  </a:lnTo>
                  <a:lnTo>
                    <a:pt x="170" y="222"/>
                  </a:lnTo>
                  <a:lnTo>
                    <a:pt x="170" y="223"/>
                  </a:lnTo>
                  <a:lnTo>
                    <a:pt x="169" y="223"/>
                  </a:lnTo>
                  <a:lnTo>
                    <a:pt x="168" y="223"/>
                  </a:lnTo>
                  <a:lnTo>
                    <a:pt x="167" y="224"/>
                  </a:lnTo>
                  <a:lnTo>
                    <a:pt x="166" y="224"/>
                  </a:lnTo>
                  <a:lnTo>
                    <a:pt x="165" y="224"/>
                  </a:lnTo>
                  <a:lnTo>
                    <a:pt x="164" y="225"/>
                  </a:lnTo>
                  <a:lnTo>
                    <a:pt x="163" y="225"/>
                  </a:lnTo>
                  <a:lnTo>
                    <a:pt x="163" y="226"/>
                  </a:lnTo>
                  <a:lnTo>
                    <a:pt x="163" y="226"/>
                  </a:lnTo>
                  <a:lnTo>
                    <a:pt x="162" y="226"/>
                  </a:lnTo>
                  <a:lnTo>
                    <a:pt x="161" y="225"/>
                  </a:lnTo>
                  <a:lnTo>
                    <a:pt x="160" y="225"/>
                  </a:lnTo>
                  <a:lnTo>
                    <a:pt x="159" y="226"/>
                  </a:lnTo>
                  <a:lnTo>
                    <a:pt x="158" y="225"/>
                  </a:lnTo>
                  <a:lnTo>
                    <a:pt x="157" y="225"/>
                  </a:lnTo>
                  <a:lnTo>
                    <a:pt x="157" y="225"/>
                  </a:lnTo>
                  <a:lnTo>
                    <a:pt x="156" y="224"/>
                  </a:lnTo>
                  <a:lnTo>
                    <a:pt x="155" y="224"/>
                  </a:lnTo>
                  <a:lnTo>
                    <a:pt x="154" y="224"/>
                  </a:lnTo>
                  <a:lnTo>
                    <a:pt x="153" y="223"/>
                  </a:lnTo>
                  <a:lnTo>
                    <a:pt x="153" y="224"/>
                  </a:lnTo>
                  <a:lnTo>
                    <a:pt x="152" y="224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4"/>
                  </a:lnTo>
                  <a:lnTo>
                    <a:pt x="149" y="224"/>
                  </a:lnTo>
                  <a:lnTo>
                    <a:pt x="148" y="224"/>
                  </a:lnTo>
                  <a:lnTo>
                    <a:pt x="148" y="225"/>
                  </a:lnTo>
                  <a:lnTo>
                    <a:pt x="147" y="225"/>
                  </a:lnTo>
                  <a:lnTo>
                    <a:pt x="147" y="226"/>
                  </a:lnTo>
                  <a:lnTo>
                    <a:pt x="146" y="226"/>
                  </a:lnTo>
                  <a:lnTo>
                    <a:pt x="145" y="226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41" y="227"/>
                  </a:lnTo>
                  <a:lnTo>
                    <a:pt x="140" y="228"/>
                  </a:lnTo>
                  <a:lnTo>
                    <a:pt x="139" y="228"/>
                  </a:lnTo>
                  <a:lnTo>
                    <a:pt x="139" y="229"/>
                  </a:lnTo>
                  <a:lnTo>
                    <a:pt x="138" y="229"/>
                  </a:lnTo>
                  <a:lnTo>
                    <a:pt x="138" y="229"/>
                  </a:lnTo>
                  <a:lnTo>
                    <a:pt x="138" y="230"/>
                  </a:lnTo>
                  <a:lnTo>
                    <a:pt x="137" y="231"/>
                  </a:lnTo>
                  <a:lnTo>
                    <a:pt x="137" y="232"/>
                  </a:lnTo>
                  <a:lnTo>
                    <a:pt x="136" y="232"/>
                  </a:lnTo>
                  <a:lnTo>
                    <a:pt x="136" y="233"/>
                  </a:lnTo>
                  <a:lnTo>
                    <a:pt x="135" y="234"/>
                  </a:lnTo>
                  <a:lnTo>
                    <a:pt x="135" y="235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4" y="236"/>
                  </a:lnTo>
                  <a:lnTo>
                    <a:pt x="132" y="236"/>
                  </a:lnTo>
                  <a:lnTo>
                    <a:pt x="132" y="236"/>
                  </a:lnTo>
                  <a:lnTo>
                    <a:pt x="131" y="236"/>
                  </a:lnTo>
                  <a:lnTo>
                    <a:pt x="129" y="236"/>
                  </a:lnTo>
                  <a:lnTo>
                    <a:pt x="128" y="236"/>
                  </a:lnTo>
                  <a:lnTo>
                    <a:pt x="127" y="236"/>
                  </a:lnTo>
                  <a:lnTo>
                    <a:pt x="126" y="236"/>
                  </a:lnTo>
                  <a:lnTo>
                    <a:pt x="125" y="235"/>
                  </a:lnTo>
                  <a:lnTo>
                    <a:pt x="125" y="235"/>
                  </a:lnTo>
                  <a:lnTo>
                    <a:pt x="123" y="235"/>
                  </a:lnTo>
                  <a:lnTo>
                    <a:pt x="122" y="235"/>
                  </a:lnTo>
                  <a:lnTo>
                    <a:pt x="121" y="235"/>
                  </a:lnTo>
                  <a:lnTo>
                    <a:pt x="120" y="235"/>
                  </a:lnTo>
                  <a:lnTo>
                    <a:pt x="119" y="234"/>
                  </a:lnTo>
                  <a:lnTo>
                    <a:pt x="119" y="233"/>
                  </a:lnTo>
                  <a:lnTo>
                    <a:pt x="118" y="233"/>
                  </a:lnTo>
                  <a:lnTo>
                    <a:pt x="118" y="232"/>
                  </a:lnTo>
                  <a:lnTo>
                    <a:pt x="117" y="232"/>
                  </a:lnTo>
                  <a:lnTo>
                    <a:pt x="117" y="231"/>
                  </a:lnTo>
                  <a:lnTo>
                    <a:pt x="117" y="230"/>
                  </a:lnTo>
                  <a:lnTo>
                    <a:pt x="116" y="230"/>
                  </a:lnTo>
                  <a:lnTo>
                    <a:pt x="115" y="230"/>
                  </a:lnTo>
                  <a:lnTo>
                    <a:pt x="115" y="229"/>
                  </a:lnTo>
                  <a:lnTo>
                    <a:pt x="115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3" y="228"/>
                  </a:lnTo>
                  <a:lnTo>
                    <a:pt x="112" y="228"/>
                  </a:lnTo>
                  <a:lnTo>
                    <a:pt x="112" y="228"/>
                  </a:lnTo>
                  <a:lnTo>
                    <a:pt x="111" y="227"/>
                  </a:lnTo>
                  <a:lnTo>
                    <a:pt x="110" y="227"/>
                  </a:lnTo>
                  <a:lnTo>
                    <a:pt x="109" y="227"/>
                  </a:lnTo>
                  <a:lnTo>
                    <a:pt x="108" y="228"/>
                  </a:lnTo>
                  <a:lnTo>
                    <a:pt x="107" y="228"/>
                  </a:lnTo>
                  <a:lnTo>
                    <a:pt x="106" y="229"/>
                  </a:lnTo>
                  <a:lnTo>
                    <a:pt x="106" y="229"/>
                  </a:lnTo>
                  <a:lnTo>
                    <a:pt x="105" y="229"/>
                  </a:lnTo>
                  <a:lnTo>
                    <a:pt x="104" y="229"/>
                  </a:lnTo>
                  <a:lnTo>
                    <a:pt x="103" y="229"/>
                  </a:lnTo>
                  <a:lnTo>
                    <a:pt x="102" y="230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0" y="229"/>
                  </a:lnTo>
                  <a:lnTo>
                    <a:pt x="99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6" y="229"/>
                  </a:lnTo>
                  <a:lnTo>
                    <a:pt x="95" y="229"/>
                  </a:lnTo>
                  <a:lnTo>
                    <a:pt x="94" y="229"/>
                  </a:lnTo>
                  <a:lnTo>
                    <a:pt x="93" y="228"/>
                  </a:lnTo>
                  <a:lnTo>
                    <a:pt x="93" y="228"/>
                  </a:lnTo>
                  <a:lnTo>
                    <a:pt x="92" y="228"/>
                  </a:lnTo>
                  <a:lnTo>
                    <a:pt x="91" y="228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89" y="227"/>
                  </a:lnTo>
                  <a:lnTo>
                    <a:pt x="88" y="227"/>
                  </a:lnTo>
                  <a:lnTo>
                    <a:pt x="87" y="227"/>
                  </a:lnTo>
                  <a:lnTo>
                    <a:pt x="87" y="227"/>
                  </a:lnTo>
                  <a:lnTo>
                    <a:pt x="86" y="228"/>
                  </a:lnTo>
                  <a:lnTo>
                    <a:pt x="86" y="227"/>
                  </a:lnTo>
                  <a:lnTo>
                    <a:pt x="85" y="227"/>
                  </a:lnTo>
                  <a:lnTo>
                    <a:pt x="84" y="226"/>
                  </a:lnTo>
                  <a:lnTo>
                    <a:pt x="83" y="226"/>
                  </a:lnTo>
                  <a:lnTo>
                    <a:pt x="82" y="226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0" y="226"/>
                  </a:lnTo>
                  <a:lnTo>
                    <a:pt x="80" y="227"/>
                  </a:lnTo>
                  <a:lnTo>
                    <a:pt x="79" y="226"/>
                  </a:lnTo>
                  <a:lnTo>
                    <a:pt x="78" y="226"/>
                  </a:lnTo>
                  <a:lnTo>
                    <a:pt x="77" y="225"/>
                  </a:lnTo>
                  <a:lnTo>
                    <a:pt x="76" y="225"/>
                  </a:lnTo>
                  <a:lnTo>
                    <a:pt x="75" y="224"/>
                  </a:lnTo>
                  <a:lnTo>
                    <a:pt x="74" y="224"/>
                  </a:lnTo>
                  <a:lnTo>
                    <a:pt x="74" y="223"/>
                  </a:lnTo>
                  <a:lnTo>
                    <a:pt x="74" y="223"/>
                  </a:lnTo>
                  <a:lnTo>
                    <a:pt x="73" y="222"/>
                  </a:lnTo>
                  <a:lnTo>
                    <a:pt x="72" y="221"/>
                  </a:lnTo>
                  <a:lnTo>
                    <a:pt x="71" y="220"/>
                  </a:lnTo>
                  <a:lnTo>
                    <a:pt x="70" y="220"/>
                  </a:lnTo>
                  <a:lnTo>
                    <a:pt x="69" y="220"/>
                  </a:lnTo>
                  <a:lnTo>
                    <a:pt x="68" y="220"/>
                  </a:lnTo>
                  <a:lnTo>
                    <a:pt x="68" y="219"/>
                  </a:lnTo>
                  <a:lnTo>
                    <a:pt x="68" y="219"/>
                  </a:lnTo>
                  <a:lnTo>
                    <a:pt x="67" y="219"/>
                  </a:lnTo>
                  <a:lnTo>
                    <a:pt x="66" y="219"/>
                  </a:lnTo>
                  <a:lnTo>
                    <a:pt x="65" y="219"/>
                  </a:lnTo>
                  <a:lnTo>
                    <a:pt x="64" y="219"/>
                  </a:lnTo>
                  <a:lnTo>
                    <a:pt x="63" y="219"/>
                  </a:lnTo>
                  <a:lnTo>
                    <a:pt x="62" y="219"/>
                  </a:lnTo>
                  <a:lnTo>
                    <a:pt x="62" y="218"/>
                  </a:lnTo>
                  <a:lnTo>
                    <a:pt x="61" y="218"/>
                  </a:lnTo>
                  <a:lnTo>
                    <a:pt x="61" y="218"/>
                  </a:lnTo>
                  <a:lnTo>
                    <a:pt x="60" y="218"/>
                  </a:lnTo>
                  <a:lnTo>
                    <a:pt x="59" y="219"/>
                  </a:lnTo>
                  <a:lnTo>
                    <a:pt x="58" y="219"/>
                  </a:lnTo>
                  <a:lnTo>
                    <a:pt x="58" y="220"/>
                  </a:lnTo>
                  <a:lnTo>
                    <a:pt x="57" y="220"/>
                  </a:lnTo>
                  <a:lnTo>
                    <a:pt x="56" y="220"/>
                  </a:lnTo>
                  <a:lnTo>
                    <a:pt x="56" y="221"/>
                  </a:lnTo>
                  <a:lnTo>
                    <a:pt x="55" y="221"/>
                  </a:lnTo>
                  <a:lnTo>
                    <a:pt x="55" y="221"/>
                  </a:lnTo>
                  <a:lnTo>
                    <a:pt x="54" y="221"/>
                  </a:lnTo>
                  <a:lnTo>
                    <a:pt x="53" y="221"/>
                  </a:lnTo>
                  <a:lnTo>
                    <a:pt x="52" y="221"/>
                  </a:lnTo>
                  <a:lnTo>
                    <a:pt x="51" y="222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48" y="222"/>
                  </a:lnTo>
                  <a:lnTo>
                    <a:pt x="47" y="222"/>
                  </a:lnTo>
                  <a:lnTo>
                    <a:pt x="46" y="221"/>
                  </a:lnTo>
                  <a:lnTo>
                    <a:pt x="46" y="220"/>
                  </a:lnTo>
                  <a:lnTo>
                    <a:pt x="43" y="220"/>
                  </a:lnTo>
                  <a:lnTo>
                    <a:pt x="42" y="221"/>
                  </a:lnTo>
                  <a:lnTo>
                    <a:pt x="42" y="220"/>
                  </a:lnTo>
                  <a:lnTo>
                    <a:pt x="41" y="220"/>
                  </a:lnTo>
                  <a:lnTo>
                    <a:pt x="40" y="219"/>
                  </a:lnTo>
                  <a:lnTo>
                    <a:pt x="39" y="219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6" y="219"/>
                  </a:lnTo>
                  <a:lnTo>
                    <a:pt x="36" y="218"/>
                  </a:lnTo>
                  <a:lnTo>
                    <a:pt x="35" y="218"/>
                  </a:lnTo>
                  <a:lnTo>
                    <a:pt x="35" y="217"/>
                  </a:lnTo>
                  <a:lnTo>
                    <a:pt x="34" y="217"/>
                  </a:lnTo>
                  <a:lnTo>
                    <a:pt x="34" y="216"/>
                  </a:lnTo>
                  <a:lnTo>
                    <a:pt x="33" y="216"/>
                  </a:lnTo>
                  <a:lnTo>
                    <a:pt x="33" y="215"/>
                  </a:lnTo>
                  <a:lnTo>
                    <a:pt x="33" y="214"/>
                  </a:lnTo>
                  <a:lnTo>
                    <a:pt x="32" y="213"/>
                  </a:lnTo>
                  <a:lnTo>
                    <a:pt x="31" y="213"/>
                  </a:lnTo>
                  <a:lnTo>
                    <a:pt x="30" y="213"/>
                  </a:lnTo>
                  <a:lnTo>
                    <a:pt x="30" y="214"/>
                  </a:lnTo>
                  <a:lnTo>
                    <a:pt x="30" y="215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0" y="217"/>
                  </a:lnTo>
                  <a:lnTo>
                    <a:pt x="30" y="218"/>
                  </a:lnTo>
                  <a:lnTo>
                    <a:pt x="30" y="219"/>
                  </a:lnTo>
                  <a:lnTo>
                    <a:pt x="29" y="220"/>
                  </a:lnTo>
                  <a:lnTo>
                    <a:pt x="29" y="221"/>
                  </a:lnTo>
                  <a:lnTo>
                    <a:pt x="29" y="222"/>
                  </a:lnTo>
                  <a:lnTo>
                    <a:pt x="29" y="223"/>
                  </a:lnTo>
                  <a:lnTo>
                    <a:pt x="28" y="223"/>
                  </a:lnTo>
                  <a:lnTo>
                    <a:pt x="28" y="223"/>
                  </a:lnTo>
                  <a:lnTo>
                    <a:pt x="27" y="224"/>
                  </a:lnTo>
                  <a:lnTo>
                    <a:pt x="27" y="225"/>
                  </a:lnTo>
                  <a:lnTo>
                    <a:pt x="26" y="225"/>
                  </a:lnTo>
                  <a:lnTo>
                    <a:pt x="25" y="226"/>
                  </a:lnTo>
                  <a:lnTo>
                    <a:pt x="25" y="227"/>
                  </a:lnTo>
                  <a:lnTo>
                    <a:pt x="25" y="228"/>
                  </a:lnTo>
                  <a:lnTo>
                    <a:pt x="24" y="229"/>
                  </a:lnTo>
                  <a:lnTo>
                    <a:pt x="24" y="229"/>
                  </a:lnTo>
                  <a:lnTo>
                    <a:pt x="23" y="229"/>
                  </a:lnTo>
                  <a:lnTo>
                    <a:pt x="23" y="229"/>
                  </a:lnTo>
                  <a:lnTo>
                    <a:pt x="22" y="230"/>
                  </a:lnTo>
                  <a:lnTo>
                    <a:pt x="21" y="231"/>
                  </a:lnTo>
                  <a:lnTo>
                    <a:pt x="20" y="231"/>
                  </a:lnTo>
                  <a:lnTo>
                    <a:pt x="19" y="232"/>
                  </a:lnTo>
                  <a:lnTo>
                    <a:pt x="18" y="232"/>
                  </a:lnTo>
                  <a:lnTo>
                    <a:pt x="17" y="233"/>
                  </a:lnTo>
                  <a:lnTo>
                    <a:pt x="17" y="233"/>
                  </a:lnTo>
                  <a:lnTo>
                    <a:pt x="16" y="234"/>
                  </a:lnTo>
                  <a:lnTo>
                    <a:pt x="15" y="234"/>
                  </a:lnTo>
                  <a:lnTo>
                    <a:pt x="14" y="235"/>
                  </a:lnTo>
                  <a:lnTo>
                    <a:pt x="13" y="236"/>
                  </a:lnTo>
                  <a:lnTo>
                    <a:pt x="12" y="236"/>
                  </a:lnTo>
                  <a:lnTo>
                    <a:pt x="12" y="237"/>
                  </a:lnTo>
                  <a:lnTo>
                    <a:pt x="12" y="238"/>
                  </a:lnTo>
                  <a:lnTo>
                    <a:pt x="11" y="238"/>
                  </a:lnTo>
                  <a:lnTo>
                    <a:pt x="11" y="238"/>
                  </a:lnTo>
                  <a:lnTo>
                    <a:pt x="10" y="239"/>
                  </a:lnTo>
                  <a:lnTo>
                    <a:pt x="9" y="240"/>
                  </a:lnTo>
                  <a:lnTo>
                    <a:pt x="8" y="240"/>
                  </a:lnTo>
                  <a:lnTo>
                    <a:pt x="8" y="241"/>
                  </a:lnTo>
                  <a:lnTo>
                    <a:pt x="7" y="241"/>
                  </a:lnTo>
                  <a:lnTo>
                    <a:pt x="6" y="242"/>
                  </a:lnTo>
                  <a:lnTo>
                    <a:pt x="5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3" y="242"/>
                  </a:lnTo>
                  <a:lnTo>
                    <a:pt x="3" y="243"/>
                  </a:lnTo>
                  <a:lnTo>
                    <a:pt x="2" y="243"/>
                  </a:lnTo>
                  <a:lnTo>
                    <a:pt x="1" y="244"/>
                  </a:lnTo>
                  <a:lnTo>
                    <a:pt x="0" y="24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2792" y="2916"/>
              <a:ext cx="380" cy="437"/>
            </a:xfrm>
            <a:custGeom>
              <a:avLst/>
              <a:gdLst/>
              <a:ahLst/>
              <a:cxnLst>
                <a:cxn ang="0">
                  <a:pos x="370" y="429"/>
                </a:cxn>
                <a:cxn ang="0">
                  <a:pos x="359" y="435"/>
                </a:cxn>
                <a:cxn ang="0">
                  <a:pos x="356" y="425"/>
                </a:cxn>
                <a:cxn ang="0">
                  <a:pos x="339" y="424"/>
                </a:cxn>
                <a:cxn ang="0">
                  <a:pos x="327" y="431"/>
                </a:cxn>
                <a:cxn ang="0">
                  <a:pos x="313" y="427"/>
                </a:cxn>
                <a:cxn ang="0">
                  <a:pos x="304" y="421"/>
                </a:cxn>
                <a:cxn ang="0">
                  <a:pos x="307" y="406"/>
                </a:cxn>
                <a:cxn ang="0">
                  <a:pos x="301" y="405"/>
                </a:cxn>
                <a:cxn ang="0">
                  <a:pos x="293" y="396"/>
                </a:cxn>
                <a:cxn ang="0">
                  <a:pos x="282" y="398"/>
                </a:cxn>
                <a:cxn ang="0">
                  <a:pos x="271" y="389"/>
                </a:cxn>
                <a:cxn ang="0">
                  <a:pos x="265" y="385"/>
                </a:cxn>
                <a:cxn ang="0">
                  <a:pos x="254" y="381"/>
                </a:cxn>
                <a:cxn ang="0">
                  <a:pos x="241" y="380"/>
                </a:cxn>
                <a:cxn ang="0">
                  <a:pos x="234" y="387"/>
                </a:cxn>
                <a:cxn ang="0">
                  <a:pos x="225" y="391"/>
                </a:cxn>
                <a:cxn ang="0">
                  <a:pos x="219" y="399"/>
                </a:cxn>
                <a:cxn ang="0">
                  <a:pos x="207" y="403"/>
                </a:cxn>
                <a:cxn ang="0">
                  <a:pos x="197" y="405"/>
                </a:cxn>
                <a:cxn ang="0">
                  <a:pos x="189" y="406"/>
                </a:cxn>
                <a:cxn ang="0">
                  <a:pos x="180" y="406"/>
                </a:cxn>
                <a:cxn ang="0">
                  <a:pos x="174" y="405"/>
                </a:cxn>
                <a:cxn ang="0">
                  <a:pos x="28" y="386"/>
                </a:cxn>
                <a:cxn ang="0">
                  <a:pos x="18" y="376"/>
                </a:cxn>
                <a:cxn ang="0">
                  <a:pos x="2" y="244"/>
                </a:cxn>
                <a:cxn ang="0">
                  <a:pos x="38" y="228"/>
                </a:cxn>
                <a:cxn ang="0">
                  <a:pos x="49" y="229"/>
                </a:cxn>
                <a:cxn ang="0">
                  <a:pos x="60" y="224"/>
                </a:cxn>
                <a:cxn ang="0">
                  <a:pos x="68" y="215"/>
                </a:cxn>
                <a:cxn ang="0">
                  <a:pos x="77" y="207"/>
                </a:cxn>
                <a:cxn ang="0">
                  <a:pos x="88" y="201"/>
                </a:cxn>
                <a:cxn ang="0">
                  <a:pos x="98" y="193"/>
                </a:cxn>
                <a:cxn ang="0">
                  <a:pos x="102" y="188"/>
                </a:cxn>
                <a:cxn ang="0">
                  <a:pos x="105" y="183"/>
                </a:cxn>
                <a:cxn ang="0">
                  <a:pos x="106" y="174"/>
                </a:cxn>
                <a:cxn ang="0">
                  <a:pos x="115" y="171"/>
                </a:cxn>
                <a:cxn ang="0">
                  <a:pos x="123" y="171"/>
                </a:cxn>
                <a:cxn ang="0">
                  <a:pos x="126" y="163"/>
                </a:cxn>
                <a:cxn ang="0">
                  <a:pos x="134" y="153"/>
                </a:cxn>
                <a:cxn ang="0">
                  <a:pos x="139" y="142"/>
                </a:cxn>
                <a:cxn ang="0">
                  <a:pos x="136" y="129"/>
                </a:cxn>
                <a:cxn ang="0">
                  <a:pos x="132" y="121"/>
                </a:cxn>
                <a:cxn ang="0">
                  <a:pos x="128" y="110"/>
                </a:cxn>
                <a:cxn ang="0">
                  <a:pos x="119" y="101"/>
                </a:cxn>
                <a:cxn ang="0">
                  <a:pos x="131" y="94"/>
                </a:cxn>
                <a:cxn ang="0">
                  <a:pos x="143" y="88"/>
                </a:cxn>
                <a:cxn ang="0">
                  <a:pos x="153" y="77"/>
                </a:cxn>
                <a:cxn ang="0">
                  <a:pos x="166" y="71"/>
                </a:cxn>
                <a:cxn ang="0">
                  <a:pos x="175" y="62"/>
                </a:cxn>
                <a:cxn ang="0">
                  <a:pos x="188" y="50"/>
                </a:cxn>
                <a:cxn ang="0">
                  <a:pos x="196" y="42"/>
                </a:cxn>
                <a:cxn ang="0">
                  <a:pos x="209" y="37"/>
                </a:cxn>
                <a:cxn ang="0">
                  <a:pos x="219" y="30"/>
                </a:cxn>
                <a:cxn ang="0">
                  <a:pos x="231" y="26"/>
                </a:cxn>
                <a:cxn ang="0">
                  <a:pos x="239" y="17"/>
                </a:cxn>
                <a:cxn ang="0">
                  <a:pos x="250" y="8"/>
                </a:cxn>
                <a:cxn ang="0">
                  <a:pos x="257" y="1"/>
                </a:cxn>
                <a:cxn ang="0">
                  <a:pos x="256" y="13"/>
                </a:cxn>
                <a:cxn ang="0">
                  <a:pos x="258" y="27"/>
                </a:cxn>
              </a:cxnLst>
              <a:rect l="0" t="0" r="r" b="b"/>
              <a:pathLst>
                <a:path w="380" h="437">
                  <a:moveTo>
                    <a:pt x="380" y="433"/>
                  </a:moveTo>
                  <a:lnTo>
                    <a:pt x="379" y="433"/>
                  </a:lnTo>
                  <a:lnTo>
                    <a:pt x="378" y="432"/>
                  </a:lnTo>
                  <a:lnTo>
                    <a:pt x="378" y="432"/>
                  </a:lnTo>
                  <a:lnTo>
                    <a:pt x="378" y="431"/>
                  </a:lnTo>
                  <a:lnTo>
                    <a:pt x="377" y="431"/>
                  </a:lnTo>
                  <a:lnTo>
                    <a:pt x="377" y="431"/>
                  </a:lnTo>
                  <a:lnTo>
                    <a:pt x="376" y="430"/>
                  </a:lnTo>
                  <a:lnTo>
                    <a:pt x="375" y="429"/>
                  </a:lnTo>
                  <a:lnTo>
                    <a:pt x="374" y="429"/>
                  </a:lnTo>
                  <a:lnTo>
                    <a:pt x="374" y="428"/>
                  </a:lnTo>
                  <a:lnTo>
                    <a:pt x="373" y="428"/>
                  </a:lnTo>
                  <a:lnTo>
                    <a:pt x="372" y="427"/>
                  </a:lnTo>
                  <a:lnTo>
                    <a:pt x="371" y="427"/>
                  </a:lnTo>
                  <a:lnTo>
                    <a:pt x="371" y="427"/>
                  </a:lnTo>
                  <a:lnTo>
                    <a:pt x="370" y="428"/>
                  </a:lnTo>
                  <a:lnTo>
                    <a:pt x="370" y="429"/>
                  </a:lnTo>
                  <a:lnTo>
                    <a:pt x="369" y="430"/>
                  </a:lnTo>
                  <a:lnTo>
                    <a:pt x="368" y="431"/>
                  </a:lnTo>
                  <a:lnTo>
                    <a:pt x="368" y="431"/>
                  </a:lnTo>
                  <a:lnTo>
                    <a:pt x="367" y="432"/>
                  </a:lnTo>
                  <a:lnTo>
                    <a:pt x="366" y="432"/>
                  </a:lnTo>
                  <a:lnTo>
                    <a:pt x="366" y="433"/>
                  </a:lnTo>
                  <a:lnTo>
                    <a:pt x="365" y="434"/>
                  </a:lnTo>
                  <a:lnTo>
                    <a:pt x="365" y="435"/>
                  </a:lnTo>
                  <a:lnTo>
                    <a:pt x="364" y="435"/>
                  </a:lnTo>
                  <a:lnTo>
                    <a:pt x="364" y="436"/>
                  </a:lnTo>
                  <a:lnTo>
                    <a:pt x="363" y="437"/>
                  </a:lnTo>
                  <a:lnTo>
                    <a:pt x="362" y="437"/>
                  </a:lnTo>
                  <a:lnTo>
                    <a:pt x="361" y="437"/>
                  </a:lnTo>
                  <a:lnTo>
                    <a:pt x="360" y="437"/>
                  </a:lnTo>
                  <a:lnTo>
                    <a:pt x="359" y="437"/>
                  </a:lnTo>
                  <a:lnTo>
                    <a:pt x="359" y="436"/>
                  </a:lnTo>
                  <a:lnTo>
                    <a:pt x="359" y="435"/>
                  </a:lnTo>
                  <a:lnTo>
                    <a:pt x="359" y="434"/>
                  </a:lnTo>
                  <a:lnTo>
                    <a:pt x="359" y="433"/>
                  </a:lnTo>
                  <a:lnTo>
                    <a:pt x="359" y="432"/>
                  </a:lnTo>
                  <a:lnTo>
                    <a:pt x="359" y="432"/>
                  </a:lnTo>
                  <a:lnTo>
                    <a:pt x="359" y="431"/>
                  </a:lnTo>
                  <a:lnTo>
                    <a:pt x="359" y="431"/>
                  </a:lnTo>
                  <a:lnTo>
                    <a:pt x="359" y="430"/>
                  </a:lnTo>
                  <a:lnTo>
                    <a:pt x="359" y="429"/>
                  </a:lnTo>
                  <a:lnTo>
                    <a:pt x="360" y="428"/>
                  </a:lnTo>
                  <a:lnTo>
                    <a:pt x="361" y="427"/>
                  </a:lnTo>
                  <a:lnTo>
                    <a:pt x="360" y="426"/>
                  </a:lnTo>
                  <a:lnTo>
                    <a:pt x="359" y="426"/>
                  </a:lnTo>
                  <a:lnTo>
                    <a:pt x="359" y="425"/>
                  </a:lnTo>
                  <a:lnTo>
                    <a:pt x="359" y="425"/>
                  </a:lnTo>
                  <a:lnTo>
                    <a:pt x="358" y="425"/>
                  </a:lnTo>
                  <a:lnTo>
                    <a:pt x="357" y="425"/>
                  </a:lnTo>
                  <a:lnTo>
                    <a:pt x="356" y="425"/>
                  </a:lnTo>
                  <a:lnTo>
                    <a:pt x="355" y="424"/>
                  </a:lnTo>
                  <a:lnTo>
                    <a:pt x="354" y="424"/>
                  </a:lnTo>
                  <a:lnTo>
                    <a:pt x="353" y="425"/>
                  </a:lnTo>
                  <a:lnTo>
                    <a:pt x="352" y="425"/>
                  </a:lnTo>
                  <a:lnTo>
                    <a:pt x="351" y="425"/>
                  </a:lnTo>
                  <a:lnTo>
                    <a:pt x="350" y="425"/>
                  </a:lnTo>
                  <a:lnTo>
                    <a:pt x="349" y="425"/>
                  </a:lnTo>
                  <a:lnTo>
                    <a:pt x="347" y="425"/>
                  </a:lnTo>
                  <a:lnTo>
                    <a:pt x="346" y="425"/>
                  </a:lnTo>
                  <a:lnTo>
                    <a:pt x="346" y="425"/>
                  </a:lnTo>
                  <a:lnTo>
                    <a:pt x="345" y="424"/>
                  </a:lnTo>
                  <a:lnTo>
                    <a:pt x="344" y="425"/>
                  </a:lnTo>
                  <a:lnTo>
                    <a:pt x="341" y="425"/>
                  </a:lnTo>
                  <a:lnTo>
                    <a:pt x="340" y="425"/>
                  </a:lnTo>
                  <a:lnTo>
                    <a:pt x="340" y="425"/>
                  </a:lnTo>
                  <a:lnTo>
                    <a:pt x="340" y="424"/>
                  </a:lnTo>
                  <a:lnTo>
                    <a:pt x="339" y="424"/>
                  </a:lnTo>
                  <a:lnTo>
                    <a:pt x="338" y="424"/>
                  </a:lnTo>
                  <a:lnTo>
                    <a:pt x="338" y="425"/>
                  </a:lnTo>
                  <a:lnTo>
                    <a:pt x="337" y="425"/>
                  </a:lnTo>
                  <a:lnTo>
                    <a:pt x="336" y="426"/>
                  </a:lnTo>
                  <a:lnTo>
                    <a:pt x="336" y="427"/>
                  </a:lnTo>
                  <a:lnTo>
                    <a:pt x="335" y="429"/>
                  </a:lnTo>
                  <a:lnTo>
                    <a:pt x="334" y="429"/>
                  </a:lnTo>
                  <a:lnTo>
                    <a:pt x="333" y="430"/>
                  </a:lnTo>
                  <a:lnTo>
                    <a:pt x="333" y="430"/>
                  </a:lnTo>
                  <a:lnTo>
                    <a:pt x="332" y="430"/>
                  </a:lnTo>
                  <a:lnTo>
                    <a:pt x="331" y="430"/>
                  </a:lnTo>
                  <a:lnTo>
                    <a:pt x="330" y="429"/>
                  </a:lnTo>
                  <a:lnTo>
                    <a:pt x="329" y="429"/>
                  </a:lnTo>
                  <a:lnTo>
                    <a:pt x="328" y="429"/>
                  </a:lnTo>
                  <a:lnTo>
                    <a:pt x="328" y="430"/>
                  </a:lnTo>
                  <a:lnTo>
                    <a:pt x="327" y="431"/>
                  </a:lnTo>
                  <a:lnTo>
                    <a:pt x="327" y="431"/>
                  </a:lnTo>
                  <a:lnTo>
                    <a:pt x="326" y="431"/>
                  </a:lnTo>
                  <a:lnTo>
                    <a:pt x="324" y="431"/>
                  </a:lnTo>
                  <a:lnTo>
                    <a:pt x="323" y="431"/>
                  </a:lnTo>
                  <a:lnTo>
                    <a:pt x="321" y="431"/>
                  </a:lnTo>
                  <a:lnTo>
                    <a:pt x="320" y="430"/>
                  </a:lnTo>
                  <a:lnTo>
                    <a:pt x="320" y="429"/>
                  </a:lnTo>
                  <a:lnTo>
                    <a:pt x="320" y="428"/>
                  </a:lnTo>
                  <a:lnTo>
                    <a:pt x="320" y="427"/>
                  </a:lnTo>
                  <a:lnTo>
                    <a:pt x="320" y="426"/>
                  </a:lnTo>
                  <a:lnTo>
                    <a:pt x="319" y="425"/>
                  </a:lnTo>
                  <a:lnTo>
                    <a:pt x="318" y="426"/>
                  </a:lnTo>
                  <a:lnTo>
                    <a:pt x="317" y="426"/>
                  </a:lnTo>
                  <a:lnTo>
                    <a:pt x="316" y="426"/>
                  </a:lnTo>
                  <a:lnTo>
                    <a:pt x="315" y="427"/>
                  </a:lnTo>
                  <a:lnTo>
                    <a:pt x="314" y="427"/>
                  </a:lnTo>
                  <a:lnTo>
                    <a:pt x="314" y="427"/>
                  </a:lnTo>
                  <a:lnTo>
                    <a:pt x="313" y="427"/>
                  </a:lnTo>
                  <a:lnTo>
                    <a:pt x="313" y="428"/>
                  </a:lnTo>
                  <a:lnTo>
                    <a:pt x="312" y="428"/>
                  </a:lnTo>
                  <a:lnTo>
                    <a:pt x="311" y="429"/>
                  </a:lnTo>
                  <a:lnTo>
                    <a:pt x="310" y="429"/>
                  </a:lnTo>
                  <a:lnTo>
                    <a:pt x="309" y="429"/>
                  </a:lnTo>
                  <a:lnTo>
                    <a:pt x="309" y="428"/>
                  </a:lnTo>
                  <a:lnTo>
                    <a:pt x="308" y="428"/>
                  </a:lnTo>
                  <a:lnTo>
                    <a:pt x="308" y="427"/>
                  </a:lnTo>
                  <a:lnTo>
                    <a:pt x="308" y="426"/>
                  </a:lnTo>
                  <a:lnTo>
                    <a:pt x="307" y="425"/>
                  </a:lnTo>
                  <a:lnTo>
                    <a:pt x="307" y="425"/>
                  </a:lnTo>
                  <a:lnTo>
                    <a:pt x="306" y="425"/>
                  </a:lnTo>
                  <a:lnTo>
                    <a:pt x="306" y="424"/>
                  </a:lnTo>
                  <a:lnTo>
                    <a:pt x="305" y="423"/>
                  </a:lnTo>
                  <a:lnTo>
                    <a:pt x="305" y="422"/>
                  </a:lnTo>
                  <a:lnTo>
                    <a:pt x="304" y="422"/>
                  </a:lnTo>
                  <a:lnTo>
                    <a:pt x="304" y="421"/>
                  </a:lnTo>
                  <a:lnTo>
                    <a:pt x="303" y="420"/>
                  </a:lnTo>
                  <a:lnTo>
                    <a:pt x="304" y="419"/>
                  </a:lnTo>
                  <a:lnTo>
                    <a:pt x="304" y="418"/>
                  </a:lnTo>
                  <a:lnTo>
                    <a:pt x="304" y="417"/>
                  </a:lnTo>
                  <a:lnTo>
                    <a:pt x="304" y="416"/>
                  </a:lnTo>
                  <a:lnTo>
                    <a:pt x="304" y="415"/>
                  </a:lnTo>
                  <a:lnTo>
                    <a:pt x="305" y="414"/>
                  </a:lnTo>
                  <a:lnTo>
                    <a:pt x="305" y="413"/>
                  </a:lnTo>
                  <a:lnTo>
                    <a:pt x="305" y="412"/>
                  </a:lnTo>
                  <a:lnTo>
                    <a:pt x="305" y="412"/>
                  </a:lnTo>
                  <a:lnTo>
                    <a:pt x="305" y="411"/>
                  </a:lnTo>
                  <a:lnTo>
                    <a:pt x="305" y="410"/>
                  </a:lnTo>
                  <a:lnTo>
                    <a:pt x="306" y="410"/>
                  </a:lnTo>
                  <a:lnTo>
                    <a:pt x="306" y="409"/>
                  </a:lnTo>
                  <a:lnTo>
                    <a:pt x="307" y="408"/>
                  </a:lnTo>
                  <a:lnTo>
                    <a:pt x="307" y="407"/>
                  </a:lnTo>
                  <a:lnTo>
                    <a:pt x="307" y="406"/>
                  </a:lnTo>
                  <a:lnTo>
                    <a:pt x="306" y="406"/>
                  </a:lnTo>
                  <a:lnTo>
                    <a:pt x="305" y="405"/>
                  </a:lnTo>
                  <a:lnTo>
                    <a:pt x="304" y="405"/>
                  </a:lnTo>
                  <a:lnTo>
                    <a:pt x="304" y="405"/>
                  </a:lnTo>
                  <a:lnTo>
                    <a:pt x="303" y="405"/>
                  </a:lnTo>
                  <a:lnTo>
                    <a:pt x="304" y="404"/>
                  </a:lnTo>
                  <a:lnTo>
                    <a:pt x="305" y="404"/>
                  </a:lnTo>
                  <a:lnTo>
                    <a:pt x="305" y="403"/>
                  </a:lnTo>
                  <a:lnTo>
                    <a:pt x="305" y="402"/>
                  </a:lnTo>
                  <a:lnTo>
                    <a:pt x="304" y="401"/>
                  </a:lnTo>
                  <a:lnTo>
                    <a:pt x="303" y="401"/>
                  </a:lnTo>
                  <a:lnTo>
                    <a:pt x="303" y="402"/>
                  </a:lnTo>
                  <a:lnTo>
                    <a:pt x="302" y="403"/>
                  </a:lnTo>
                  <a:lnTo>
                    <a:pt x="302" y="404"/>
                  </a:lnTo>
                  <a:lnTo>
                    <a:pt x="301" y="405"/>
                  </a:lnTo>
                  <a:lnTo>
                    <a:pt x="301" y="405"/>
                  </a:lnTo>
                  <a:lnTo>
                    <a:pt x="301" y="405"/>
                  </a:lnTo>
                  <a:lnTo>
                    <a:pt x="300" y="405"/>
                  </a:lnTo>
                  <a:lnTo>
                    <a:pt x="299" y="405"/>
                  </a:lnTo>
                  <a:lnTo>
                    <a:pt x="298" y="405"/>
                  </a:lnTo>
                  <a:lnTo>
                    <a:pt x="297" y="404"/>
                  </a:lnTo>
                  <a:lnTo>
                    <a:pt x="296" y="404"/>
                  </a:lnTo>
                  <a:lnTo>
                    <a:pt x="296" y="403"/>
                  </a:lnTo>
                  <a:lnTo>
                    <a:pt x="295" y="403"/>
                  </a:lnTo>
                  <a:lnTo>
                    <a:pt x="295" y="402"/>
                  </a:lnTo>
                  <a:lnTo>
                    <a:pt x="295" y="401"/>
                  </a:lnTo>
                  <a:lnTo>
                    <a:pt x="295" y="400"/>
                  </a:lnTo>
                  <a:lnTo>
                    <a:pt x="295" y="399"/>
                  </a:lnTo>
                  <a:lnTo>
                    <a:pt x="295" y="399"/>
                  </a:lnTo>
                  <a:lnTo>
                    <a:pt x="295" y="398"/>
                  </a:lnTo>
                  <a:lnTo>
                    <a:pt x="295" y="397"/>
                  </a:lnTo>
                  <a:lnTo>
                    <a:pt x="295" y="396"/>
                  </a:lnTo>
                  <a:lnTo>
                    <a:pt x="294" y="396"/>
                  </a:lnTo>
                  <a:lnTo>
                    <a:pt x="293" y="396"/>
                  </a:lnTo>
                  <a:lnTo>
                    <a:pt x="292" y="396"/>
                  </a:lnTo>
                  <a:lnTo>
                    <a:pt x="292" y="397"/>
                  </a:lnTo>
                  <a:lnTo>
                    <a:pt x="292" y="398"/>
                  </a:lnTo>
                  <a:lnTo>
                    <a:pt x="291" y="398"/>
                  </a:lnTo>
                  <a:lnTo>
                    <a:pt x="290" y="399"/>
                  </a:lnTo>
                  <a:lnTo>
                    <a:pt x="289" y="399"/>
                  </a:lnTo>
                  <a:lnTo>
                    <a:pt x="289" y="399"/>
                  </a:lnTo>
                  <a:lnTo>
                    <a:pt x="288" y="399"/>
                  </a:lnTo>
                  <a:lnTo>
                    <a:pt x="287" y="400"/>
                  </a:lnTo>
                  <a:lnTo>
                    <a:pt x="286" y="400"/>
                  </a:lnTo>
                  <a:lnTo>
                    <a:pt x="285" y="400"/>
                  </a:lnTo>
                  <a:lnTo>
                    <a:pt x="284" y="400"/>
                  </a:lnTo>
                  <a:lnTo>
                    <a:pt x="284" y="399"/>
                  </a:lnTo>
                  <a:lnTo>
                    <a:pt x="283" y="399"/>
                  </a:lnTo>
                  <a:lnTo>
                    <a:pt x="283" y="399"/>
                  </a:lnTo>
                  <a:lnTo>
                    <a:pt x="283" y="398"/>
                  </a:lnTo>
                  <a:lnTo>
                    <a:pt x="282" y="398"/>
                  </a:lnTo>
                  <a:lnTo>
                    <a:pt x="282" y="397"/>
                  </a:lnTo>
                  <a:lnTo>
                    <a:pt x="282" y="396"/>
                  </a:lnTo>
                  <a:lnTo>
                    <a:pt x="282" y="395"/>
                  </a:lnTo>
                  <a:lnTo>
                    <a:pt x="281" y="395"/>
                  </a:lnTo>
                  <a:lnTo>
                    <a:pt x="281" y="394"/>
                  </a:lnTo>
                  <a:lnTo>
                    <a:pt x="281" y="393"/>
                  </a:lnTo>
                  <a:lnTo>
                    <a:pt x="280" y="393"/>
                  </a:lnTo>
                  <a:lnTo>
                    <a:pt x="279" y="393"/>
                  </a:lnTo>
                  <a:lnTo>
                    <a:pt x="278" y="392"/>
                  </a:lnTo>
                  <a:lnTo>
                    <a:pt x="277" y="392"/>
                  </a:lnTo>
                  <a:lnTo>
                    <a:pt x="276" y="392"/>
                  </a:lnTo>
                  <a:lnTo>
                    <a:pt x="276" y="392"/>
                  </a:lnTo>
                  <a:lnTo>
                    <a:pt x="275" y="392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70" y="390"/>
                  </a:lnTo>
                  <a:lnTo>
                    <a:pt x="271" y="389"/>
                  </a:lnTo>
                  <a:lnTo>
                    <a:pt x="270" y="388"/>
                  </a:lnTo>
                  <a:lnTo>
                    <a:pt x="271" y="387"/>
                  </a:lnTo>
                  <a:lnTo>
                    <a:pt x="270" y="386"/>
                  </a:lnTo>
                  <a:lnTo>
                    <a:pt x="269" y="386"/>
                  </a:lnTo>
                  <a:lnTo>
                    <a:pt x="269" y="387"/>
                  </a:lnTo>
                  <a:lnTo>
                    <a:pt x="269" y="387"/>
                  </a:lnTo>
                  <a:lnTo>
                    <a:pt x="269" y="386"/>
                  </a:lnTo>
                  <a:lnTo>
                    <a:pt x="268" y="386"/>
                  </a:lnTo>
                  <a:lnTo>
                    <a:pt x="268" y="386"/>
                  </a:lnTo>
                  <a:lnTo>
                    <a:pt x="267" y="386"/>
                  </a:lnTo>
                  <a:lnTo>
                    <a:pt x="268" y="387"/>
                  </a:lnTo>
                  <a:lnTo>
                    <a:pt x="267" y="388"/>
                  </a:lnTo>
                  <a:lnTo>
                    <a:pt x="266" y="387"/>
                  </a:lnTo>
                  <a:lnTo>
                    <a:pt x="265" y="387"/>
                  </a:lnTo>
                  <a:lnTo>
                    <a:pt x="265" y="386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4" y="384"/>
                  </a:lnTo>
                  <a:lnTo>
                    <a:pt x="264" y="383"/>
                  </a:lnTo>
                  <a:lnTo>
                    <a:pt x="264" y="382"/>
                  </a:lnTo>
                  <a:lnTo>
                    <a:pt x="264" y="381"/>
                  </a:lnTo>
                  <a:lnTo>
                    <a:pt x="263" y="381"/>
                  </a:lnTo>
                  <a:lnTo>
                    <a:pt x="263" y="380"/>
                  </a:lnTo>
                  <a:lnTo>
                    <a:pt x="263" y="381"/>
                  </a:lnTo>
                  <a:lnTo>
                    <a:pt x="262" y="382"/>
                  </a:lnTo>
                  <a:lnTo>
                    <a:pt x="262" y="383"/>
                  </a:lnTo>
                  <a:lnTo>
                    <a:pt x="261" y="383"/>
                  </a:lnTo>
                  <a:lnTo>
                    <a:pt x="260" y="383"/>
                  </a:lnTo>
                  <a:lnTo>
                    <a:pt x="259" y="382"/>
                  </a:lnTo>
                  <a:lnTo>
                    <a:pt x="258" y="383"/>
                  </a:lnTo>
                  <a:lnTo>
                    <a:pt x="257" y="382"/>
                  </a:lnTo>
                  <a:lnTo>
                    <a:pt x="256" y="382"/>
                  </a:lnTo>
                  <a:lnTo>
                    <a:pt x="255" y="381"/>
                  </a:lnTo>
                  <a:lnTo>
                    <a:pt x="254" y="381"/>
                  </a:lnTo>
                  <a:lnTo>
                    <a:pt x="253" y="380"/>
                  </a:lnTo>
                  <a:lnTo>
                    <a:pt x="252" y="381"/>
                  </a:lnTo>
                  <a:lnTo>
                    <a:pt x="251" y="381"/>
                  </a:lnTo>
                  <a:lnTo>
                    <a:pt x="250" y="381"/>
                  </a:lnTo>
                  <a:lnTo>
                    <a:pt x="250" y="381"/>
                  </a:lnTo>
                  <a:lnTo>
                    <a:pt x="249" y="381"/>
                  </a:lnTo>
                  <a:lnTo>
                    <a:pt x="248" y="380"/>
                  </a:lnTo>
                  <a:lnTo>
                    <a:pt x="248" y="380"/>
                  </a:lnTo>
                  <a:lnTo>
                    <a:pt x="248" y="379"/>
                  </a:lnTo>
                  <a:lnTo>
                    <a:pt x="247" y="379"/>
                  </a:lnTo>
                  <a:lnTo>
                    <a:pt x="246" y="379"/>
                  </a:lnTo>
                  <a:lnTo>
                    <a:pt x="245" y="379"/>
                  </a:lnTo>
                  <a:lnTo>
                    <a:pt x="244" y="379"/>
                  </a:lnTo>
                  <a:lnTo>
                    <a:pt x="244" y="379"/>
                  </a:lnTo>
                  <a:lnTo>
                    <a:pt x="243" y="380"/>
                  </a:lnTo>
                  <a:lnTo>
                    <a:pt x="242" y="380"/>
                  </a:lnTo>
                  <a:lnTo>
                    <a:pt x="241" y="380"/>
                  </a:lnTo>
                  <a:lnTo>
                    <a:pt x="241" y="380"/>
                  </a:lnTo>
                  <a:lnTo>
                    <a:pt x="242" y="381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39" y="382"/>
                  </a:lnTo>
                  <a:lnTo>
                    <a:pt x="239" y="383"/>
                  </a:lnTo>
                  <a:lnTo>
                    <a:pt x="238" y="384"/>
                  </a:lnTo>
                  <a:lnTo>
                    <a:pt x="238" y="384"/>
                  </a:lnTo>
                  <a:lnTo>
                    <a:pt x="238" y="385"/>
                  </a:lnTo>
                  <a:lnTo>
                    <a:pt x="238" y="385"/>
                  </a:lnTo>
                  <a:lnTo>
                    <a:pt x="237" y="385"/>
                  </a:lnTo>
                  <a:lnTo>
                    <a:pt x="237" y="386"/>
                  </a:lnTo>
                  <a:lnTo>
                    <a:pt x="236" y="386"/>
                  </a:lnTo>
                  <a:lnTo>
                    <a:pt x="236" y="387"/>
                  </a:lnTo>
                  <a:lnTo>
                    <a:pt x="235" y="388"/>
                  </a:lnTo>
                  <a:lnTo>
                    <a:pt x="235" y="387"/>
                  </a:lnTo>
                  <a:lnTo>
                    <a:pt x="234" y="387"/>
                  </a:lnTo>
                  <a:lnTo>
                    <a:pt x="234" y="386"/>
                  </a:lnTo>
                  <a:lnTo>
                    <a:pt x="233" y="387"/>
                  </a:lnTo>
                  <a:lnTo>
                    <a:pt x="234" y="388"/>
                  </a:lnTo>
                  <a:lnTo>
                    <a:pt x="233" y="388"/>
                  </a:lnTo>
                  <a:lnTo>
                    <a:pt x="232" y="388"/>
                  </a:lnTo>
                  <a:lnTo>
                    <a:pt x="231" y="388"/>
                  </a:lnTo>
                  <a:lnTo>
                    <a:pt x="231" y="389"/>
                  </a:lnTo>
                  <a:lnTo>
                    <a:pt x="230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8" y="389"/>
                  </a:lnTo>
                  <a:lnTo>
                    <a:pt x="227" y="389"/>
                  </a:lnTo>
                  <a:lnTo>
                    <a:pt x="226" y="389"/>
                  </a:lnTo>
                  <a:lnTo>
                    <a:pt x="225" y="389"/>
                  </a:lnTo>
                  <a:lnTo>
                    <a:pt x="225" y="389"/>
                  </a:lnTo>
                  <a:lnTo>
                    <a:pt x="224" y="390"/>
                  </a:lnTo>
                  <a:lnTo>
                    <a:pt x="225" y="391"/>
                  </a:lnTo>
                  <a:lnTo>
                    <a:pt x="225" y="392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4" y="393"/>
                  </a:lnTo>
                  <a:lnTo>
                    <a:pt x="225" y="393"/>
                  </a:lnTo>
                  <a:lnTo>
                    <a:pt x="225" y="394"/>
                  </a:lnTo>
                  <a:lnTo>
                    <a:pt x="224" y="394"/>
                  </a:lnTo>
                  <a:lnTo>
                    <a:pt x="223" y="395"/>
                  </a:lnTo>
                  <a:lnTo>
                    <a:pt x="222" y="394"/>
                  </a:lnTo>
                  <a:lnTo>
                    <a:pt x="222" y="395"/>
                  </a:lnTo>
                  <a:lnTo>
                    <a:pt x="222" y="396"/>
                  </a:lnTo>
                  <a:lnTo>
                    <a:pt x="222" y="397"/>
                  </a:lnTo>
                  <a:lnTo>
                    <a:pt x="221" y="397"/>
                  </a:lnTo>
                  <a:lnTo>
                    <a:pt x="221" y="398"/>
                  </a:lnTo>
                  <a:lnTo>
                    <a:pt x="220" y="398"/>
                  </a:lnTo>
                  <a:lnTo>
                    <a:pt x="220" y="399"/>
                  </a:lnTo>
                  <a:lnTo>
                    <a:pt x="219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7" y="399"/>
                  </a:lnTo>
                  <a:lnTo>
                    <a:pt x="216" y="400"/>
                  </a:lnTo>
                  <a:lnTo>
                    <a:pt x="215" y="401"/>
                  </a:lnTo>
                  <a:lnTo>
                    <a:pt x="214" y="401"/>
                  </a:lnTo>
                  <a:lnTo>
                    <a:pt x="214" y="402"/>
                  </a:lnTo>
                  <a:lnTo>
                    <a:pt x="213" y="402"/>
                  </a:lnTo>
                  <a:lnTo>
                    <a:pt x="213" y="403"/>
                  </a:lnTo>
                  <a:lnTo>
                    <a:pt x="213" y="404"/>
                  </a:lnTo>
                  <a:lnTo>
                    <a:pt x="212" y="404"/>
                  </a:lnTo>
                  <a:lnTo>
                    <a:pt x="212" y="403"/>
                  </a:lnTo>
                  <a:lnTo>
                    <a:pt x="211" y="402"/>
                  </a:lnTo>
                  <a:lnTo>
                    <a:pt x="210" y="403"/>
                  </a:lnTo>
                  <a:lnTo>
                    <a:pt x="209" y="403"/>
                  </a:lnTo>
                  <a:lnTo>
                    <a:pt x="208" y="403"/>
                  </a:lnTo>
                  <a:lnTo>
                    <a:pt x="207" y="403"/>
                  </a:lnTo>
                  <a:lnTo>
                    <a:pt x="206" y="403"/>
                  </a:lnTo>
                  <a:lnTo>
                    <a:pt x="206" y="403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4"/>
                  </a:lnTo>
                  <a:lnTo>
                    <a:pt x="204" y="403"/>
                  </a:lnTo>
                  <a:lnTo>
                    <a:pt x="203" y="403"/>
                  </a:lnTo>
                  <a:lnTo>
                    <a:pt x="202" y="403"/>
                  </a:lnTo>
                  <a:lnTo>
                    <a:pt x="202" y="402"/>
                  </a:lnTo>
                  <a:lnTo>
                    <a:pt x="201" y="402"/>
                  </a:lnTo>
                  <a:lnTo>
                    <a:pt x="200" y="402"/>
                  </a:lnTo>
                  <a:lnTo>
                    <a:pt x="200" y="403"/>
                  </a:lnTo>
                  <a:lnTo>
                    <a:pt x="199" y="403"/>
                  </a:lnTo>
                  <a:lnTo>
                    <a:pt x="199" y="404"/>
                  </a:lnTo>
                  <a:lnTo>
                    <a:pt x="199" y="405"/>
                  </a:lnTo>
                  <a:lnTo>
                    <a:pt x="198" y="404"/>
                  </a:lnTo>
                  <a:lnTo>
                    <a:pt x="197" y="405"/>
                  </a:lnTo>
                  <a:lnTo>
                    <a:pt x="196" y="404"/>
                  </a:lnTo>
                  <a:lnTo>
                    <a:pt x="195" y="404"/>
                  </a:lnTo>
                  <a:lnTo>
                    <a:pt x="194" y="405"/>
                  </a:lnTo>
                  <a:lnTo>
                    <a:pt x="194" y="404"/>
                  </a:lnTo>
                  <a:lnTo>
                    <a:pt x="193" y="404"/>
                  </a:lnTo>
                  <a:lnTo>
                    <a:pt x="193" y="403"/>
                  </a:lnTo>
                  <a:lnTo>
                    <a:pt x="193" y="403"/>
                  </a:lnTo>
                  <a:lnTo>
                    <a:pt x="193" y="404"/>
                  </a:lnTo>
                  <a:lnTo>
                    <a:pt x="192" y="405"/>
                  </a:lnTo>
                  <a:lnTo>
                    <a:pt x="192" y="405"/>
                  </a:lnTo>
                  <a:lnTo>
                    <a:pt x="193" y="405"/>
                  </a:lnTo>
                  <a:lnTo>
                    <a:pt x="193" y="406"/>
                  </a:lnTo>
                  <a:lnTo>
                    <a:pt x="192" y="406"/>
                  </a:lnTo>
                  <a:lnTo>
                    <a:pt x="191" y="407"/>
                  </a:lnTo>
                  <a:lnTo>
                    <a:pt x="190" y="407"/>
                  </a:lnTo>
                  <a:lnTo>
                    <a:pt x="189" y="407"/>
                  </a:lnTo>
                  <a:lnTo>
                    <a:pt x="189" y="406"/>
                  </a:lnTo>
                  <a:lnTo>
                    <a:pt x="188" y="405"/>
                  </a:lnTo>
                  <a:lnTo>
                    <a:pt x="189" y="405"/>
                  </a:lnTo>
                  <a:lnTo>
                    <a:pt x="188" y="404"/>
                  </a:lnTo>
                  <a:lnTo>
                    <a:pt x="187" y="404"/>
                  </a:lnTo>
                  <a:lnTo>
                    <a:pt x="187" y="404"/>
                  </a:lnTo>
                  <a:lnTo>
                    <a:pt x="186" y="404"/>
                  </a:lnTo>
                  <a:lnTo>
                    <a:pt x="185" y="404"/>
                  </a:lnTo>
                  <a:lnTo>
                    <a:pt x="184" y="404"/>
                  </a:lnTo>
                  <a:lnTo>
                    <a:pt x="184" y="405"/>
                  </a:lnTo>
                  <a:lnTo>
                    <a:pt x="185" y="405"/>
                  </a:lnTo>
                  <a:lnTo>
                    <a:pt x="185" y="405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3" y="407"/>
                  </a:lnTo>
                  <a:lnTo>
                    <a:pt x="182" y="407"/>
                  </a:lnTo>
                  <a:lnTo>
                    <a:pt x="181" y="406"/>
                  </a:lnTo>
                  <a:lnTo>
                    <a:pt x="180" y="406"/>
                  </a:lnTo>
                  <a:lnTo>
                    <a:pt x="180" y="406"/>
                  </a:lnTo>
                  <a:lnTo>
                    <a:pt x="179" y="406"/>
                  </a:lnTo>
                  <a:lnTo>
                    <a:pt x="179" y="407"/>
                  </a:lnTo>
                  <a:lnTo>
                    <a:pt x="178" y="407"/>
                  </a:lnTo>
                  <a:lnTo>
                    <a:pt x="177" y="407"/>
                  </a:lnTo>
                  <a:lnTo>
                    <a:pt x="177" y="406"/>
                  </a:lnTo>
                  <a:lnTo>
                    <a:pt x="176" y="406"/>
                  </a:lnTo>
                  <a:lnTo>
                    <a:pt x="175" y="407"/>
                  </a:lnTo>
                  <a:lnTo>
                    <a:pt x="174" y="407"/>
                  </a:lnTo>
                  <a:lnTo>
                    <a:pt x="174" y="406"/>
                  </a:lnTo>
                  <a:lnTo>
                    <a:pt x="175" y="405"/>
                  </a:lnTo>
                  <a:lnTo>
                    <a:pt x="175" y="405"/>
                  </a:lnTo>
                  <a:lnTo>
                    <a:pt x="174" y="405"/>
                  </a:lnTo>
                  <a:lnTo>
                    <a:pt x="174" y="404"/>
                  </a:lnTo>
                  <a:lnTo>
                    <a:pt x="174" y="404"/>
                  </a:lnTo>
                  <a:lnTo>
                    <a:pt x="174" y="405"/>
                  </a:lnTo>
                  <a:lnTo>
                    <a:pt x="174" y="405"/>
                  </a:lnTo>
                  <a:lnTo>
                    <a:pt x="168" y="405"/>
                  </a:lnTo>
                  <a:lnTo>
                    <a:pt x="39" y="406"/>
                  </a:lnTo>
                  <a:lnTo>
                    <a:pt x="39" y="405"/>
                  </a:lnTo>
                  <a:lnTo>
                    <a:pt x="39" y="405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38" y="402"/>
                  </a:lnTo>
                  <a:lnTo>
                    <a:pt x="38" y="401"/>
                  </a:lnTo>
                  <a:lnTo>
                    <a:pt x="38" y="400"/>
                  </a:lnTo>
                  <a:lnTo>
                    <a:pt x="36" y="398"/>
                  </a:lnTo>
                  <a:lnTo>
                    <a:pt x="35" y="396"/>
                  </a:lnTo>
                  <a:lnTo>
                    <a:pt x="34" y="394"/>
                  </a:lnTo>
                  <a:lnTo>
                    <a:pt x="33" y="393"/>
                  </a:lnTo>
                  <a:lnTo>
                    <a:pt x="32" y="391"/>
                  </a:lnTo>
                  <a:lnTo>
                    <a:pt x="30" y="389"/>
                  </a:lnTo>
                  <a:lnTo>
                    <a:pt x="29" y="387"/>
                  </a:lnTo>
                  <a:lnTo>
                    <a:pt x="28" y="386"/>
                  </a:lnTo>
                  <a:lnTo>
                    <a:pt x="27" y="386"/>
                  </a:lnTo>
                  <a:lnTo>
                    <a:pt x="27" y="385"/>
                  </a:lnTo>
                  <a:lnTo>
                    <a:pt x="27" y="384"/>
                  </a:lnTo>
                  <a:lnTo>
                    <a:pt x="26" y="384"/>
                  </a:lnTo>
                  <a:lnTo>
                    <a:pt x="26" y="383"/>
                  </a:lnTo>
                  <a:lnTo>
                    <a:pt x="25" y="383"/>
                  </a:lnTo>
                  <a:lnTo>
                    <a:pt x="24" y="382"/>
                  </a:lnTo>
                  <a:lnTo>
                    <a:pt x="23" y="381"/>
                  </a:lnTo>
                  <a:lnTo>
                    <a:pt x="22" y="381"/>
                  </a:lnTo>
                  <a:lnTo>
                    <a:pt x="21" y="380"/>
                  </a:lnTo>
                  <a:lnTo>
                    <a:pt x="21" y="380"/>
                  </a:lnTo>
                  <a:lnTo>
                    <a:pt x="21" y="380"/>
                  </a:lnTo>
                  <a:lnTo>
                    <a:pt x="20" y="379"/>
                  </a:lnTo>
                  <a:lnTo>
                    <a:pt x="20" y="378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8" y="376"/>
                  </a:lnTo>
                  <a:lnTo>
                    <a:pt x="14" y="368"/>
                  </a:lnTo>
                  <a:lnTo>
                    <a:pt x="12" y="362"/>
                  </a:lnTo>
                  <a:lnTo>
                    <a:pt x="10" y="356"/>
                  </a:lnTo>
                  <a:lnTo>
                    <a:pt x="8" y="348"/>
                  </a:lnTo>
                  <a:lnTo>
                    <a:pt x="8" y="340"/>
                  </a:lnTo>
                  <a:lnTo>
                    <a:pt x="7" y="327"/>
                  </a:lnTo>
                  <a:lnTo>
                    <a:pt x="6" y="319"/>
                  </a:lnTo>
                  <a:lnTo>
                    <a:pt x="6" y="311"/>
                  </a:lnTo>
                  <a:lnTo>
                    <a:pt x="5" y="303"/>
                  </a:lnTo>
                  <a:lnTo>
                    <a:pt x="4" y="296"/>
                  </a:lnTo>
                  <a:lnTo>
                    <a:pt x="4" y="288"/>
                  </a:lnTo>
                  <a:lnTo>
                    <a:pt x="4" y="280"/>
                  </a:lnTo>
                  <a:lnTo>
                    <a:pt x="4" y="273"/>
                  </a:lnTo>
                  <a:lnTo>
                    <a:pt x="3" y="266"/>
                  </a:lnTo>
                  <a:lnTo>
                    <a:pt x="2" y="260"/>
                  </a:lnTo>
                  <a:lnTo>
                    <a:pt x="2" y="249"/>
                  </a:lnTo>
                  <a:lnTo>
                    <a:pt x="2" y="244"/>
                  </a:lnTo>
                  <a:lnTo>
                    <a:pt x="2" y="235"/>
                  </a:lnTo>
                  <a:lnTo>
                    <a:pt x="0" y="228"/>
                  </a:lnTo>
                  <a:lnTo>
                    <a:pt x="18" y="228"/>
                  </a:lnTo>
                  <a:lnTo>
                    <a:pt x="29" y="228"/>
                  </a:lnTo>
                  <a:lnTo>
                    <a:pt x="30" y="229"/>
                  </a:lnTo>
                  <a:lnTo>
                    <a:pt x="31" y="229"/>
                  </a:lnTo>
                  <a:lnTo>
                    <a:pt x="32" y="229"/>
                  </a:lnTo>
                  <a:lnTo>
                    <a:pt x="33" y="229"/>
                  </a:lnTo>
                  <a:lnTo>
                    <a:pt x="34" y="229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5" y="229"/>
                  </a:lnTo>
                  <a:lnTo>
                    <a:pt x="35" y="230"/>
                  </a:lnTo>
                  <a:lnTo>
                    <a:pt x="36" y="229"/>
                  </a:lnTo>
                  <a:lnTo>
                    <a:pt x="37" y="229"/>
                  </a:lnTo>
                  <a:lnTo>
                    <a:pt x="37" y="228"/>
                  </a:lnTo>
                  <a:lnTo>
                    <a:pt x="38" y="228"/>
                  </a:lnTo>
                  <a:lnTo>
                    <a:pt x="39" y="228"/>
                  </a:lnTo>
                  <a:lnTo>
                    <a:pt x="40" y="228"/>
                  </a:lnTo>
                  <a:lnTo>
                    <a:pt x="40" y="229"/>
                  </a:lnTo>
                  <a:lnTo>
                    <a:pt x="40" y="229"/>
                  </a:lnTo>
                  <a:lnTo>
                    <a:pt x="41" y="229"/>
                  </a:lnTo>
                  <a:lnTo>
                    <a:pt x="42" y="229"/>
                  </a:lnTo>
                  <a:lnTo>
                    <a:pt x="42" y="230"/>
                  </a:lnTo>
                  <a:lnTo>
                    <a:pt x="43" y="230"/>
                  </a:lnTo>
                  <a:lnTo>
                    <a:pt x="44" y="230"/>
                  </a:lnTo>
                  <a:lnTo>
                    <a:pt x="44" y="229"/>
                  </a:lnTo>
                  <a:lnTo>
                    <a:pt x="45" y="229"/>
                  </a:lnTo>
                  <a:lnTo>
                    <a:pt x="46" y="229"/>
                  </a:lnTo>
                  <a:lnTo>
                    <a:pt x="47" y="229"/>
                  </a:lnTo>
                  <a:lnTo>
                    <a:pt x="47" y="229"/>
                  </a:lnTo>
                  <a:lnTo>
                    <a:pt x="48" y="229"/>
                  </a:lnTo>
                  <a:lnTo>
                    <a:pt x="49" y="230"/>
                  </a:lnTo>
                  <a:lnTo>
                    <a:pt x="49" y="229"/>
                  </a:lnTo>
                  <a:lnTo>
                    <a:pt x="50" y="229"/>
                  </a:lnTo>
                  <a:lnTo>
                    <a:pt x="51" y="228"/>
                  </a:lnTo>
                  <a:lnTo>
                    <a:pt x="52" y="228"/>
                  </a:lnTo>
                  <a:lnTo>
                    <a:pt x="53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4" y="225"/>
                  </a:lnTo>
                  <a:lnTo>
                    <a:pt x="55" y="225"/>
                  </a:lnTo>
                  <a:lnTo>
                    <a:pt x="55" y="226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57" y="225"/>
                  </a:lnTo>
                  <a:lnTo>
                    <a:pt x="58" y="225"/>
                  </a:lnTo>
                  <a:lnTo>
                    <a:pt x="59" y="225"/>
                  </a:lnTo>
                  <a:lnTo>
                    <a:pt x="59" y="224"/>
                  </a:lnTo>
                  <a:lnTo>
                    <a:pt x="60" y="224"/>
                  </a:lnTo>
                  <a:lnTo>
                    <a:pt x="61" y="223"/>
                  </a:lnTo>
                  <a:lnTo>
                    <a:pt x="62" y="223"/>
                  </a:lnTo>
                  <a:lnTo>
                    <a:pt x="62" y="222"/>
                  </a:lnTo>
                  <a:lnTo>
                    <a:pt x="62" y="221"/>
                  </a:lnTo>
                  <a:lnTo>
                    <a:pt x="63" y="221"/>
                  </a:lnTo>
                  <a:lnTo>
                    <a:pt x="63" y="221"/>
                  </a:lnTo>
                  <a:lnTo>
                    <a:pt x="63" y="220"/>
                  </a:lnTo>
                  <a:lnTo>
                    <a:pt x="64" y="219"/>
                  </a:lnTo>
                  <a:lnTo>
                    <a:pt x="65" y="218"/>
                  </a:lnTo>
                  <a:lnTo>
                    <a:pt x="65" y="217"/>
                  </a:lnTo>
                  <a:lnTo>
                    <a:pt x="65" y="216"/>
                  </a:lnTo>
                  <a:lnTo>
                    <a:pt x="65" y="215"/>
                  </a:lnTo>
                  <a:lnTo>
                    <a:pt x="66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7" y="214"/>
                  </a:lnTo>
                  <a:lnTo>
                    <a:pt x="68" y="215"/>
                  </a:lnTo>
                  <a:lnTo>
                    <a:pt x="69" y="215"/>
                  </a:lnTo>
                  <a:lnTo>
                    <a:pt x="70" y="215"/>
                  </a:lnTo>
                  <a:lnTo>
                    <a:pt x="71" y="215"/>
                  </a:lnTo>
                  <a:lnTo>
                    <a:pt x="71" y="214"/>
                  </a:lnTo>
                  <a:lnTo>
                    <a:pt x="72" y="213"/>
                  </a:lnTo>
                  <a:lnTo>
                    <a:pt x="72" y="212"/>
                  </a:lnTo>
                  <a:lnTo>
                    <a:pt x="72" y="211"/>
                  </a:lnTo>
                  <a:lnTo>
                    <a:pt x="73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6" y="208"/>
                  </a:lnTo>
                  <a:lnTo>
                    <a:pt x="77" y="207"/>
                  </a:lnTo>
                  <a:lnTo>
                    <a:pt x="78" y="207"/>
                  </a:lnTo>
                  <a:lnTo>
                    <a:pt x="78" y="206"/>
                  </a:lnTo>
                  <a:lnTo>
                    <a:pt x="78" y="205"/>
                  </a:lnTo>
                  <a:lnTo>
                    <a:pt x="79" y="205"/>
                  </a:lnTo>
                  <a:lnTo>
                    <a:pt x="80" y="205"/>
                  </a:lnTo>
                  <a:lnTo>
                    <a:pt x="81" y="204"/>
                  </a:lnTo>
                  <a:lnTo>
                    <a:pt x="82" y="204"/>
                  </a:lnTo>
                  <a:lnTo>
                    <a:pt x="83" y="204"/>
                  </a:lnTo>
                  <a:lnTo>
                    <a:pt x="83" y="203"/>
                  </a:lnTo>
                  <a:lnTo>
                    <a:pt x="84" y="203"/>
                  </a:lnTo>
                  <a:lnTo>
                    <a:pt x="84" y="202"/>
                  </a:lnTo>
                  <a:lnTo>
                    <a:pt x="85" y="202"/>
                  </a:lnTo>
                  <a:lnTo>
                    <a:pt x="85" y="202"/>
                  </a:lnTo>
                  <a:lnTo>
                    <a:pt x="86" y="202"/>
                  </a:lnTo>
                  <a:lnTo>
                    <a:pt x="87" y="202"/>
                  </a:lnTo>
                  <a:lnTo>
                    <a:pt x="87" y="201"/>
                  </a:lnTo>
                  <a:lnTo>
                    <a:pt x="88" y="201"/>
                  </a:lnTo>
                  <a:lnTo>
                    <a:pt x="89" y="201"/>
                  </a:lnTo>
                  <a:lnTo>
                    <a:pt x="90" y="201"/>
                  </a:lnTo>
                  <a:lnTo>
                    <a:pt x="91" y="201"/>
                  </a:lnTo>
                  <a:lnTo>
                    <a:pt x="91" y="200"/>
                  </a:lnTo>
                  <a:lnTo>
                    <a:pt x="91" y="199"/>
                  </a:lnTo>
                  <a:lnTo>
                    <a:pt x="92" y="199"/>
                  </a:lnTo>
                  <a:lnTo>
                    <a:pt x="92" y="198"/>
                  </a:lnTo>
                  <a:lnTo>
                    <a:pt x="93" y="197"/>
                  </a:lnTo>
                  <a:lnTo>
                    <a:pt x="94" y="197"/>
                  </a:lnTo>
                  <a:lnTo>
                    <a:pt x="94" y="196"/>
                  </a:lnTo>
                  <a:lnTo>
                    <a:pt x="95" y="196"/>
                  </a:lnTo>
                  <a:lnTo>
                    <a:pt x="96" y="195"/>
                  </a:lnTo>
                  <a:lnTo>
                    <a:pt x="96" y="194"/>
                  </a:lnTo>
                  <a:lnTo>
                    <a:pt x="97" y="194"/>
                  </a:lnTo>
                  <a:lnTo>
                    <a:pt x="98" y="194"/>
                  </a:lnTo>
                  <a:lnTo>
                    <a:pt x="98" y="194"/>
                  </a:lnTo>
                  <a:lnTo>
                    <a:pt x="98" y="193"/>
                  </a:lnTo>
                  <a:lnTo>
                    <a:pt x="99" y="192"/>
                  </a:lnTo>
                  <a:lnTo>
                    <a:pt x="100" y="192"/>
                  </a:lnTo>
                  <a:lnTo>
                    <a:pt x="101" y="192"/>
                  </a:lnTo>
                  <a:lnTo>
                    <a:pt x="102" y="192"/>
                  </a:lnTo>
                  <a:lnTo>
                    <a:pt x="103" y="192"/>
                  </a:lnTo>
                  <a:lnTo>
                    <a:pt x="103" y="191"/>
                  </a:lnTo>
                  <a:lnTo>
                    <a:pt x="104" y="191"/>
                  </a:lnTo>
                  <a:lnTo>
                    <a:pt x="104" y="191"/>
                  </a:lnTo>
                  <a:lnTo>
                    <a:pt x="104" y="192"/>
                  </a:lnTo>
                  <a:lnTo>
                    <a:pt x="105" y="191"/>
                  </a:lnTo>
                  <a:lnTo>
                    <a:pt x="105" y="190"/>
                  </a:lnTo>
                  <a:lnTo>
                    <a:pt x="105" y="190"/>
                  </a:lnTo>
                  <a:lnTo>
                    <a:pt x="104" y="190"/>
                  </a:lnTo>
                  <a:lnTo>
                    <a:pt x="104" y="189"/>
                  </a:lnTo>
                  <a:lnTo>
                    <a:pt x="103" y="188"/>
                  </a:lnTo>
                  <a:lnTo>
                    <a:pt x="103" y="187"/>
                  </a:lnTo>
                  <a:lnTo>
                    <a:pt x="102" y="188"/>
                  </a:lnTo>
                  <a:lnTo>
                    <a:pt x="103" y="188"/>
                  </a:lnTo>
                  <a:lnTo>
                    <a:pt x="103" y="189"/>
                  </a:lnTo>
                  <a:lnTo>
                    <a:pt x="101" y="190"/>
                  </a:lnTo>
                  <a:lnTo>
                    <a:pt x="101" y="189"/>
                  </a:lnTo>
                  <a:lnTo>
                    <a:pt x="100" y="189"/>
                  </a:lnTo>
                  <a:lnTo>
                    <a:pt x="101" y="188"/>
                  </a:lnTo>
                  <a:lnTo>
                    <a:pt x="100" y="187"/>
                  </a:lnTo>
                  <a:lnTo>
                    <a:pt x="101" y="186"/>
                  </a:lnTo>
                  <a:lnTo>
                    <a:pt x="101" y="185"/>
                  </a:lnTo>
                  <a:lnTo>
                    <a:pt x="100" y="184"/>
                  </a:lnTo>
                  <a:lnTo>
                    <a:pt x="101" y="183"/>
                  </a:lnTo>
                  <a:lnTo>
                    <a:pt x="102" y="183"/>
                  </a:lnTo>
                  <a:lnTo>
                    <a:pt x="103" y="184"/>
                  </a:lnTo>
                  <a:lnTo>
                    <a:pt x="104" y="184"/>
                  </a:lnTo>
                  <a:lnTo>
                    <a:pt x="104" y="184"/>
                  </a:lnTo>
                  <a:lnTo>
                    <a:pt x="105" y="184"/>
                  </a:lnTo>
                  <a:lnTo>
                    <a:pt x="105" y="183"/>
                  </a:lnTo>
                  <a:lnTo>
                    <a:pt x="104" y="183"/>
                  </a:lnTo>
                  <a:lnTo>
                    <a:pt x="104" y="183"/>
                  </a:lnTo>
                  <a:lnTo>
                    <a:pt x="104" y="182"/>
                  </a:lnTo>
                  <a:lnTo>
                    <a:pt x="103" y="182"/>
                  </a:lnTo>
                  <a:lnTo>
                    <a:pt x="102" y="181"/>
                  </a:lnTo>
                  <a:lnTo>
                    <a:pt x="102" y="180"/>
                  </a:lnTo>
                  <a:lnTo>
                    <a:pt x="103" y="179"/>
                  </a:lnTo>
                  <a:lnTo>
                    <a:pt x="104" y="179"/>
                  </a:lnTo>
                  <a:lnTo>
                    <a:pt x="104" y="178"/>
                  </a:lnTo>
                  <a:lnTo>
                    <a:pt x="104" y="177"/>
                  </a:lnTo>
                  <a:lnTo>
                    <a:pt x="104" y="177"/>
                  </a:lnTo>
                  <a:lnTo>
                    <a:pt x="104" y="177"/>
                  </a:lnTo>
                  <a:lnTo>
                    <a:pt x="104" y="176"/>
                  </a:lnTo>
                  <a:lnTo>
                    <a:pt x="104" y="175"/>
                  </a:lnTo>
                  <a:lnTo>
                    <a:pt x="104" y="174"/>
                  </a:lnTo>
                  <a:lnTo>
                    <a:pt x="105" y="174"/>
                  </a:lnTo>
                  <a:lnTo>
                    <a:pt x="106" y="174"/>
                  </a:lnTo>
                  <a:lnTo>
                    <a:pt x="107" y="174"/>
                  </a:lnTo>
                  <a:lnTo>
                    <a:pt x="107" y="173"/>
                  </a:lnTo>
                  <a:lnTo>
                    <a:pt x="108" y="173"/>
                  </a:lnTo>
                  <a:lnTo>
                    <a:pt x="108" y="174"/>
                  </a:lnTo>
                  <a:lnTo>
                    <a:pt x="109" y="174"/>
                  </a:lnTo>
                  <a:lnTo>
                    <a:pt x="110" y="174"/>
                  </a:lnTo>
                  <a:lnTo>
                    <a:pt x="110" y="173"/>
                  </a:lnTo>
                  <a:lnTo>
                    <a:pt x="110" y="173"/>
                  </a:lnTo>
                  <a:lnTo>
                    <a:pt x="111" y="173"/>
                  </a:lnTo>
                  <a:lnTo>
                    <a:pt x="112" y="172"/>
                  </a:lnTo>
                  <a:lnTo>
                    <a:pt x="113" y="173"/>
                  </a:lnTo>
                  <a:lnTo>
                    <a:pt x="114" y="173"/>
                  </a:lnTo>
                  <a:lnTo>
                    <a:pt x="115" y="173"/>
                  </a:lnTo>
                  <a:lnTo>
                    <a:pt x="114" y="173"/>
                  </a:lnTo>
                  <a:lnTo>
                    <a:pt x="114" y="172"/>
                  </a:lnTo>
                  <a:lnTo>
                    <a:pt x="115" y="172"/>
                  </a:lnTo>
                  <a:lnTo>
                    <a:pt x="115" y="171"/>
                  </a:lnTo>
                  <a:lnTo>
                    <a:pt x="116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2"/>
                  </a:lnTo>
                  <a:lnTo>
                    <a:pt x="117" y="171"/>
                  </a:lnTo>
                  <a:lnTo>
                    <a:pt x="118" y="171"/>
                  </a:lnTo>
                  <a:lnTo>
                    <a:pt x="118" y="172"/>
                  </a:lnTo>
                  <a:lnTo>
                    <a:pt x="119" y="172"/>
                  </a:lnTo>
                  <a:lnTo>
                    <a:pt x="120" y="172"/>
                  </a:lnTo>
                  <a:lnTo>
                    <a:pt x="121" y="173"/>
                  </a:lnTo>
                  <a:lnTo>
                    <a:pt x="122" y="173"/>
                  </a:lnTo>
                  <a:lnTo>
                    <a:pt x="123" y="173"/>
                  </a:lnTo>
                  <a:lnTo>
                    <a:pt x="123" y="172"/>
                  </a:lnTo>
                  <a:lnTo>
                    <a:pt x="123" y="171"/>
                  </a:lnTo>
                  <a:lnTo>
                    <a:pt x="123" y="171"/>
                  </a:lnTo>
                  <a:lnTo>
                    <a:pt x="123" y="170"/>
                  </a:lnTo>
                  <a:lnTo>
                    <a:pt x="123" y="169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24" y="168"/>
                  </a:lnTo>
                  <a:lnTo>
                    <a:pt x="125" y="168"/>
                  </a:lnTo>
                  <a:lnTo>
                    <a:pt x="125" y="167"/>
                  </a:lnTo>
                  <a:lnTo>
                    <a:pt x="126" y="167"/>
                  </a:lnTo>
                  <a:lnTo>
                    <a:pt x="126" y="166"/>
                  </a:lnTo>
                  <a:lnTo>
                    <a:pt x="125" y="166"/>
                  </a:lnTo>
                  <a:lnTo>
                    <a:pt x="125" y="165"/>
                  </a:lnTo>
                  <a:lnTo>
                    <a:pt x="126" y="165"/>
                  </a:lnTo>
                  <a:lnTo>
                    <a:pt x="126" y="164"/>
                  </a:lnTo>
                  <a:lnTo>
                    <a:pt x="126" y="164"/>
                  </a:lnTo>
                  <a:lnTo>
                    <a:pt x="125" y="164"/>
                  </a:lnTo>
                  <a:lnTo>
                    <a:pt x="125" y="163"/>
                  </a:lnTo>
                  <a:lnTo>
                    <a:pt x="126" y="163"/>
                  </a:lnTo>
                  <a:lnTo>
                    <a:pt x="127" y="163"/>
                  </a:lnTo>
                  <a:lnTo>
                    <a:pt x="127" y="162"/>
                  </a:lnTo>
                  <a:lnTo>
                    <a:pt x="128" y="162"/>
                  </a:lnTo>
                  <a:lnTo>
                    <a:pt x="128" y="161"/>
                  </a:lnTo>
                  <a:lnTo>
                    <a:pt x="129" y="161"/>
                  </a:lnTo>
                  <a:lnTo>
                    <a:pt x="129" y="160"/>
                  </a:lnTo>
                  <a:lnTo>
                    <a:pt x="128" y="159"/>
                  </a:lnTo>
                  <a:lnTo>
                    <a:pt x="129" y="159"/>
                  </a:lnTo>
                  <a:lnTo>
                    <a:pt x="129" y="158"/>
                  </a:lnTo>
                  <a:lnTo>
                    <a:pt x="130" y="158"/>
                  </a:lnTo>
                  <a:lnTo>
                    <a:pt x="131" y="157"/>
                  </a:lnTo>
                  <a:lnTo>
                    <a:pt x="132" y="157"/>
                  </a:lnTo>
                  <a:lnTo>
                    <a:pt x="132" y="156"/>
                  </a:lnTo>
                  <a:lnTo>
                    <a:pt x="133" y="155"/>
                  </a:lnTo>
                  <a:lnTo>
                    <a:pt x="133" y="154"/>
                  </a:lnTo>
                  <a:lnTo>
                    <a:pt x="134" y="154"/>
                  </a:lnTo>
                  <a:lnTo>
                    <a:pt x="134" y="153"/>
                  </a:lnTo>
                  <a:lnTo>
                    <a:pt x="135" y="153"/>
                  </a:lnTo>
                  <a:lnTo>
                    <a:pt x="135" y="152"/>
                  </a:lnTo>
                  <a:lnTo>
                    <a:pt x="135" y="152"/>
                  </a:lnTo>
                  <a:lnTo>
                    <a:pt x="136" y="152"/>
                  </a:lnTo>
                  <a:lnTo>
                    <a:pt x="136" y="151"/>
                  </a:lnTo>
                  <a:lnTo>
                    <a:pt x="136" y="150"/>
                  </a:lnTo>
                  <a:lnTo>
                    <a:pt x="136" y="149"/>
                  </a:lnTo>
                  <a:lnTo>
                    <a:pt x="136" y="148"/>
                  </a:lnTo>
                  <a:lnTo>
                    <a:pt x="137" y="147"/>
                  </a:lnTo>
                  <a:lnTo>
                    <a:pt x="138" y="147"/>
                  </a:lnTo>
                  <a:lnTo>
                    <a:pt x="138" y="146"/>
                  </a:lnTo>
                  <a:lnTo>
                    <a:pt x="137" y="145"/>
                  </a:lnTo>
                  <a:lnTo>
                    <a:pt x="137" y="145"/>
                  </a:lnTo>
                  <a:lnTo>
                    <a:pt x="137" y="144"/>
                  </a:lnTo>
                  <a:lnTo>
                    <a:pt x="138" y="143"/>
                  </a:lnTo>
                  <a:lnTo>
                    <a:pt x="138" y="142"/>
                  </a:lnTo>
                  <a:lnTo>
                    <a:pt x="139" y="142"/>
                  </a:lnTo>
                  <a:lnTo>
                    <a:pt x="139" y="141"/>
                  </a:lnTo>
                  <a:lnTo>
                    <a:pt x="140" y="140"/>
                  </a:lnTo>
                  <a:lnTo>
                    <a:pt x="139" y="139"/>
                  </a:lnTo>
                  <a:lnTo>
                    <a:pt x="140" y="139"/>
                  </a:lnTo>
                  <a:lnTo>
                    <a:pt x="140" y="138"/>
                  </a:lnTo>
                  <a:lnTo>
                    <a:pt x="140" y="137"/>
                  </a:lnTo>
                  <a:lnTo>
                    <a:pt x="140" y="135"/>
                  </a:lnTo>
                  <a:lnTo>
                    <a:pt x="139" y="135"/>
                  </a:lnTo>
                  <a:lnTo>
                    <a:pt x="139" y="134"/>
                  </a:lnTo>
                  <a:lnTo>
                    <a:pt x="139" y="133"/>
                  </a:lnTo>
                  <a:lnTo>
                    <a:pt x="138" y="133"/>
                  </a:lnTo>
                  <a:lnTo>
                    <a:pt x="137" y="133"/>
                  </a:lnTo>
                  <a:lnTo>
                    <a:pt x="136" y="132"/>
                  </a:lnTo>
                  <a:lnTo>
                    <a:pt x="136" y="132"/>
                  </a:lnTo>
                  <a:lnTo>
                    <a:pt x="136" y="132"/>
                  </a:lnTo>
                  <a:lnTo>
                    <a:pt x="136" y="131"/>
                  </a:lnTo>
                  <a:lnTo>
                    <a:pt x="136" y="129"/>
                  </a:lnTo>
                  <a:lnTo>
                    <a:pt x="136" y="129"/>
                  </a:lnTo>
                  <a:lnTo>
                    <a:pt x="135" y="129"/>
                  </a:lnTo>
                  <a:lnTo>
                    <a:pt x="134" y="128"/>
                  </a:lnTo>
                  <a:lnTo>
                    <a:pt x="135" y="128"/>
                  </a:lnTo>
                  <a:lnTo>
                    <a:pt x="135" y="127"/>
                  </a:lnTo>
                  <a:lnTo>
                    <a:pt x="134" y="127"/>
                  </a:lnTo>
                  <a:lnTo>
                    <a:pt x="133" y="127"/>
                  </a:lnTo>
                  <a:lnTo>
                    <a:pt x="133" y="126"/>
                  </a:lnTo>
                  <a:lnTo>
                    <a:pt x="132" y="126"/>
                  </a:lnTo>
                  <a:lnTo>
                    <a:pt x="131" y="126"/>
                  </a:lnTo>
                  <a:lnTo>
                    <a:pt x="131" y="125"/>
                  </a:lnTo>
                  <a:lnTo>
                    <a:pt x="130" y="124"/>
                  </a:lnTo>
                  <a:lnTo>
                    <a:pt x="130" y="123"/>
                  </a:lnTo>
                  <a:lnTo>
                    <a:pt x="131" y="123"/>
                  </a:lnTo>
                  <a:lnTo>
                    <a:pt x="131" y="122"/>
                  </a:lnTo>
                  <a:lnTo>
                    <a:pt x="131" y="121"/>
                  </a:lnTo>
                  <a:lnTo>
                    <a:pt x="132" y="121"/>
                  </a:lnTo>
                  <a:lnTo>
                    <a:pt x="131" y="120"/>
                  </a:lnTo>
                  <a:lnTo>
                    <a:pt x="130" y="120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2" y="117"/>
                  </a:lnTo>
                  <a:lnTo>
                    <a:pt x="132" y="116"/>
                  </a:lnTo>
                  <a:lnTo>
                    <a:pt x="133" y="115"/>
                  </a:lnTo>
                  <a:lnTo>
                    <a:pt x="133" y="114"/>
                  </a:lnTo>
                  <a:lnTo>
                    <a:pt x="132" y="114"/>
                  </a:lnTo>
                  <a:lnTo>
                    <a:pt x="132" y="113"/>
                  </a:lnTo>
                  <a:lnTo>
                    <a:pt x="132" y="112"/>
                  </a:lnTo>
                  <a:lnTo>
                    <a:pt x="132" y="111"/>
                  </a:lnTo>
                  <a:lnTo>
                    <a:pt x="131" y="111"/>
                  </a:lnTo>
                  <a:lnTo>
                    <a:pt x="130" y="110"/>
                  </a:lnTo>
                  <a:lnTo>
                    <a:pt x="129" y="110"/>
                  </a:lnTo>
                  <a:lnTo>
                    <a:pt x="129" y="110"/>
                  </a:lnTo>
                  <a:lnTo>
                    <a:pt x="128" y="110"/>
                  </a:lnTo>
                  <a:lnTo>
                    <a:pt x="127" y="109"/>
                  </a:lnTo>
                  <a:lnTo>
                    <a:pt x="127" y="108"/>
                  </a:lnTo>
                  <a:lnTo>
                    <a:pt x="128" y="107"/>
                  </a:lnTo>
                  <a:lnTo>
                    <a:pt x="127" y="107"/>
                  </a:lnTo>
                  <a:lnTo>
                    <a:pt x="127" y="107"/>
                  </a:lnTo>
                  <a:lnTo>
                    <a:pt x="126" y="107"/>
                  </a:lnTo>
                  <a:lnTo>
                    <a:pt x="126" y="106"/>
                  </a:lnTo>
                  <a:lnTo>
                    <a:pt x="125" y="106"/>
                  </a:lnTo>
                  <a:lnTo>
                    <a:pt x="125" y="105"/>
                  </a:lnTo>
                  <a:lnTo>
                    <a:pt x="124" y="105"/>
                  </a:lnTo>
                  <a:lnTo>
                    <a:pt x="123" y="105"/>
                  </a:lnTo>
                  <a:lnTo>
                    <a:pt x="123" y="104"/>
                  </a:lnTo>
                  <a:lnTo>
                    <a:pt x="123" y="103"/>
                  </a:lnTo>
                  <a:lnTo>
                    <a:pt x="122" y="102"/>
                  </a:lnTo>
                  <a:lnTo>
                    <a:pt x="121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19" y="100"/>
                  </a:lnTo>
                  <a:lnTo>
                    <a:pt x="119" y="99"/>
                  </a:lnTo>
                  <a:lnTo>
                    <a:pt x="120" y="99"/>
                  </a:lnTo>
                  <a:lnTo>
                    <a:pt x="121" y="99"/>
                  </a:lnTo>
                  <a:lnTo>
                    <a:pt x="122" y="99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6"/>
                  </a:lnTo>
                  <a:lnTo>
                    <a:pt x="125" y="96"/>
                  </a:lnTo>
                  <a:lnTo>
                    <a:pt x="126" y="96"/>
                  </a:lnTo>
                  <a:lnTo>
                    <a:pt x="127" y="96"/>
                  </a:lnTo>
                  <a:lnTo>
                    <a:pt x="128" y="95"/>
                  </a:lnTo>
                  <a:lnTo>
                    <a:pt x="129" y="95"/>
                  </a:lnTo>
                  <a:lnTo>
                    <a:pt x="129" y="95"/>
                  </a:lnTo>
                  <a:lnTo>
                    <a:pt x="129" y="94"/>
                  </a:lnTo>
                  <a:lnTo>
                    <a:pt x="130" y="94"/>
                  </a:lnTo>
                  <a:lnTo>
                    <a:pt x="131" y="94"/>
                  </a:lnTo>
                  <a:lnTo>
                    <a:pt x="132" y="94"/>
                  </a:lnTo>
                  <a:lnTo>
                    <a:pt x="133" y="94"/>
                  </a:lnTo>
                  <a:lnTo>
                    <a:pt x="133" y="94"/>
                  </a:lnTo>
                  <a:lnTo>
                    <a:pt x="134" y="9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3"/>
                  </a:lnTo>
                  <a:lnTo>
                    <a:pt x="137" y="94"/>
                  </a:lnTo>
                  <a:lnTo>
                    <a:pt x="138" y="93"/>
                  </a:lnTo>
                  <a:lnTo>
                    <a:pt x="139" y="93"/>
                  </a:lnTo>
                  <a:lnTo>
                    <a:pt x="140" y="93"/>
                  </a:lnTo>
                  <a:lnTo>
                    <a:pt x="141" y="92"/>
                  </a:lnTo>
                  <a:lnTo>
                    <a:pt x="141" y="91"/>
                  </a:lnTo>
                  <a:lnTo>
                    <a:pt x="142" y="90"/>
                  </a:lnTo>
                  <a:lnTo>
                    <a:pt x="142" y="89"/>
                  </a:lnTo>
                  <a:lnTo>
                    <a:pt x="142" y="88"/>
                  </a:lnTo>
                  <a:lnTo>
                    <a:pt x="143" y="88"/>
                  </a:lnTo>
                  <a:lnTo>
                    <a:pt x="145" y="87"/>
                  </a:lnTo>
                  <a:lnTo>
                    <a:pt x="146" y="86"/>
                  </a:lnTo>
                  <a:lnTo>
                    <a:pt x="147" y="85"/>
                  </a:lnTo>
                  <a:lnTo>
                    <a:pt x="148" y="85"/>
                  </a:lnTo>
                  <a:lnTo>
                    <a:pt x="149" y="84"/>
                  </a:lnTo>
                  <a:lnTo>
                    <a:pt x="150" y="84"/>
                  </a:lnTo>
                  <a:lnTo>
                    <a:pt x="150" y="83"/>
                  </a:lnTo>
                  <a:lnTo>
                    <a:pt x="150" y="82"/>
                  </a:lnTo>
                  <a:lnTo>
                    <a:pt x="149" y="82"/>
                  </a:lnTo>
                  <a:lnTo>
                    <a:pt x="148" y="81"/>
                  </a:lnTo>
                  <a:lnTo>
                    <a:pt x="148" y="80"/>
                  </a:lnTo>
                  <a:lnTo>
                    <a:pt x="148" y="79"/>
                  </a:lnTo>
                  <a:lnTo>
                    <a:pt x="149" y="79"/>
                  </a:lnTo>
                  <a:lnTo>
                    <a:pt x="150" y="78"/>
                  </a:lnTo>
                  <a:lnTo>
                    <a:pt x="151" y="78"/>
                  </a:lnTo>
                  <a:lnTo>
                    <a:pt x="152" y="77"/>
                  </a:lnTo>
                  <a:lnTo>
                    <a:pt x="153" y="77"/>
                  </a:lnTo>
                  <a:lnTo>
                    <a:pt x="153" y="76"/>
                  </a:lnTo>
                  <a:lnTo>
                    <a:pt x="154" y="75"/>
                  </a:lnTo>
                  <a:lnTo>
                    <a:pt x="155" y="75"/>
                  </a:lnTo>
                  <a:lnTo>
                    <a:pt x="155" y="75"/>
                  </a:lnTo>
                  <a:lnTo>
                    <a:pt x="156" y="75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3"/>
                  </a:lnTo>
                  <a:lnTo>
                    <a:pt x="159" y="73"/>
                  </a:lnTo>
                  <a:lnTo>
                    <a:pt x="160" y="73"/>
                  </a:lnTo>
                  <a:lnTo>
                    <a:pt x="161" y="74"/>
                  </a:lnTo>
                  <a:lnTo>
                    <a:pt x="162" y="74"/>
                  </a:lnTo>
                  <a:lnTo>
                    <a:pt x="163" y="74"/>
                  </a:lnTo>
                  <a:lnTo>
                    <a:pt x="163" y="73"/>
                  </a:lnTo>
                  <a:lnTo>
                    <a:pt x="165" y="72"/>
                  </a:lnTo>
                  <a:lnTo>
                    <a:pt x="166" y="72"/>
                  </a:lnTo>
                  <a:lnTo>
                    <a:pt x="166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9" y="67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5"/>
                  </a:lnTo>
                  <a:lnTo>
                    <a:pt x="172" y="65"/>
                  </a:lnTo>
                  <a:lnTo>
                    <a:pt x="172" y="64"/>
                  </a:lnTo>
                  <a:lnTo>
                    <a:pt x="173" y="64"/>
                  </a:lnTo>
                  <a:lnTo>
                    <a:pt x="174" y="64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2"/>
                  </a:lnTo>
                  <a:lnTo>
                    <a:pt x="175" y="62"/>
                  </a:lnTo>
                  <a:lnTo>
                    <a:pt x="176" y="61"/>
                  </a:lnTo>
                  <a:lnTo>
                    <a:pt x="177" y="60"/>
                  </a:lnTo>
                  <a:lnTo>
                    <a:pt x="178" y="59"/>
                  </a:lnTo>
                  <a:lnTo>
                    <a:pt x="179" y="58"/>
                  </a:lnTo>
                  <a:lnTo>
                    <a:pt x="180" y="57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1" y="55"/>
                  </a:lnTo>
                  <a:lnTo>
                    <a:pt x="182" y="55"/>
                  </a:lnTo>
                  <a:lnTo>
                    <a:pt x="183" y="54"/>
                  </a:lnTo>
                  <a:lnTo>
                    <a:pt x="184" y="53"/>
                  </a:lnTo>
                  <a:lnTo>
                    <a:pt x="185" y="53"/>
                  </a:lnTo>
                  <a:lnTo>
                    <a:pt x="186" y="52"/>
                  </a:lnTo>
                  <a:lnTo>
                    <a:pt x="187" y="52"/>
                  </a:lnTo>
                  <a:lnTo>
                    <a:pt x="187" y="52"/>
                  </a:lnTo>
                  <a:lnTo>
                    <a:pt x="187" y="51"/>
                  </a:lnTo>
                  <a:lnTo>
                    <a:pt x="188" y="50"/>
                  </a:lnTo>
                  <a:lnTo>
                    <a:pt x="188" y="50"/>
                  </a:lnTo>
                  <a:lnTo>
                    <a:pt x="189" y="49"/>
                  </a:lnTo>
                  <a:lnTo>
                    <a:pt x="190" y="49"/>
                  </a:lnTo>
                  <a:lnTo>
                    <a:pt x="191" y="49"/>
                  </a:lnTo>
                  <a:lnTo>
                    <a:pt x="192" y="48"/>
                  </a:lnTo>
                  <a:lnTo>
                    <a:pt x="193" y="48"/>
                  </a:lnTo>
                  <a:lnTo>
                    <a:pt x="193" y="47"/>
                  </a:lnTo>
                  <a:lnTo>
                    <a:pt x="193" y="47"/>
                  </a:lnTo>
                  <a:lnTo>
                    <a:pt x="194" y="47"/>
                  </a:lnTo>
                  <a:lnTo>
                    <a:pt x="194" y="46"/>
                  </a:lnTo>
                  <a:lnTo>
                    <a:pt x="193" y="45"/>
                  </a:lnTo>
                  <a:lnTo>
                    <a:pt x="194" y="44"/>
                  </a:lnTo>
                  <a:lnTo>
                    <a:pt x="194" y="44"/>
                  </a:lnTo>
                  <a:lnTo>
                    <a:pt x="195" y="44"/>
                  </a:lnTo>
                  <a:lnTo>
                    <a:pt x="196" y="44"/>
                  </a:lnTo>
                  <a:lnTo>
                    <a:pt x="197" y="43"/>
                  </a:lnTo>
                  <a:lnTo>
                    <a:pt x="196" y="42"/>
                  </a:lnTo>
                  <a:lnTo>
                    <a:pt x="197" y="42"/>
                  </a:lnTo>
                  <a:lnTo>
                    <a:pt x="198" y="42"/>
                  </a:lnTo>
                  <a:lnTo>
                    <a:pt x="199" y="42"/>
                  </a:lnTo>
                  <a:lnTo>
                    <a:pt x="199" y="42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41"/>
                  </a:lnTo>
                  <a:lnTo>
                    <a:pt x="202" y="41"/>
                  </a:lnTo>
                  <a:lnTo>
                    <a:pt x="203" y="41"/>
                  </a:lnTo>
                  <a:lnTo>
                    <a:pt x="204" y="40"/>
                  </a:lnTo>
                  <a:lnTo>
                    <a:pt x="205" y="40"/>
                  </a:lnTo>
                  <a:lnTo>
                    <a:pt x="206" y="40"/>
                  </a:lnTo>
                  <a:lnTo>
                    <a:pt x="206" y="39"/>
                  </a:lnTo>
                  <a:lnTo>
                    <a:pt x="207" y="38"/>
                  </a:lnTo>
                  <a:lnTo>
                    <a:pt x="207" y="37"/>
                  </a:lnTo>
                  <a:lnTo>
                    <a:pt x="208" y="37"/>
                  </a:lnTo>
                  <a:lnTo>
                    <a:pt x="209" y="37"/>
                  </a:lnTo>
                  <a:lnTo>
                    <a:pt x="210" y="36"/>
                  </a:lnTo>
                  <a:lnTo>
                    <a:pt x="209" y="36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4"/>
                  </a:lnTo>
                  <a:lnTo>
                    <a:pt x="212" y="34"/>
                  </a:lnTo>
                  <a:lnTo>
                    <a:pt x="212" y="34"/>
                  </a:lnTo>
                  <a:lnTo>
                    <a:pt x="212" y="33"/>
                  </a:lnTo>
                  <a:lnTo>
                    <a:pt x="213" y="32"/>
                  </a:lnTo>
                  <a:lnTo>
                    <a:pt x="213" y="31"/>
                  </a:lnTo>
                  <a:lnTo>
                    <a:pt x="214" y="31"/>
                  </a:lnTo>
                  <a:lnTo>
                    <a:pt x="215" y="31"/>
                  </a:lnTo>
                  <a:lnTo>
                    <a:pt x="216" y="31"/>
                  </a:lnTo>
                  <a:lnTo>
                    <a:pt x="216" y="30"/>
                  </a:lnTo>
                  <a:lnTo>
                    <a:pt x="217" y="30"/>
                  </a:lnTo>
                  <a:lnTo>
                    <a:pt x="218" y="30"/>
                  </a:lnTo>
                  <a:lnTo>
                    <a:pt x="219" y="30"/>
                  </a:lnTo>
                  <a:lnTo>
                    <a:pt x="219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2" y="28"/>
                  </a:lnTo>
                  <a:lnTo>
                    <a:pt x="222" y="29"/>
                  </a:lnTo>
                  <a:lnTo>
                    <a:pt x="223" y="28"/>
                  </a:lnTo>
                  <a:lnTo>
                    <a:pt x="224" y="28"/>
                  </a:lnTo>
                  <a:lnTo>
                    <a:pt x="224" y="27"/>
                  </a:lnTo>
                  <a:lnTo>
                    <a:pt x="225" y="27"/>
                  </a:lnTo>
                  <a:lnTo>
                    <a:pt x="225" y="27"/>
                  </a:lnTo>
                  <a:lnTo>
                    <a:pt x="226" y="27"/>
                  </a:lnTo>
                  <a:lnTo>
                    <a:pt x="227" y="27"/>
                  </a:lnTo>
                  <a:lnTo>
                    <a:pt x="228" y="27"/>
                  </a:lnTo>
                  <a:lnTo>
                    <a:pt x="229" y="27"/>
                  </a:lnTo>
                  <a:lnTo>
                    <a:pt x="230" y="27"/>
                  </a:lnTo>
                  <a:lnTo>
                    <a:pt x="231" y="26"/>
                  </a:lnTo>
                  <a:lnTo>
                    <a:pt x="231" y="26"/>
                  </a:lnTo>
                  <a:lnTo>
                    <a:pt x="231" y="25"/>
                  </a:lnTo>
                  <a:lnTo>
                    <a:pt x="231" y="25"/>
                  </a:lnTo>
                  <a:lnTo>
                    <a:pt x="231" y="24"/>
                  </a:lnTo>
                  <a:lnTo>
                    <a:pt x="232" y="24"/>
                  </a:lnTo>
                  <a:lnTo>
                    <a:pt x="232" y="23"/>
                  </a:lnTo>
                  <a:lnTo>
                    <a:pt x="233" y="22"/>
                  </a:lnTo>
                  <a:lnTo>
                    <a:pt x="234" y="21"/>
                  </a:lnTo>
                  <a:lnTo>
                    <a:pt x="235" y="21"/>
                  </a:lnTo>
                  <a:lnTo>
                    <a:pt x="236" y="21"/>
                  </a:lnTo>
                  <a:lnTo>
                    <a:pt x="236" y="20"/>
                  </a:lnTo>
                  <a:lnTo>
                    <a:pt x="237" y="20"/>
                  </a:lnTo>
                  <a:lnTo>
                    <a:pt x="238" y="20"/>
                  </a:lnTo>
                  <a:lnTo>
                    <a:pt x="238" y="19"/>
                  </a:lnTo>
                  <a:lnTo>
                    <a:pt x="238" y="18"/>
                  </a:lnTo>
                  <a:lnTo>
                    <a:pt x="239" y="18"/>
                  </a:lnTo>
                  <a:lnTo>
                    <a:pt x="239" y="18"/>
                  </a:lnTo>
                  <a:lnTo>
                    <a:pt x="239" y="17"/>
                  </a:lnTo>
                  <a:lnTo>
                    <a:pt x="240" y="18"/>
                  </a:lnTo>
                  <a:lnTo>
                    <a:pt x="241" y="18"/>
                  </a:lnTo>
                  <a:lnTo>
                    <a:pt x="241" y="17"/>
                  </a:lnTo>
                  <a:lnTo>
                    <a:pt x="242" y="16"/>
                  </a:lnTo>
                  <a:lnTo>
                    <a:pt x="242" y="15"/>
                  </a:lnTo>
                  <a:lnTo>
                    <a:pt x="243" y="15"/>
                  </a:lnTo>
                  <a:lnTo>
                    <a:pt x="244" y="14"/>
                  </a:lnTo>
                  <a:lnTo>
                    <a:pt x="244" y="13"/>
                  </a:lnTo>
                  <a:lnTo>
                    <a:pt x="245" y="12"/>
                  </a:lnTo>
                  <a:lnTo>
                    <a:pt x="246" y="12"/>
                  </a:lnTo>
                  <a:lnTo>
                    <a:pt x="247" y="12"/>
                  </a:lnTo>
                  <a:lnTo>
                    <a:pt x="247" y="11"/>
                  </a:lnTo>
                  <a:lnTo>
                    <a:pt x="247" y="10"/>
                  </a:lnTo>
                  <a:lnTo>
                    <a:pt x="248" y="10"/>
                  </a:lnTo>
                  <a:lnTo>
                    <a:pt x="249" y="9"/>
                  </a:lnTo>
                  <a:lnTo>
                    <a:pt x="250" y="9"/>
                  </a:lnTo>
                  <a:lnTo>
                    <a:pt x="250" y="8"/>
                  </a:lnTo>
                  <a:lnTo>
                    <a:pt x="250" y="7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5"/>
                  </a:lnTo>
                  <a:lnTo>
                    <a:pt x="251" y="4"/>
                  </a:lnTo>
                  <a:lnTo>
                    <a:pt x="252" y="4"/>
                  </a:lnTo>
                  <a:lnTo>
                    <a:pt x="252" y="3"/>
                  </a:lnTo>
                  <a:lnTo>
                    <a:pt x="253" y="3"/>
                  </a:lnTo>
                  <a:lnTo>
                    <a:pt x="254" y="3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6" y="1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7" y="2"/>
                  </a:lnTo>
                  <a:lnTo>
                    <a:pt x="257" y="3"/>
                  </a:lnTo>
                  <a:lnTo>
                    <a:pt x="257" y="4"/>
                  </a:lnTo>
                  <a:lnTo>
                    <a:pt x="256" y="4"/>
                  </a:lnTo>
                  <a:lnTo>
                    <a:pt x="255" y="4"/>
                  </a:lnTo>
                  <a:lnTo>
                    <a:pt x="256" y="5"/>
                  </a:lnTo>
                  <a:lnTo>
                    <a:pt x="257" y="6"/>
                  </a:lnTo>
                  <a:lnTo>
                    <a:pt x="256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8"/>
                  </a:lnTo>
                  <a:lnTo>
                    <a:pt x="256" y="9"/>
                  </a:lnTo>
                  <a:lnTo>
                    <a:pt x="256" y="10"/>
                  </a:lnTo>
                  <a:lnTo>
                    <a:pt x="257" y="11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6" y="13"/>
                  </a:lnTo>
                  <a:lnTo>
                    <a:pt x="257" y="14"/>
                  </a:lnTo>
                  <a:lnTo>
                    <a:pt x="257" y="15"/>
                  </a:lnTo>
                  <a:lnTo>
                    <a:pt x="257" y="16"/>
                  </a:lnTo>
                  <a:lnTo>
                    <a:pt x="257" y="17"/>
                  </a:lnTo>
                  <a:lnTo>
                    <a:pt x="257" y="18"/>
                  </a:lnTo>
                  <a:lnTo>
                    <a:pt x="257" y="18"/>
                  </a:lnTo>
                  <a:lnTo>
                    <a:pt x="257" y="18"/>
                  </a:lnTo>
                  <a:lnTo>
                    <a:pt x="257" y="19"/>
                  </a:lnTo>
                  <a:lnTo>
                    <a:pt x="257" y="20"/>
                  </a:lnTo>
                  <a:lnTo>
                    <a:pt x="257" y="21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7" y="24"/>
                  </a:lnTo>
                  <a:lnTo>
                    <a:pt x="257" y="25"/>
                  </a:lnTo>
                  <a:lnTo>
                    <a:pt x="257" y="25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8" y="28"/>
                  </a:lnTo>
                  <a:lnTo>
                    <a:pt x="259" y="29"/>
                  </a:lnTo>
                  <a:lnTo>
                    <a:pt x="259" y="30"/>
                  </a:lnTo>
                  <a:lnTo>
                    <a:pt x="260" y="3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009" y="2707"/>
              <a:ext cx="669" cy="342"/>
            </a:xfrm>
            <a:custGeom>
              <a:avLst/>
              <a:gdLst/>
              <a:ahLst/>
              <a:cxnLst>
                <a:cxn ang="0">
                  <a:pos x="44" y="251"/>
                </a:cxn>
                <a:cxn ang="0">
                  <a:pos x="35" y="259"/>
                </a:cxn>
                <a:cxn ang="0">
                  <a:pos x="34" y="271"/>
                </a:cxn>
                <a:cxn ang="0">
                  <a:pos x="27" y="282"/>
                </a:cxn>
                <a:cxn ang="0">
                  <a:pos x="21" y="292"/>
                </a:cxn>
                <a:cxn ang="0">
                  <a:pos x="15" y="299"/>
                </a:cxn>
                <a:cxn ang="0">
                  <a:pos x="6" y="307"/>
                </a:cxn>
                <a:cxn ang="0">
                  <a:pos x="1" y="316"/>
                </a:cxn>
                <a:cxn ang="0">
                  <a:pos x="10" y="322"/>
                </a:cxn>
                <a:cxn ang="0">
                  <a:pos x="21" y="331"/>
                </a:cxn>
                <a:cxn ang="0">
                  <a:pos x="34" y="322"/>
                </a:cxn>
                <a:cxn ang="0">
                  <a:pos x="50" y="305"/>
                </a:cxn>
                <a:cxn ang="0">
                  <a:pos x="65" y="300"/>
                </a:cxn>
                <a:cxn ang="0">
                  <a:pos x="71" y="301"/>
                </a:cxn>
                <a:cxn ang="0">
                  <a:pos x="81" y="305"/>
                </a:cxn>
                <a:cxn ang="0">
                  <a:pos x="91" y="303"/>
                </a:cxn>
                <a:cxn ang="0">
                  <a:pos x="106" y="303"/>
                </a:cxn>
                <a:cxn ang="0">
                  <a:pos x="116" y="302"/>
                </a:cxn>
                <a:cxn ang="0">
                  <a:pos x="123" y="296"/>
                </a:cxn>
                <a:cxn ang="0">
                  <a:pos x="130" y="288"/>
                </a:cxn>
                <a:cxn ang="0">
                  <a:pos x="134" y="279"/>
                </a:cxn>
                <a:cxn ang="0">
                  <a:pos x="137" y="272"/>
                </a:cxn>
                <a:cxn ang="0">
                  <a:pos x="140" y="284"/>
                </a:cxn>
                <a:cxn ang="0">
                  <a:pos x="146" y="296"/>
                </a:cxn>
                <a:cxn ang="0">
                  <a:pos x="151" y="313"/>
                </a:cxn>
                <a:cxn ang="0">
                  <a:pos x="141" y="329"/>
                </a:cxn>
                <a:cxn ang="0">
                  <a:pos x="141" y="342"/>
                </a:cxn>
                <a:cxn ang="0">
                  <a:pos x="160" y="337"/>
                </a:cxn>
                <a:cxn ang="0">
                  <a:pos x="180" y="323"/>
                </a:cxn>
                <a:cxn ang="0">
                  <a:pos x="197" y="302"/>
                </a:cxn>
                <a:cxn ang="0">
                  <a:pos x="226" y="284"/>
                </a:cxn>
                <a:cxn ang="0">
                  <a:pos x="252" y="266"/>
                </a:cxn>
                <a:cxn ang="0">
                  <a:pos x="259" y="242"/>
                </a:cxn>
                <a:cxn ang="0">
                  <a:pos x="269" y="220"/>
                </a:cxn>
                <a:cxn ang="0">
                  <a:pos x="275" y="208"/>
                </a:cxn>
                <a:cxn ang="0">
                  <a:pos x="290" y="196"/>
                </a:cxn>
                <a:cxn ang="0">
                  <a:pos x="283" y="180"/>
                </a:cxn>
                <a:cxn ang="0">
                  <a:pos x="275" y="159"/>
                </a:cxn>
                <a:cxn ang="0">
                  <a:pos x="280" y="138"/>
                </a:cxn>
                <a:cxn ang="0">
                  <a:pos x="290" y="111"/>
                </a:cxn>
                <a:cxn ang="0">
                  <a:pos x="293" y="88"/>
                </a:cxn>
                <a:cxn ang="0">
                  <a:pos x="315" y="58"/>
                </a:cxn>
                <a:cxn ang="0">
                  <a:pos x="342" y="23"/>
                </a:cxn>
                <a:cxn ang="0">
                  <a:pos x="368" y="1"/>
                </a:cxn>
                <a:cxn ang="0">
                  <a:pos x="508" y="73"/>
                </a:cxn>
                <a:cxn ang="0">
                  <a:pos x="530" y="69"/>
                </a:cxn>
                <a:cxn ang="0">
                  <a:pos x="610" y="59"/>
                </a:cxn>
                <a:cxn ang="0">
                  <a:pos x="616" y="70"/>
                </a:cxn>
                <a:cxn ang="0">
                  <a:pos x="617" y="79"/>
                </a:cxn>
                <a:cxn ang="0">
                  <a:pos x="617" y="91"/>
                </a:cxn>
                <a:cxn ang="0">
                  <a:pos x="618" y="101"/>
                </a:cxn>
                <a:cxn ang="0">
                  <a:pos x="624" y="103"/>
                </a:cxn>
                <a:cxn ang="0">
                  <a:pos x="628" y="113"/>
                </a:cxn>
                <a:cxn ang="0">
                  <a:pos x="628" y="126"/>
                </a:cxn>
                <a:cxn ang="0">
                  <a:pos x="634" y="132"/>
                </a:cxn>
                <a:cxn ang="0">
                  <a:pos x="642" y="141"/>
                </a:cxn>
                <a:cxn ang="0">
                  <a:pos x="650" y="145"/>
                </a:cxn>
                <a:cxn ang="0">
                  <a:pos x="654" y="158"/>
                </a:cxn>
                <a:cxn ang="0">
                  <a:pos x="664" y="163"/>
                </a:cxn>
                <a:cxn ang="0">
                  <a:pos x="666" y="164"/>
                </a:cxn>
                <a:cxn ang="0">
                  <a:pos x="655" y="165"/>
                </a:cxn>
                <a:cxn ang="0">
                  <a:pos x="650" y="162"/>
                </a:cxn>
                <a:cxn ang="0">
                  <a:pos x="640" y="155"/>
                </a:cxn>
              </a:cxnLst>
              <a:rect l="0" t="0" r="r" b="b"/>
              <a:pathLst>
                <a:path w="669" h="342">
                  <a:moveTo>
                    <a:pt x="43" y="240"/>
                  </a:moveTo>
                  <a:lnTo>
                    <a:pt x="43" y="240"/>
                  </a:lnTo>
                  <a:lnTo>
                    <a:pt x="44" y="240"/>
                  </a:lnTo>
                  <a:lnTo>
                    <a:pt x="44" y="241"/>
                  </a:lnTo>
                  <a:lnTo>
                    <a:pt x="44" y="242"/>
                  </a:lnTo>
                  <a:lnTo>
                    <a:pt x="45" y="243"/>
                  </a:lnTo>
                  <a:lnTo>
                    <a:pt x="45" y="244"/>
                  </a:lnTo>
                  <a:lnTo>
                    <a:pt x="45" y="245"/>
                  </a:lnTo>
                  <a:lnTo>
                    <a:pt x="45" y="246"/>
                  </a:lnTo>
                  <a:lnTo>
                    <a:pt x="45" y="246"/>
                  </a:lnTo>
                  <a:lnTo>
                    <a:pt x="45" y="247"/>
                  </a:lnTo>
                  <a:lnTo>
                    <a:pt x="45" y="248"/>
                  </a:lnTo>
                  <a:lnTo>
                    <a:pt x="46" y="248"/>
                  </a:lnTo>
                  <a:lnTo>
                    <a:pt x="45" y="249"/>
                  </a:lnTo>
                  <a:lnTo>
                    <a:pt x="45" y="250"/>
                  </a:lnTo>
                  <a:lnTo>
                    <a:pt x="44" y="251"/>
                  </a:lnTo>
                  <a:lnTo>
                    <a:pt x="44" y="252"/>
                  </a:lnTo>
                  <a:lnTo>
                    <a:pt x="44" y="253"/>
                  </a:lnTo>
                  <a:lnTo>
                    <a:pt x="43" y="253"/>
                  </a:lnTo>
                  <a:lnTo>
                    <a:pt x="43" y="253"/>
                  </a:lnTo>
                  <a:lnTo>
                    <a:pt x="42" y="253"/>
                  </a:lnTo>
                  <a:lnTo>
                    <a:pt x="42" y="253"/>
                  </a:lnTo>
                  <a:lnTo>
                    <a:pt x="41" y="254"/>
                  </a:lnTo>
                  <a:lnTo>
                    <a:pt x="40" y="255"/>
                  </a:lnTo>
                  <a:lnTo>
                    <a:pt x="40" y="255"/>
                  </a:lnTo>
                  <a:lnTo>
                    <a:pt x="39" y="256"/>
                  </a:lnTo>
                  <a:lnTo>
                    <a:pt x="38" y="256"/>
                  </a:lnTo>
                  <a:lnTo>
                    <a:pt x="37" y="257"/>
                  </a:lnTo>
                  <a:lnTo>
                    <a:pt x="36" y="257"/>
                  </a:lnTo>
                  <a:lnTo>
                    <a:pt x="36" y="258"/>
                  </a:lnTo>
                  <a:lnTo>
                    <a:pt x="35" y="259"/>
                  </a:lnTo>
                  <a:lnTo>
                    <a:pt x="35" y="259"/>
                  </a:lnTo>
                  <a:lnTo>
                    <a:pt x="35" y="260"/>
                  </a:lnTo>
                  <a:lnTo>
                    <a:pt x="35" y="261"/>
                  </a:lnTo>
                  <a:lnTo>
                    <a:pt x="34" y="262"/>
                  </a:lnTo>
                  <a:lnTo>
                    <a:pt x="34" y="263"/>
                  </a:lnTo>
                  <a:lnTo>
                    <a:pt x="34" y="264"/>
                  </a:lnTo>
                  <a:lnTo>
                    <a:pt x="33" y="264"/>
                  </a:lnTo>
                  <a:lnTo>
                    <a:pt x="33" y="265"/>
                  </a:lnTo>
                  <a:lnTo>
                    <a:pt x="33" y="265"/>
                  </a:lnTo>
                  <a:lnTo>
                    <a:pt x="33" y="265"/>
                  </a:lnTo>
                  <a:lnTo>
                    <a:pt x="32" y="266"/>
                  </a:lnTo>
                  <a:lnTo>
                    <a:pt x="32" y="267"/>
                  </a:lnTo>
                  <a:lnTo>
                    <a:pt x="32" y="268"/>
                  </a:lnTo>
                  <a:lnTo>
                    <a:pt x="32" y="269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4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4" y="273"/>
                  </a:lnTo>
                  <a:lnTo>
                    <a:pt x="33" y="274"/>
                  </a:lnTo>
                  <a:lnTo>
                    <a:pt x="33" y="275"/>
                  </a:lnTo>
                  <a:lnTo>
                    <a:pt x="33" y="276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2" y="277"/>
                  </a:lnTo>
                  <a:lnTo>
                    <a:pt x="31" y="278"/>
                  </a:lnTo>
                  <a:lnTo>
                    <a:pt x="31" y="278"/>
                  </a:lnTo>
                  <a:lnTo>
                    <a:pt x="31" y="279"/>
                  </a:lnTo>
                  <a:lnTo>
                    <a:pt x="30" y="279"/>
                  </a:lnTo>
                  <a:lnTo>
                    <a:pt x="29" y="280"/>
                  </a:lnTo>
                  <a:lnTo>
                    <a:pt x="28" y="281"/>
                  </a:lnTo>
                  <a:lnTo>
                    <a:pt x="27" y="282"/>
                  </a:lnTo>
                  <a:lnTo>
                    <a:pt x="27" y="283"/>
                  </a:lnTo>
                  <a:lnTo>
                    <a:pt x="27" y="284"/>
                  </a:lnTo>
                  <a:lnTo>
                    <a:pt x="27" y="284"/>
                  </a:lnTo>
                  <a:lnTo>
                    <a:pt x="27" y="285"/>
                  </a:lnTo>
                  <a:lnTo>
                    <a:pt x="27" y="286"/>
                  </a:lnTo>
                  <a:lnTo>
                    <a:pt x="26" y="286"/>
                  </a:lnTo>
                  <a:lnTo>
                    <a:pt x="25" y="287"/>
                  </a:lnTo>
                  <a:lnTo>
                    <a:pt x="25" y="288"/>
                  </a:lnTo>
                  <a:lnTo>
                    <a:pt x="24" y="288"/>
                  </a:lnTo>
                  <a:lnTo>
                    <a:pt x="24" y="289"/>
                  </a:lnTo>
                  <a:lnTo>
                    <a:pt x="24" y="290"/>
                  </a:lnTo>
                  <a:lnTo>
                    <a:pt x="23" y="290"/>
                  </a:lnTo>
                  <a:lnTo>
                    <a:pt x="23" y="291"/>
                  </a:lnTo>
                  <a:lnTo>
                    <a:pt x="22" y="291"/>
                  </a:lnTo>
                  <a:lnTo>
                    <a:pt x="22" y="291"/>
                  </a:lnTo>
                  <a:lnTo>
                    <a:pt x="21" y="292"/>
                  </a:lnTo>
                  <a:lnTo>
                    <a:pt x="21" y="292"/>
                  </a:lnTo>
                  <a:lnTo>
                    <a:pt x="21" y="293"/>
                  </a:lnTo>
                  <a:lnTo>
                    <a:pt x="21" y="294"/>
                  </a:lnTo>
                  <a:lnTo>
                    <a:pt x="21" y="295"/>
                  </a:lnTo>
                  <a:lnTo>
                    <a:pt x="21" y="295"/>
                  </a:lnTo>
                  <a:lnTo>
                    <a:pt x="20" y="295"/>
                  </a:lnTo>
                  <a:lnTo>
                    <a:pt x="20" y="296"/>
                  </a:lnTo>
                  <a:lnTo>
                    <a:pt x="19" y="296"/>
                  </a:lnTo>
                  <a:lnTo>
                    <a:pt x="19" y="297"/>
                  </a:lnTo>
                  <a:lnTo>
                    <a:pt x="19" y="296"/>
                  </a:lnTo>
                  <a:lnTo>
                    <a:pt x="18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8"/>
                  </a:lnTo>
                  <a:lnTo>
                    <a:pt x="16" y="299"/>
                  </a:lnTo>
                  <a:lnTo>
                    <a:pt x="15" y="299"/>
                  </a:lnTo>
                  <a:lnTo>
                    <a:pt x="15" y="300"/>
                  </a:lnTo>
                  <a:lnTo>
                    <a:pt x="14" y="300"/>
                  </a:lnTo>
                  <a:lnTo>
                    <a:pt x="14" y="301"/>
                  </a:lnTo>
                  <a:lnTo>
                    <a:pt x="14" y="302"/>
                  </a:lnTo>
                  <a:lnTo>
                    <a:pt x="13" y="302"/>
                  </a:lnTo>
                  <a:lnTo>
                    <a:pt x="12" y="303"/>
                  </a:lnTo>
                  <a:lnTo>
                    <a:pt x="11" y="303"/>
                  </a:lnTo>
                  <a:lnTo>
                    <a:pt x="10" y="303"/>
                  </a:lnTo>
                  <a:lnTo>
                    <a:pt x="9" y="304"/>
                  </a:lnTo>
                  <a:lnTo>
                    <a:pt x="8" y="304"/>
                  </a:lnTo>
                  <a:lnTo>
                    <a:pt x="8" y="305"/>
                  </a:lnTo>
                  <a:lnTo>
                    <a:pt x="8" y="305"/>
                  </a:lnTo>
                  <a:lnTo>
                    <a:pt x="8" y="306"/>
                  </a:lnTo>
                  <a:lnTo>
                    <a:pt x="7" y="306"/>
                  </a:lnTo>
                  <a:lnTo>
                    <a:pt x="7" y="307"/>
                  </a:lnTo>
                  <a:lnTo>
                    <a:pt x="6" y="307"/>
                  </a:lnTo>
                  <a:lnTo>
                    <a:pt x="5" y="308"/>
                  </a:lnTo>
                  <a:lnTo>
                    <a:pt x="4" y="308"/>
                  </a:lnTo>
                  <a:lnTo>
                    <a:pt x="4" y="307"/>
                  </a:lnTo>
                  <a:lnTo>
                    <a:pt x="3" y="307"/>
                  </a:lnTo>
                  <a:lnTo>
                    <a:pt x="2" y="307"/>
                  </a:lnTo>
                  <a:lnTo>
                    <a:pt x="2" y="307"/>
                  </a:lnTo>
                  <a:lnTo>
                    <a:pt x="2" y="308"/>
                  </a:lnTo>
                  <a:lnTo>
                    <a:pt x="1" y="30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11"/>
                  </a:lnTo>
                  <a:lnTo>
                    <a:pt x="0" y="312"/>
                  </a:lnTo>
                  <a:lnTo>
                    <a:pt x="0" y="313"/>
                  </a:lnTo>
                  <a:lnTo>
                    <a:pt x="1" y="314"/>
                  </a:lnTo>
                  <a:lnTo>
                    <a:pt x="1" y="315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7"/>
                  </a:lnTo>
                  <a:lnTo>
                    <a:pt x="1" y="318"/>
                  </a:lnTo>
                  <a:lnTo>
                    <a:pt x="1" y="319"/>
                  </a:lnTo>
                  <a:lnTo>
                    <a:pt x="2" y="319"/>
                  </a:lnTo>
                  <a:lnTo>
                    <a:pt x="2" y="320"/>
                  </a:lnTo>
                  <a:lnTo>
                    <a:pt x="2" y="320"/>
                  </a:lnTo>
                  <a:lnTo>
                    <a:pt x="3" y="321"/>
                  </a:lnTo>
                  <a:lnTo>
                    <a:pt x="4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7" y="321"/>
                  </a:lnTo>
                  <a:lnTo>
                    <a:pt x="8" y="321"/>
                  </a:lnTo>
                  <a:lnTo>
                    <a:pt x="8" y="321"/>
                  </a:lnTo>
                  <a:lnTo>
                    <a:pt x="9" y="322"/>
                  </a:lnTo>
                  <a:lnTo>
                    <a:pt x="10" y="322"/>
                  </a:lnTo>
                  <a:lnTo>
                    <a:pt x="10" y="323"/>
                  </a:lnTo>
                  <a:lnTo>
                    <a:pt x="9" y="323"/>
                  </a:lnTo>
                  <a:lnTo>
                    <a:pt x="10" y="324"/>
                  </a:lnTo>
                  <a:lnTo>
                    <a:pt x="11" y="325"/>
                  </a:lnTo>
                  <a:lnTo>
                    <a:pt x="12" y="326"/>
                  </a:lnTo>
                  <a:lnTo>
                    <a:pt x="13" y="327"/>
                  </a:lnTo>
                  <a:lnTo>
                    <a:pt x="14" y="327"/>
                  </a:lnTo>
                  <a:lnTo>
                    <a:pt x="14" y="328"/>
                  </a:lnTo>
                  <a:lnTo>
                    <a:pt x="15" y="328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7" y="330"/>
                  </a:lnTo>
                  <a:lnTo>
                    <a:pt x="18" y="331"/>
                  </a:lnTo>
                  <a:lnTo>
                    <a:pt x="20" y="331"/>
                  </a:lnTo>
                  <a:lnTo>
                    <a:pt x="21" y="331"/>
                  </a:lnTo>
                  <a:lnTo>
                    <a:pt x="21" y="331"/>
                  </a:lnTo>
                  <a:lnTo>
                    <a:pt x="21" y="330"/>
                  </a:lnTo>
                  <a:lnTo>
                    <a:pt x="22" y="330"/>
                  </a:lnTo>
                  <a:lnTo>
                    <a:pt x="22" y="329"/>
                  </a:lnTo>
                  <a:lnTo>
                    <a:pt x="23" y="329"/>
                  </a:lnTo>
                  <a:lnTo>
                    <a:pt x="24" y="329"/>
                  </a:lnTo>
                  <a:lnTo>
                    <a:pt x="25" y="329"/>
                  </a:lnTo>
                  <a:lnTo>
                    <a:pt x="26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8" y="326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1" y="324"/>
                  </a:lnTo>
                  <a:lnTo>
                    <a:pt x="32" y="323"/>
                  </a:lnTo>
                  <a:lnTo>
                    <a:pt x="33" y="323"/>
                  </a:lnTo>
                  <a:lnTo>
                    <a:pt x="34" y="322"/>
                  </a:lnTo>
                  <a:lnTo>
                    <a:pt x="35" y="322"/>
                  </a:lnTo>
                  <a:lnTo>
                    <a:pt x="36" y="322"/>
                  </a:lnTo>
                  <a:lnTo>
                    <a:pt x="37" y="321"/>
                  </a:lnTo>
                  <a:lnTo>
                    <a:pt x="38" y="320"/>
                  </a:lnTo>
                  <a:lnTo>
                    <a:pt x="40" y="318"/>
                  </a:lnTo>
                  <a:lnTo>
                    <a:pt x="41" y="316"/>
                  </a:lnTo>
                  <a:lnTo>
                    <a:pt x="43" y="316"/>
                  </a:lnTo>
                  <a:lnTo>
                    <a:pt x="45" y="314"/>
                  </a:lnTo>
                  <a:lnTo>
                    <a:pt x="46" y="312"/>
                  </a:lnTo>
                  <a:lnTo>
                    <a:pt x="46" y="311"/>
                  </a:lnTo>
                  <a:lnTo>
                    <a:pt x="46" y="310"/>
                  </a:lnTo>
                  <a:lnTo>
                    <a:pt x="46" y="309"/>
                  </a:lnTo>
                  <a:lnTo>
                    <a:pt x="46" y="307"/>
                  </a:lnTo>
                  <a:lnTo>
                    <a:pt x="48" y="307"/>
                  </a:lnTo>
                  <a:lnTo>
                    <a:pt x="49" y="306"/>
                  </a:lnTo>
                  <a:lnTo>
                    <a:pt x="50" y="305"/>
                  </a:lnTo>
                  <a:lnTo>
                    <a:pt x="52" y="305"/>
                  </a:lnTo>
                  <a:lnTo>
                    <a:pt x="52" y="304"/>
                  </a:lnTo>
                  <a:lnTo>
                    <a:pt x="54" y="304"/>
                  </a:lnTo>
                  <a:lnTo>
                    <a:pt x="55" y="304"/>
                  </a:lnTo>
                  <a:lnTo>
                    <a:pt x="56" y="305"/>
                  </a:lnTo>
                  <a:lnTo>
                    <a:pt x="57" y="305"/>
                  </a:lnTo>
                  <a:lnTo>
                    <a:pt x="59" y="304"/>
                  </a:lnTo>
                  <a:lnTo>
                    <a:pt x="60" y="303"/>
                  </a:lnTo>
                  <a:lnTo>
                    <a:pt x="61" y="303"/>
                  </a:lnTo>
                  <a:lnTo>
                    <a:pt x="61" y="302"/>
                  </a:lnTo>
                  <a:lnTo>
                    <a:pt x="62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4" y="301"/>
                  </a:lnTo>
                  <a:lnTo>
                    <a:pt x="65" y="301"/>
                  </a:lnTo>
                  <a:lnTo>
                    <a:pt x="65" y="300"/>
                  </a:lnTo>
                  <a:lnTo>
                    <a:pt x="65" y="300"/>
                  </a:lnTo>
                  <a:lnTo>
                    <a:pt x="66" y="299"/>
                  </a:lnTo>
                  <a:lnTo>
                    <a:pt x="66" y="298"/>
                  </a:lnTo>
                  <a:lnTo>
                    <a:pt x="67" y="298"/>
                  </a:lnTo>
                  <a:lnTo>
                    <a:pt x="67" y="297"/>
                  </a:lnTo>
                  <a:lnTo>
                    <a:pt x="68" y="297"/>
                  </a:lnTo>
                  <a:lnTo>
                    <a:pt x="69" y="297"/>
                  </a:lnTo>
                  <a:lnTo>
                    <a:pt x="70" y="297"/>
                  </a:lnTo>
                  <a:lnTo>
                    <a:pt x="71" y="297"/>
                  </a:lnTo>
                  <a:lnTo>
                    <a:pt x="71" y="298"/>
                  </a:lnTo>
                  <a:lnTo>
                    <a:pt x="72" y="299"/>
                  </a:lnTo>
                  <a:lnTo>
                    <a:pt x="72" y="300"/>
                  </a:lnTo>
                  <a:lnTo>
                    <a:pt x="71" y="299"/>
                  </a:lnTo>
                  <a:lnTo>
                    <a:pt x="70" y="300"/>
                  </a:lnTo>
                  <a:lnTo>
                    <a:pt x="71" y="300"/>
                  </a:lnTo>
                  <a:lnTo>
                    <a:pt x="71" y="301"/>
                  </a:lnTo>
                  <a:lnTo>
                    <a:pt x="72" y="302"/>
                  </a:lnTo>
                  <a:lnTo>
                    <a:pt x="72" y="302"/>
                  </a:lnTo>
                  <a:lnTo>
                    <a:pt x="73" y="301"/>
                  </a:lnTo>
                  <a:lnTo>
                    <a:pt x="73" y="302"/>
                  </a:lnTo>
                  <a:lnTo>
                    <a:pt x="74" y="302"/>
                  </a:lnTo>
                  <a:lnTo>
                    <a:pt x="74" y="303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6" y="304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8" y="305"/>
                  </a:lnTo>
                  <a:lnTo>
                    <a:pt x="78" y="305"/>
                  </a:lnTo>
                  <a:lnTo>
                    <a:pt x="79" y="305"/>
                  </a:lnTo>
                  <a:lnTo>
                    <a:pt x="80" y="305"/>
                  </a:lnTo>
                  <a:lnTo>
                    <a:pt x="81" y="305"/>
                  </a:lnTo>
                  <a:lnTo>
                    <a:pt x="82" y="305"/>
                  </a:lnTo>
                  <a:lnTo>
                    <a:pt x="83" y="305"/>
                  </a:lnTo>
                  <a:lnTo>
                    <a:pt x="84" y="306"/>
                  </a:lnTo>
                  <a:lnTo>
                    <a:pt x="84" y="305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85" y="303"/>
                  </a:lnTo>
                  <a:lnTo>
                    <a:pt x="86" y="303"/>
                  </a:lnTo>
                  <a:lnTo>
                    <a:pt x="87" y="303"/>
                  </a:lnTo>
                  <a:lnTo>
                    <a:pt x="87" y="303"/>
                  </a:lnTo>
                  <a:lnTo>
                    <a:pt x="88" y="302"/>
                  </a:lnTo>
                  <a:lnTo>
                    <a:pt x="88" y="303"/>
                  </a:lnTo>
                  <a:lnTo>
                    <a:pt x="89" y="303"/>
                  </a:lnTo>
                  <a:lnTo>
                    <a:pt x="90" y="303"/>
                  </a:lnTo>
                  <a:lnTo>
                    <a:pt x="91" y="303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3" y="303"/>
                  </a:lnTo>
                  <a:lnTo>
                    <a:pt x="94" y="303"/>
                  </a:lnTo>
                  <a:lnTo>
                    <a:pt x="95" y="303"/>
                  </a:lnTo>
                  <a:lnTo>
                    <a:pt x="96" y="303"/>
                  </a:lnTo>
                  <a:lnTo>
                    <a:pt x="97" y="303"/>
                  </a:lnTo>
                  <a:lnTo>
                    <a:pt x="97" y="302"/>
                  </a:lnTo>
                  <a:lnTo>
                    <a:pt x="97" y="303"/>
                  </a:lnTo>
                  <a:lnTo>
                    <a:pt x="98" y="303"/>
                  </a:lnTo>
                  <a:lnTo>
                    <a:pt x="99" y="303"/>
                  </a:lnTo>
                  <a:lnTo>
                    <a:pt x="101" y="303"/>
                  </a:lnTo>
                  <a:lnTo>
                    <a:pt x="102" y="303"/>
                  </a:lnTo>
                  <a:lnTo>
                    <a:pt x="103" y="303"/>
                  </a:lnTo>
                  <a:lnTo>
                    <a:pt x="103" y="303"/>
                  </a:lnTo>
                  <a:lnTo>
                    <a:pt x="105" y="303"/>
                  </a:lnTo>
                  <a:lnTo>
                    <a:pt x="106" y="303"/>
                  </a:lnTo>
                  <a:lnTo>
                    <a:pt x="106" y="303"/>
                  </a:lnTo>
                  <a:lnTo>
                    <a:pt x="107" y="303"/>
                  </a:lnTo>
                  <a:lnTo>
                    <a:pt x="108" y="304"/>
                  </a:lnTo>
                  <a:lnTo>
                    <a:pt x="109" y="304"/>
                  </a:lnTo>
                  <a:lnTo>
                    <a:pt x="109" y="303"/>
                  </a:lnTo>
                  <a:lnTo>
                    <a:pt x="110" y="303"/>
                  </a:lnTo>
                  <a:lnTo>
                    <a:pt x="110" y="303"/>
                  </a:lnTo>
                  <a:lnTo>
                    <a:pt x="111" y="303"/>
                  </a:lnTo>
                  <a:lnTo>
                    <a:pt x="112" y="303"/>
                  </a:lnTo>
                  <a:lnTo>
                    <a:pt x="113" y="302"/>
                  </a:lnTo>
                  <a:lnTo>
                    <a:pt x="113" y="301"/>
                  </a:lnTo>
                  <a:lnTo>
                    <a:pt x="114" y="301"/>
                  </a:lnTo>
                  <a:lnTo>
                    <a:pt x="115" y="302"/>
                  </a:lnTo>
                  <a:lnTo>
                    <a:pt x="115" y="301"/>
                  </a:lnTo>
                  <a:lnTo>
                    <a:pt x="116" y="301"/>
                  </a:lnTo>
                  <a:lnTo>
                    <a:pt x="116" y="302"/>
                  </a:lnTo>
                  <a:lnTo>
                    <a:pt x="117" y="301"/>
                  </a:lnTo>
                  <a:lnTo>
                    <a:pt x="118" y="301"/>
                  </a:lnTo>
                  <a:lnTo>
                    <a:pt x="119" y="301"/>
                  </a:lnTo>
                  <a:lnTo>
                    <a:pt x="119" y="302"/>
                  </a:lnTo>
                  <a:lnTo>
                    <a:pt x="120" y="302"/>
                  </a:lnTo>
                  <a:lnTo>
                    <a:pt x="121" y="302"/>
                  </a:lnTo>
                  <a:lnTo>
                    <a:pt x="122" y="302"/>
                  </a:lnTo>
                  <a:lnTo>
                    <a:pt x="121" y="301"/>
                  </a:lnTo>
                  <a:lnTo>
                    <a:pt x="121" y="300"/>
                  </a:lnTo>
                  <a:lnTo>
                    <a:pt x="121" y="299"/>
                  </a:lnTo>
                  <a:lnTo>
                    <a:pt x="122" y="299"/>
                  </a:lnTo>
                  <a:lnTo>
                    <a:pt x="122" y="298"/>
                  </a:lnTo>
                  <a:lnTo>
                    <a:pt x="123" y="298"/>
                  </a:lnTo>
                  <a:lnTo>
                    <a:pt x="123" y="297"/>
                  </a:lnTo>
                  <a:lnTo>
                    <a:pt x="123" y="297"/>
                  </a:lnTo>
                  <a:lnTo>
                    <a:pt x="123" y="296"/>
                  </a:lnTo>
                  <a:lnTo>
                    <a:pt x="124" y="295"/>
                  </a:lnTo>
                  <a:lnTo>
                    <a:pt x="125" y="295"/>
                  </a:lnTo>
                  <a:lnTo>
                    <a:pt x="126" y="294"/>
                  </a:lnTo>
                  <a:lnTo>
                    <a:pt x="125" y="294"/>
                  </a:lnTo>
                  <a:lnTo>
                    <a:pt x="125" y="293"/>
                  </a:lnTo>
                  <a:lnTo>
                    <a:pt x="125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7" y="291"/>
                  </a:lnTo>
                  <a:lnTo>
                    <a:pt x="128" y="292"/>
                  </a:lnTo>
                  <a:lnTo>
                    <a:pt x="129" y="291"/>
                  </a:lnTo>
                  <a:lnTo>
                    <a:pt x="129" y="291"/>
                  </a:lnTo>
                  <a:lnTo>
                    <a:pt x="129" y="290"/>
                  </a:lnTo>
                  <a:lnTo>
                    <a:pt x="129" y="290"/>
                  </a:lnTo>
                  <a:lnTo>
                    <a:pt x="130" y="289"/>
                  </a:lnTo>
                  <a:lnTo>
                    <a:pt x="130" y="288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2" y="286"/>
                  </a:lnTo>
                  <a:lnTo>
                    <a:pt x="133" y="286"/>
                  </a:lnTo>
                  <a:lnTo>
                    <a:pt x="132" y="285"/>
                  </a:lnTo>
                  <a:lnTo>
                    <a:pt x="132" y="284"/>
                  </a:lnTo>
                  <a:lnTo>
                    <a:pt x="133" y="284"/>
                  </a:lnTo>
                  <a:lnTo>
                    <a:pt x="133" y="283"/>
                  </a:lnTo>
                  <a:lnTo>
                    <a:pt x="133" y="282"/>
                  </a:lnTo>
                  <a:lnTo>
                    <a:pt x="134" y="281"/>
                  </a:lnTo>
                  <a:lnTo>
                    <a:pt x="135" y="282"/>
                  </a:lnTo>
                  <a:lnTo>
                    <a:pt x="135" y="281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3" y="280"/>
                  </a:lnTo>
                  <a:lnTo>
                    <a:pt x="134" y="279"/>
                  </a:lnTo>
                  <a:lnTo>
                    <a:pt x="134" y="278"/>
                  </a:lnTo>
                  <a:lnTo>
                    <a:pt x="135" y="278"/>
                  </a:lnTo>
                  <a:lnTo>
                    <a:pt x="135" y="277"/>
                  </a:lnTo>
                  <a:lnTo>
                    <a:pt x="135" y="276"/>
                  </a:lnTo>
                  <a:lnTo>
                    <a:pt x="134" y="275"/>
                  </a:lnTo>
                  <a:lnTo>
                    <a:pt x="134" y="274"/>
                  </a:lnTo>
                  <a:lnTo>
                    <a:pt x="135" y="274"/>
                  </a:lnTo>
                  <a:lnTo>
                    <a:pt x="135" y="275"/>
                  </a:lnTo>
                  <a:lnTo>
                    <a:pt x="136" y="276"/>
                  </a:lnTo>
                  <a:lnTo>
                    <a:pt x="136" y="275"/>
                  </a:lnTo>
                  <a:lnTo>
                    <a:pt x="136" y="274"/>
                  </a:lnTo>
                  <a:lnTo>
                    <a:pt x="135" y="273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7" y="272"/>
                  </a:lnTo>
                  <a:lnTo>
                    <a:pt x="138" y="272"/>
                  </a:lnTo>
                  <a:lnTo>
                    <a:pt x="138" y="272"/>
                  </a:lnTo>
                  <a:lnTo>
                    <a:pt x="139" y="272"/>
                  </a:lnTo>
                  <a:lnTo>
                    <a:pt x="139" y="273"/>
                  </a:lnTo>
                  <a:lnTo>
                    <a:pt x="139" y="274"/>
                  </a:lnTo>
                  <a:lnTo>
                    <a:pt x="140" y="275"/>
                  </a:lnTo>
                  <a:lnTo>
                    <a:pt x="140" y="276"/>
                  </a:lnTo>
                  <a:lnTo>
                    <a:pt x="140" y="277"/>
                  </a:lnTo>
                  <a:lnTo>
                    <a:pt x="140" y="278"/>
                  </a:lnTo>
                  <a:lnTo>
                    <a:pt x="140" y="279"/>
                  </a:lnTo>
                  <a:lnTo>
                    <a:pt x="140" y="280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0" y="283"/>
                  </a:lnTo>
                  <a:lnTo>
                    <a:pt x="140" y="284"/>
                  </a:lnTo>
                  <a:lnTo>
                    <a:pt x="140" y="284"/>
                  </a:lnTo>
                  <a:lnTo>
                    <a:pt x="140" y="285"/>
                  </a:lnTo>
                  <a:lnTo>
                    <a:pt x="140" y="287"/>
                  </a:lnTo>
                  <a:lnTo>
                    <a:pt x="140" y="288"/>
                  </a:lnTo>
                  <a:lnTo>
                    <a:pt x="140" y="289"/>
                  </a:lnTo>
                  <a:lnTo>
                    <a:pt x="141" y="289"/>
                  </a:lnTo>
                  <a:lnTo>
                    <a:pt x="141" y="290"/>
                  </a:lnTo>
                  <a:lnTo>
                    <a:pt x="142" y="291"/>
                  </a:lnTo>
                  <a:lnTo>
                    <a:pt x="142" y="291"/>
                  </a:lnTo>
                  <a:lnTo>
                    <a:pt x="142" y="292"/>
                  </a:lnTo>
                  <a:lnTo>
                    <a:pt x="142" y="293"/>
                  </a:lnTo>
                  <a:lnTo>
                    <a:pt x="142" y="293"/>
                  </a:lnTo>
                  <a:lnTo>
                    <a:pt x="143" y="294"/>
                  </a:lnTo>
                  <a:lnTo>
                    <a:pt x="144" y="294"/>
                  </a:lnTo>
                  <a:lnTo>
                    <a:pt x="144" y="295"/>
                  </a:lnTo>
                  <a:lnTo>
                    <a:pt x="145" y="295"/>
                  </a:lnTo>
                  <a:lnTo>
                    <a:pt x="146" y="296"/>
                  </a:lnTo>
                  <a:lnTo>
                    <a:pt x="147" y="297"/>
                  </a:lnTo>
                  <a:lnTo>
                    <a:pt x="148" y="297"/>
                  </a:lnTo>
                  <a:lnTo>
                    <a:pt x="148" y="297"/>
                  </a:lnTo>
                  <a:lnTo>
                    <a:pt x="148" y="298"/>
                  </a:lnTo>
                  <a:lnTo>
                    <a:pt x="149" y="299"/>
                  </a:lnTo>
                  <a:lnTo>
                    <a:pt x="150" y="301"/>
                  </a:lnTo>
                  <a:lnTo>
                    <a:pt x="151" y="302"/>
                  </a:lnTo>
                  <a:lnTo>
                    <a:pt x="151" y="303"/>
                  </a:lnTo>
                  <a:lnTo>
                    <a:pt x="152" y="304"/>
                  </a:lnTo>
                  <a:lnTo>
                    <a:pt x="152" y="305"/>
                  </a:lnTo>
                  <a:lnTo>
                    <a:pt x="152" y="307"/>
                  </a:lnTo>
                  <a:lnTo>
                    <a:pt x="152" y="309"/>
                  </a:lnTo>
                  <a:lnTo>
                    <a:pt x="152" y="310"/>
                  </a:lnTo>
                  <a:lnTo>
                    <a:pt x="152" y="310"/>
                  </a:lnTo>
                  <a:lnTo>
                    <a:pt x="152" y="311"/>
                  </a:lnTo>
                  <a:lnTo>
                    <a:pt x="151" y="313"/>
                  </a:lnTo>
                  <a:lnTo>
                    <a:pt x="151" y="315"/>
                  </a:lnTo>
                  <a:lnTo>
                    <a:pt x="150" y="316"/>
                  </a:lnTo>
                  <a:lnTo>
                    <a:pt x="150" y="317"/>
                  </a:lnTo>
                  <a:lnTo>
                    <a:pt x="149" y="318"/>
                  </a:lnTo>
                  <a:lnTo>
                    <a:pt x="148" y="319"/>
                  </a:lnTo>
                  <a:lnTo>
                    <a:pt x="148" y="320"/>
                  </a:lnTo>
                  <a:lnTo>
                    <a:pt x="148" y="321"/>
                  </a:lnTo>
                  <a:lnTo>
                    <a:pt x="147" y="322"/>
                  </a:lnTo>
                  <a:lnTo>
                    <a:pt x="146" y="323"/>
                  </a:lnTo>
                  <a:lnTo>
                    <a:pt x="145" y="323"/>
                  </a:lnTo>
                  <a:lnTo>
                    <a:pt x="144" y="325"/>
                  </a:lnTo>
                  <a:lnTo>
                    <a:pt x="143" y="326"/>
                  </a:lnTo>
                  <a:lnTo>
                    <a:pt x="142" y="327"/>
                  </a:lnTo>
                  <a:lnTo>
                    <a:pt x="142" y="328"/>
                  </a:lnTo>
                  <a:lnTo>
                    <a:pt x="141" y="329"/>
                  </a:lnTo>
                  <a:lnTo>
                    <a:pt x="141" y="329"/>
                  </a:lnTo>
                  <a:lnTo>
                    <a:pt x="140" y="330"/>
                  </a:lnTo>
                  <a:lnTo>
                    <a:pt x="139" y="330"/>
                  </a:lnTo>
                  <a:lnTo>
                    <a:pt x="138" y="332"/>
                  </a:lnTo>
                  <a:lnTo>
                    <a:pt x="137" y="333"/>
                  </a:lnTo>
                  <a:lnTo>
                    <a:pt x="137" y="334"/>
                  </a:lnTo>
                  <a:lnTo>
                    <a:pt x="136" y="335"/>
                  </a:lnTo>
                  <a:lnTo>
                    <a:pt x="136" y="335"/>
                  </a:lnTo>
                  <a:lnTo>
                    <a:pt x="136" y="336"/>
                  </a:lnTo>
                  <a:lnTo>
                    <a:pt x="137" y="336"/>
                  </a:lnTo>
                  <a:lnTo>
                    <a:pt x="137" y="337"/>
                  </a:lnTo>
                  <a:lnTo>
                    <a:pt x="137" y="339"/>
                  </a:lnTo>
                  <a:lnTo>
                    <a:pt x="138" y="339"/>
                  </a:lnTo>
                  <a:lnTo>
                    <a:pt x="138" y="340"/>
                  </a:lnTo>
                  <a:lnTo>
                    <a:pt x="139" y="341"/>
                  </a:lnTo>
                  <a:lnTo>
                    <a:pt x="140" y="341"/>
                  </a:lnTo>
                  <a:lnTo>
                    <a:pt x="141" y="342"/>
                  </a:lnTo>
                  <a:lnTo>
                    <a:pt x="142" y="342"/>
                  </a:lnTo>
                  <a:lnTo>
                    <a:pt x="143" y="342"/>
                  </a:lnTo>
                  <a:lnTo>
                    <a:pt x="145" y="342"/>
                  </a:lnTo>
                  <a:lnTo>
                    <a:pt x="146" y="342"/>
                  </a:lnTo>
                  <a:lnTo>
                    <a:pt x="147" y="342"/>
                  </a:lnTo>
                  <a:lnTo>
                    <a:pt x="148" y="342"/>
                  </a:lnTo>
                  <a:lnTo>
                    <a:pt x="149" y="342"/>
                  </a:lnTo>
                  <a:lnTo>
                    <a:pt x="150" y="342"/>
                  </a:lnTo>
                  <a:lnTo>
                    <a:pt x="152" y="342"/>
                  </a:lnTo>
                  <a:lnTo>
                    <a:pt x="153" y="342"/>
                  </a:lnTo>
                  <a:lnTo>
                    <a:pt x="154" y="341"/>
                  </a:lnTo>
                  <a:lnTo>
                    <a:pt x="155" y="340"/>
                  </a:lnTo>
                  <a:lnTo>
                    <a:pt x="156" y="340"/>
                  </a:lnTo>
                  <a:lnTo>
                    <a:pt x="157" y="339"/>
                  </a:lnTo>
                  <a:lnTo>
                    <a:pt x="159" y="338"/>
                  </a:lnTo>
                  <a:lnTo>
                    <a:pt x="160" y="337"/>
                  </a:lnTo>
                  <a:lnTo>
                    <a:pt x="161" y="336"/>
                  </a:lnTo>
                  <a:lnTo>
                    <a:pt x="162" y="335"/>
                  </a:lnTo>
                  <a:lnTo>
                    <a:pt x="164" y="335"/>
                  </a:lnTo>
                  <a:lnTo>
                    <a:pt x="166" y="334"/>
                  </a:lnTo>
                  <a:lnTo>
                    <a:pt x="167" y="333"/>
                  </a:lnTo>
                  <a:lnTo>
                    <a:pt x="168" y="332"/>
                  </a:lnTo>
                  <a:lnTo>
                    <a:pt x="169" y="331"/>
                  </a:lnTo>
                  <a:lnTo>
                    <a:pt x="171" y="330"/>
                  </a:lnTo>
                  <a:lnTo>
                    <a:pt x="172" y="329"/>
                  </a:lnTo>
                  <a:lnTo>
                    <a:pt x="174" y="329"/>
                  </a:lnTo>
                  <a:lnTo>
                    <a:pt x="174" y="328"/>
                  </a:lnTo>
                  <a:lnTo>
                    <a:pt x="176" y="327"/>
                  </a:lnTo>
                  <a:lnTo>
                    <a:pt x="177" y="326"/>
                  </a:lnTo>
                  <a:lnTo>
                    <a:pt x="179" y="324"/>
                  </a:lnTo>
                  <a:lnTo>
                    <a:pt x="180" y="323"/>
                  </a:lnTo>
                  <a:lnTo>
                    <a:pt x="180" y="323"/>
                  </a:lnTo>
                  <a:lnTo>
                    <a:pt x="182" y="321"/>
                  </a:lnTo>
                  <a:lnTo>
                    <a:pt x="183" y="321"/>
                  </a:lnTo>
                  <a:lnTo>
                    <a:pt x="185" y="319"/>
                  </a:lnTo>
                  <a:lnTo>
                    <a:pt x="186" y="318"/>
                  </a:lnTo>
                  <a:lnTo>
                    <a:pt x="186" y="316"/>
                  </a:lnTo>
                  <a:lnTo>
                    <a:pt x="187" y="316"/>
                  </a:lnTo>
                  <a:lnTo>
                    <a:pt x="188" y="315"/>
                  </a:lnTo>
                  <a:lnTo>
                    <a:pt x="190" y="314"/>
                  </a:lnTo>
                  <a:lnTo>
                    <a:pt x="191" y="312"/>
                  </a:lnTo>
                  <a:lnTo>
                    <a:pt x="192" y="311"/>
                  </a:lnTo>
                  <a:lnTo>
                    <a:pt x="193" y="310"/>
                  </a:lnTo>
                  <a:lnTo>
                    <a:pt x="193" y="308"/>
                  </a:lnTo>
                  <a:lnTo>
                    <a:pt x="194" y="306"/>
                  </a:lnTo>
                  <a:lnTo>
                    <a:pt x="194" y="305"/>
                  </a:lnTo>
                  <a:lnTo>
                    <a:pt x="195" y="303"/>
                  </a:lnTo>
                  <a:lnTo>
                    <a:pt x="197" y="302"/>
                  </a:lnTo>
                  <a:lnTo>
                    <a:pt x="198" y="301"/>
                  </a:lnTo>
                  <a:lnTo>
                    <a:pt x="199" y="300"/>
                  </a:lnTo>
                  <a:lnTo>
                    <a:pt x="200" y="298"/>
                  </a:lnTo>
                  <a:lnTo>
                    <a:pt x="202" y="297"/>
                  </a:lnTo>
                  <a:lnTo>
                    <a:pt x="204" y="297"/>
                  </a:lnTo>
                  <a:lnTo>
                    <a:pt x="206" y="296"/>
                  </a:lnTo>
                  <a:lnTo>
                    <a:pt x="208" y="294"/>
                  </a:lnTo>
                  <a:lnTo>
                    <a:pt x="211" y="293"/>
                  </a:lnTo>
                  <a:lnTo>
                    <a:pt x="213" y="291"/>
                  </a:lnTo>
                  <a:lnTo>
                    <a:pt x="216" y="290"/>
                  </a:lnTo>
                  <a:lnTo>
                    <a:pt x="217" y="289"/>
                  </a:lnTo>
                  <a:lnTo>
                    <a:pt x="218" y="288"/>
                  </a:lnTo>
                  <a:lnTo>
                    <a:pt x="221" y="286"/>
                  </a:lnTo>
                  <a:lnTo>
                    <a:pt x="224" y="285"/>
                  </a:lnTo>
                  <a:lnTo>
                    <a:pt x="224" y="284"/>
                  </a:lnTo>
                  <a:lnTo>
                    <a:pt x="226" y="284"/>
                  </a:lnTo>
                  <a:lnTo>
                    <a:pt x="228" y="282"/>
                  </a:lnTo>
                  <a:lnTo>
                    <a:pt x="231" y="281"/>
                  </a:lnTo>
                  <a:lnTo>
                    <a:pt x="232" y="280"/>
                  </a:lnTo>
                  <a:lnTo>
                    <a:pt x="235" y="278"/>
                  </a:lnTo>
                  <a:lnTo>
                    <a:pt x="237" y="278"/>
                  </a:lnTo>
                  <a:lnTo>
                    <a:pt x="238" y="278"/>
                  </a:lnTo>
                  <a:lnTo>
                    <a:pt x="239" y="277"/>
                  </a:lnTo>
                  <a:lnTo>
                    <a:pt x="243" y="276"/>
                  </a:lnTo>
                  <a:lnTo>
                    <a:pt x="244" y="275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50" y="273"/>
                  </a:lnTo>
                  <a:lnTo>
                    <a:pt x="251" y="273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2" y="266"/>
                  </a:lnTo>
                  <a:lnTo>
                    <a:pt x="253" y="265"/>
                  </a:lnTo>
                  <a:lnTo>
                    <a:pt x="254" y="262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6" y="259"/>
                  </a:lnTo>
                  <a:lnTo>
                    <a:pt x="256" y="257"/>
                  </a:lnTo>
                  <a:lnTo>
                    <a:pt x="256" y="255"/>
                  </a:lnTo>
                  <a:lnTo>
                    <a:pt x="256" y="254"/>
                  </a:lnTo>
                  <a:lnTo>
                    <a:pt x="257" y="253"/>
                  </a:lnTo>
                  <a:lnTo>
                    <a:pt x="257" y="250"/>
                  </a:lnTo>
                  <a:lnTo>
                    <a:pt x="258" y="249"/>
                  </a:lnTo>
                  <a:lnTo>
                    <a:pt x="259" y="246"/>
                  </a:lnTo>
                  <a:lnTo>
                    <a:pt x="259" y="246"/>
                  </a:lnTo>
                  <a:lnTo>
                    <a:pt x="259" y="245"/>
                  </a:lnTo>
                  <a:lnTo>
                    <a:pt x="259" y="243"/>
                  </a:lnTo>
                  <a:lnTo>
                    <a:pt x="259" y="242"/>
                  </a:lnTo>
                  <a:lnTo>
                    <a:pt x="259" y="241"/>
                  </a:lnTo>
                  <a:lnTo>
                    <a:pt x="260" y="240"/>
                  </a:lnTo>
                  <a:lnTo>
                    <a:pt x="261" y="238"/>
                  </a:lnTo>
                  <a:lnTo>
                    <a:pt x="261" y="235"/>
                  </a:lnTo>
                  <a:lnTo>
                    <a:pt x="262" y="234"/>
                  </a:lnTo>
                  <a:lnTo>
                    <a:pt x="263" y="234"/>
                  </a:lnTo>
                  <a:lnTo>
                    <a:pt x="263" y="233"/>
                  </a:lnTo>
                  <a:lnTo>
                    <a:pt x="265" y="232"/>
                  </a:lnTo>
                  <a:lnTo>
                    <a:pt x="265" y="229"/>
                  </a:lnTo>
                  <a:lnTo>
                    <a:pt x="265" y="228"/>
                  </a:lnTo>
                  <a:lnTo>
                    <a:pt x="266" y="227"/>
                  </a:lnTo>
                  <a:lnTo>
                    <a:pt x="267" y="226"/>
                  </a:lnTo>
                  <a:lnTo>
                    <a:pt x="268" y="225"/>
                  </a:lnTo>
                  <a:lnTo>
                    <a:pt x="268" y="224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72" y="219"/>
                  </a:lnTo>
                  <a:lnTo>
                    <a:pt x="273" y="217"/>
                  </a:lnTo>
                  <a:lnTo>
                    <a:pt x="273" y="216"/>
                  </a:lnTo>
                  <a:lnTo>
                    <a:pt x="272" y="214"/>
                  </a:lnTo>
                  <a:lnTo>
                    <a:pt x="270" y="213"/>
                  </a:lnTo>
                  <a:lnTo>
                    <a:pt x="269" y="211"/>
                  </a:lnTo>
                  <a:lnTo>
                    <a:pt x="269" y="210"/>
                  </a:lnTo>
                  <a:lnTo>
                    <a:pt x="270" y="210"/>
                  </a:lnTo>
                  <a:lnTo>
                    <a:pt x="271" y="210"/>
                  </a:lnTo>
                  <a:lnTo>
                    <a:pt x="272" y="211"/>
                  </a:lnTo>
                  <a:lnTo>
                    <a:pt x="273" y="213"/>
                  </a:lnTo>
                  <a:lnTo>
                    <a:pt x="275" y="211"/>
                  </a:lnTo>
                  <a:lnTo>
                    <a:pt x="274" y="210"/>
                  </a:lnTo>
                  <a:lnTo>
                    <a:pt x="276" y="210"/>
                  </a:lnTo>
                  <a:lnTo>
                    <a:pt x="276" y="209"/>
                  </a:lnTo>
                  <a:lnTo>
                    <a:pt x="275" y="208"/>
                  </a:lnTo>
                  <a:lnTo>
                    <a:pt x="276" y="207"/>
                  </a:lnTo>
                  <a:lnTo>
                    <a:pt x="278" y="205"/>
                  </a:lnTo>
                  <a:lnTo>
                    <a:pt x="277" y="203"/>
                  </a:lnTo>
                  <a:lnTo>
                    <a:pt x="279" y="204"/>
                  </a:lnTo>
                  <a:lnTo>
                    <a:pt x="280" y="204"/>
                  </a:lnTo>
                  <a:lnTo>
                    <a:pt x="282" y="203"/>
                  </a:lnTo>
                  <a:lnTo>
                    <a:pt x="282" y="202"/>
                  </a:lnTo>
                  <a:lnTo>
                    <a:pt x="285" y="202"/>
                  </a:lnTo>
                  <a:lnTo>
                    <a:pt x="286" y="202"/>
                  </a:lnTo>
                  <a:lnTo>
                    <a:pt x="288" y="202"/>
                  </a:lnTo>
                  <a:lnTo>
                    <a:pt x="288" y="201"/>
                  </a:lnTo>
                  <a:lnTo>
                    <a:pt x="288" y="201"/>
                  </a:lnTo>
                  <a:lnTo>
                    <a:pt x="289" y="200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0" y="196"/>
                  </a:lnTo>
                  <a:lnTo>
                    <a:pt x="287" y="196"/>
                  </a:lnTo>
                  <a:lnTo>
                    <a:pt x="284" y="193"/>
                  </a:lnTo>
                  <a:lnTo>
                    <a:pt x="282" y="191"/>
                  </a:lnTo>
                  <a:lnTo>
                    <a:pt x="282" y="190"/>
                  </a:lnTo>
                  <a:lnTo>
                    <a:pt x="282" y="189"/>
                  </a:lnTo>
                  <a:lnTo>
                    <a:pt x="282" y="189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5"/>
                  </a:lnTo>
                  <a:lnTo>
                    <a:pt x="286" y="184"/>
                  </a:lnTo>
                  <a:lnTo>
                    <a:pt x="285" y="183"/>
                  </a:lnTo>
                  <a:lnTo>
                    <a:pt x="284" y="183"/>
                  </a:lnTo>
                  <a:lnTo>
                    <a:pt x="282" y="180"/>
                  </a:lnTo>
                  <a:lnTo>
                    <a:pt x="283" y="180"/>
                  </a:lnTo>
                  <a:lnTo>
                    <a:pt x="285" y="180"/>
                  </a:lnTo>
                  <a:lnTo>
                    <a:pt x="286" y="179"/>
                  </a:lnTo>
                  <a:lnTo>
                    <a:pt x="287" y="178"/>
                  </a:lnTo>
                  <a:lnTo>
                    <a:pt x="286" y="176"/>
                  </a:lnTo>
                  <a:lnTo>
                    <a:pt x="282" y="172"/>
                  </a:lnTo>
                  <a:lnTo>
                    <a:pt x="280" y="172"/>
                  </a:lnTo>
                  <a:lnTo>
                    <a:pt x="279" y="170"/>
                  </a:lnTo>
                  <a:lnTo>
                    <a:pt x="279" y="169"/>
                  </a:lnTo>
                  <a:lnTo>
                    <a:pt x="279" y="168"/>
                  </a:lnTo>
                  <a:lnTo>
                    <a:pt x="280" y="167"/>
                  </a:lnTo>
                  <a:lnTo>
                    <a:pt x="280" y="166"/>
                  </a:lnTo>
                  <a:lnTo>
                    <a:pt x="281" y="165"/>
                  </a:lnTo>
                  <a:lnTo>
                    <a:pt x="280" y="163"/>
                  </a:lnTo>
                  <a:lnTo>
                    <a:pt x="279" y="160"/>
                  </a:lnTo>
                  <a:lnTo>
                    <a:pt x="278" y="159"/>
                  </a:lnTo>
                  <a:lnTo>
                    <a:pt x="275" y="159"/>
                  </a:lnTo>
                  <a:lnTo>
                    <a:pt x="276" y="157"/>
                  </a:lnTo>
                  <a:lnTo>
                    <a:pt x="276" y="154"/>
                  </a:lnTo>
                  <a:lnTo>
                    <a:pt x="275" y="153"/>
                  </a:lnTo>
                  <a:lnTo>
                    <a:pt x="275" y="151"/>
                  </a:lnTo>
                  <a:lnTo>
                    <a:pt x="276" y="150"/>
                  </a:lnTo>
                  <a:lnTo>
                    <a:pt x="276" y="149"/>
                  </a:lnTo>
                  <a:lnTo>
                    <a:pt x="276" y="148"/>
                  </a:lnTo>
                  <a:lnTo>
                    <a:pt x="276" y="147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8" y="144"/>
                  </a:lnTo>
                  <a:lnTo>
                    <a:pt x="279" y="143"/>
                  </a:lnTo>
                  <a:lnTo>
                    <a:pt x="279" y="142"/>
                  </a:lnTo>
                  <a:lnTo>
                    <a:pt x="280" y="141"/>
                  </a:lnTo>
                  <a:lnTo>
                    <a:pt x="280" y="139"/>
                  </a:lnTo>
                  <a:lnTo>
                    <a:pt x="280" y="138"/>
                  </a:lnTo>
                  <a:lnTo>
                    <a:pt x="281" y="136"/>
                  </a:lnTo>
                  <a:lnTo>
                    <a:pt x="282" y="136"/>
                  </a:lnTo>
                  <a:lnTo>
                    <a:pt x="282" y="134"/>
                  </a:lnTo>
                  <a:lnTo>
                    <a:pt x="282" y="132"/>
                  </a:lnTo>
                  <a:lnTo>
                    <a:pt x="283" y="131"/>
                  </a:lnTo>
                  <a:lnTo>
                    <a:pt x="284" y="130"/>
                  </a:lnTo>
                  <a:lnTo>
                    <a:pt x="285" y="128"/>
                  </a:lnTo>
                  <a:lnTo>
                    <a:pt x="285" y="126"/>
                  </a:lnTo>
                  <a:lnTo>
                    <a:pt x="285" y="126"/>
                  </a:lnTo>
                  <a:lnTo>
                    <a:pt x="285" y="122"/>
                  </a:lnTo>
                  <a:lnTo>
                    <a:pt x="288" y="120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9" y="113"/>
                  </a:lnTo>
                  <a:lnTo>
                    <a:pt x="290" y="113"/>
                  </a:lnTo>
                  <a:lnTo>
                    <a:pt x="290" y="111"/>
                  </a:lnTo>
                  <a:lnTo>
                    <a:pt x="290" y="110"/>
                  </a:lnTo>
                  <a:lnTo>
                    <a:pt x="288" y="110"/>
                  </a:lnTo>
                  <a:lnTo>
                    <a:pt x="288" y="108"/>
                  </a:lnTo>
                  <a:lnTo>
                    <a:pt x="288" y="106"/>
                  </a:lnTo>
                  <a:lnTo>
                    <a:pt x="288" y="105"/>
                  </a:lnTo>
                  <a:lnTo>
                    <a:pt x="287" y="104"/>
                  </a:lnTo>
                  <a:lnTo>
                    <a:pt x="286" y="101"/>
                  </a:lnTo>
                  <a:lnTo>
                    <a:pt x="285" y="98"/>
                  </a:lnTo>
                  <a:lnTo>
                    <a:pt x="284" y="96"/>
                  </a:lnTo>
                  <a:lnTo>
                    <a:pt x="286" y="94"/>
                  </a:lnTo>
                  <a:lnTo>
                    <a:pt x="287" y="93"/>
                  </a:lnTo>
                  <a:lnTo>
                    <a:pt x="289" y="93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3" y="89"/>
                  </a:lnTo>
                  <a:lnTo>
                    <a:pt x="293" y="88"/>
                  </a:lnTo>
                  <a:lnTo>
                    <a:pt x="295" y="86"/>
                  </a:lnTo>
                  <a:lnTo>
                    <a:pt x="297" y="84"/>
                  </a:lnTo>
                  <a:lnTo>
                    <a:pt x="300" y="83"/>
                  </a:lnTo>
                  <a:lnTo>
                    <a:pt x="299" y="78"/>
                  </a:lnTo>
                  <a:lnTo>
                    <a:pt x="301" y="76"/>
                  </a:lnTo>
                  <a:lnTo>
                    <a:pt x="303" y="75"/>
                  </a:lnTo>
                  <a:lnTo>
                    <a:pt x="304" y="72"/>
                  </a:lnTo>
                  <a:lnTo>
                    <a:pt x="307" y="69"/>
                  </a:lnTo>
                  <a:lnTo>
                    <a:pt x="309" y="69"/>
                  </a:lnTo>
                  <a:lnTo>
                    <a:pt x="311" y="67"/>
                  </a:lnTo>
                  <a:lnTo>
                    <a:pt x="313" y="66"/>
                  </a:lnTo>
                  <a:lnTo>
                    <a:pt x="312" y="64"/>
                  </a:lnTo>
                  <a:lnTo>
                    <a:pt x="312" y="62"/>
                  </a:lnTo>
                  <a:lnTo>
                    <a:pt x="314" y="62"/>
                  </a:lnTo>
                  <a:lnTo>
                    <a:pt x="314" y="61"/>
                  </a:lnTo>
                  <a:lnTo>
                    <a:pt x="315" y="58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1"/>
                  </a:lnTo>
                  <a:lnTo>
                    <a:pt x="320" y="50"/>
                  </a:lnTo>
                  <a:lnTo>
                    <a:pt x="322" y="48"/>
                  </a:lnTo>
                  <a:lnTo>
                    <a:pt x="324" y="44"/>
                  </a:lnTo>
                  <a:lnTo>
                    <a:pt x="326" y="44"/>
                  </a:lnTo>
                  <a:lnTo>
                    <a:pt x="333" y="40"/>
                  </a:lnTo>
                  <a:lnTo>
                    <a:pt x="333" y="38"/>
                  </a:lnTo>
                  <a:lnTo>
                    <a:pt x="335" y="33"/>
                  </a:lnTo>
                  <a:lnTo>
                    <a:pt x="335" y="32"/>
                  </a:lnTo>
                  <a:lnTo>
                    <a:pt x="339" y="31"/>
                  </a:lnTo>
                  <a:lnTo>
                    <a:pt x="339" y="30"/>
                  </a:lnTo>
                  <a:lnTo>
                    <a:pt x="339" y="28"/>
                  </a:lnTo>
                  <a:lnTo>
                    <a:pt x="341" y="25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3" y="18"/>
                  </a:lnTo>
                  <a:lnTo>
                    <a:pt x="346" y="17"/>
                  </a:lnTo>
                  <a:lnTo>
                    <a:pt x="346" y="14"/>
                  </a:lnTo>
                  <a:lnTo>
                    <a:pt x="349" y="12"/>
                  </a:lnTo>
                  <a:lnTo>
                    <a:pt x="351" y="12"/>
                  </a:lnTo>
                  <a:lnTo>
                    <a:pt x="355" y="9"/>
                  </a:lnTo>
                  <a:lnTo>
                    <a:pt x="356" y="7"/>
                  </a:lnTo>
                  <a:lnTo>
                    <a:pt x="357" y="6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59" y="4"/>
                  </a:lnTo>
                  <a:lnTo>
                    <a:pt x="362" y="1"/>
                  </a:lnTo>
                  <a:lnTo>
                    <a:pt x="363" y="0"/>
                  </a:lnTo>
                  <a:lnTo>
                    <a:pt x="365" y="0"/>
                  </a:lnTo>
                  <a:lnTo>
                    <a:pt x="368" y="1"/>
                  </a:lnTo>
                  <a:lnTo>
                    <a:pt x="371" y="5"/>
                  </a:lnTo>
                  <a:lnTo>
                    <a:pt x="376" y="8"/>
                  </a:lnTo>
                  <a:lnTo>
                    <a:pt x="382" y="13"/>
                  </a:lnTo>
                  <a:lnTo>
                    <a:pt x="385" y="18"/>
                  </a:lnTo>
                  <a:lnTo>
                    <a:pt x="390" y="22"/>
                  </a:lnTo>
                  <a:lnTo>
                    <a:pt x="393" y="25"/>
                  </a:lnTo>
                  <a:lnTo>
                    <a:pt x="395" y="27"/>
                  </a:lnTo>
                  <a:lnTo>
                    <a:pt x="501" y="74"/>
                  </a:lnTo>
                  <a:lnTo>
                    <a:pt x="502" y="74"/>
                  </a:lnTo>
                  <a:lnTo>
                    <a:pt x="503" y="75"/>
                  </a:lnTo>
                  <a:lnTo>
                    <a:pt x="504" y="75"/>
                  </a:lnTo>
                  <a:lnTo>
                    <a:pt x="505" y="75"/>
                  </a:lnTo>
                  <a:lnTo>
                    <a:pt x="505" y="75"/>
                  </a:lnTo>
                  <a:lnTo>
                    <a:pt x="506" y="75"/>
                  </a:lnTo>
                  <a:lnTo>
                    <a:pt x="507" y="74"/>
                  </a:lnTo>
                  <a:lnTo>
                    <a:pt x="508" y="73"/>
                  </a:lnTo>
                  <a:lnTo>
                    <a:pt x="508" y="72"/>
                  </a:lnTo>
                  <a:lnTo>
                    <a:pt x="509" y="70"/>
                  </a:lnTo>
                  <a:lnTo>
                    <a:pt x="510" y="69"/>
                  </a:lnTo>
                  <a:lnTo>
                    <a:pt x="515" y="70"/>
                  </a:lnTo>
                  <a:lnTo>
                    <a:pt x="517" y="70"/>
                  </a:lnTo>
                  <a:lnTo>
                    <a:pt x="517" y="70"/>
                  </a:lnTo>
                  <a:lnTo>
                    <a:pt x="519" y="69"/>
                  </a:lnTo>
                  <a:lnTo>
                    <a:pt x="520" y="69"/>
                  </a:lnTo>
                  <a:lnTo>
                    <a:pt x="522" y="69"/>
                  </a:lnTo>
                  <a:lnTo>
                    <a:pt x="523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6" y="68"/>
                  </a:lnTo>
                  <a:lnTo>
                    <a:pt x="528" y="68"/>
                  </a:lnTo>
                  <a:lnTo>
                    <a:pt x="529" y="69"/>
                  </a:lnTo>
                  <a:lnTo>
                    <a:pt x="530" y="69"/>
                  </a:lnTo>
                  <a:lnTo>
                    <a:pt x="530" y="70"/>
                  </a:lnTo>
                  <a:lnTo>
                    <a:pt x="531" y="71"/>
                  </a:lnTo>
                  <a:lnTo>
                    <a:pt x="533" y="70"/>
                  </a:lnTo>
                  <a:lnTo>
                    <a:pt x="555" y="65"/>
                  </a:lnTo>
                  <a:lnTo>
                    <a:pt x="556" y="65"/>
                  </a:lnTo>
                  <a:lnTo>
                    <a:pt x="557" y="64"/>
                  </a:lnTo>
                  <a:lnTo>
                    <a:pt x="558" y="63"/>
                  </a:lnTo>
                  <a:lnTo>
                    <a:pt x="561" y="63"/>
                  </a:lnTo>
                  <a:lnTo>
                    <a:pt x="563" y="62"/>
                  </a:lnTo>
                  <a:lnTo>
                    <a:pt x="565" y="62"/>
                  </a:lnTo>
                  <a:lnTo>
                    <a:pt x="609" y="54"/>
                  </a:lnTo>
                  <a:lnTo>
                    <a:pt x="609" y="55"/>
                  </a:lnTo>
                  <a:lnTo>
                    <a:pt x="609" y="56"/>
                  </a:lnTo>
                  <a:lnTo>
                    <a:pt x="610" y="57"/>
                  </a:lnTo>
                  <a:lnTo>
                    <a:pt x="610" y="58"/>
                  </a:lnTo>
                  <a:lnTo>
                    <a:pt x="610" y="59"/>
                  </a:lnTo>
                  <a:lnTo>
                    <a:pt x="611" y="60"/>
                  </a:lnTo>
                  <a:lnTo>
                    <a:pt x="610" y="60"/>
                  </a:lnTo>
                  <a:lnTo>
                    <a:pt x="611" y="61"/>
                  </a:lnTo>
                  <a:lnTo>
                    <a:pt x="611" y="62"/>
                  </a:lnTo>
                  <a:lnTo>
                    <a:pt x="611" y="62"/>
                  </a:lnTo>
                  <a:lnTo>
                    <a:pt x="612" y="63"/>
                  </a:lnTo>
                  <a:lnTo>
                    <a:pt x="613" y="64"/>
                  </a:lnTo>
                  <a:lnTo>
                    <a:pt x="613" y="65"/>
                  </a:lnTo>
                  <a:lnTo>
                    <a:pt x="613" y="66"/>
                  </a:lnTo>
                  <a:lnTo>
                    <a:pt x="613" y="67"/>
                  </a:lnTo>
                  <a:lnTo>
                    <a:pt x="614" y="67"/>
                  </a:lnTo>
                  <a:lnTo>
                    <a:pt x="614" y="68"/>
                  </a:lnTo>
                  <a:lnTo>
                    <a:pt x="614" y="69"/>
                  </a:lnTo>
                  <a:lnTo>
                    <a:pt x="614" y="69"/>
                  </a:lnTo>
                  <a:lnTo>
                    <a:pt x="615" y="69"/>
                  </a:lnTo>
                  <a:lnTo>
                    <a:pt x="616" y="70"/>
                  </a:lnTo>
                  <a:lnTo>
                    <a:pt x="617" y="70"/>
                  </a:lnTo>
                  <a:lnTo>
                    <a:pt x="617" y="71"/>
                  </a:lnTo>
                  <a:lnTo>
                    <a:pt x="618" y="71"/>
                  </a:lnTo>
                  <a:lnTo>
                    <a:pt x="619" y="71"/>
                  </a:lnTo>
                  <a:lnTo>
                    <a:pt x="619" y="72"/>
                  </a:lnTo>
                  <a:lnTo>
                    <a:pt x="618" y="72"/>
                  </a:lnTo>
                  <a:lnTo>
                    <a:pt x="618" y="73"/>
                  </a:lnTo>
                  <a:lnTo>
                    <a:pt x="617" y="74"/>
                  </a:lnTo>
                  <a:lnTo>
                    <a:pt x="617" y="75"/>
                  </a:lnTo>
                  <a:lnTo>
                    <a:pt x="616" y="75"/>
                  </a:lnTo>
                  <a:lnTo>
                    <a:pt x="617" y="76"/>
                  </a:lnTo>
                  <a:lnTo>
                    <a:pt x="617" y="77"/>
                  </a:lnTo>
                  <a:lnTo>
                    <a:pt x="617" y="78"/>
                  </a:lnTo>
                  <a:lnTo>
                    <a:pt x="616" y="79"/>
                  </a:lnTo>
                  <a:lnTo>
                    <a:pt x="617" y="80"/>
                  </a:lnTo>
                  <a:lnTo>
                    <a:pt x="617" y="79"/>
                  </a:lnTo>
                  <a:lnTo>
                    <a:pt x="618" y="79"/>
                  </a:lnTo>
                  <a:lnTo>
                    <a:pt x="619" y="80"/>
                  </a:lnTo>
                  <a:lnTo>
                    <a:pt x="618" y="80"/>
                  </a:lnTo>
                  <a:lnTo>
                    <a:pt x="617" y="81"/>
                  </a:lnTo>
                  <a:lnTo>
                    <a:pt x="617" y="81"/>
                  </a:lnTo>
                  <a:lnTo>
                    <a:pt x="616" y="82"/>
                  </a:lnTo>
                  <a:lnTo>
                    <a:pt x="616" y="83"/>
                  </a:lnTo>
                  <a:lnTo>
                    <a:pt x="616" y="84"/>
                  </a:lnTo>
                  <a:lnTo>
                    <a:pt x="615" y="85"/>
                  </a:lnTo>
                  <a:lnTo>
                    <a:pt x="615" y="86"/>
                  </a:lnTo>
                  <a:lnTo>
                    <a:pt x="616" y="87"/>
                  </a:lnTo>
                  <a:lnTo>
                    <a:pt x="616" y="88"/>
                  </a:lnTo>
                  <a:lnTo>
                    <a:pt x="616" y="88"/>
                  </a:lnTo>
                  <a:lnTo>
                    <a:pt x="616" y="89"/>
                  </a:lnTo>
                  <a:lnTo>
                    <a:pt x="617" y="90"/>
                  </a:lnTo>
                  <a:lnTo>
                    <a:pt x="617" y="91"/>
                  </a:lnTo>
                  <a:lnTo>
                    <a:pt x="616" y="92"/>
                  </a:lnTo>
                  <a:lnTo>
                    <a:pt x="616" y="93"/>
                  </a:lnTo>
                  <a:lnTo>
                    <a:pt x="616" y="94"/>
                  </a:lnTo>
                  <a:lnTo>
                    <a:pt x="616" y="94"/>
                  </a:lnTo>
                  <a:lnTo>
                    <a:pt x="616" y="95"/>
                  </a:lnTo>
                  <a:lnTo>
                    <a:pt x="617" y="95"/>
                  </a:lnTo>
                  <a:lnTo>
                    <a:pt x="618" y="95"/>
                  </a:lnTo>
                  <a:lnTo>
                    <a:pt x="618" y="96"/>
                  </a:lnTo>
                  <a:lnTo>
                    <a:pt x="619" y="97"/>
                  </a:lnTo>
                  <a:lnTo>
                    <a:pt x="619" y="98"/>
                  </a:lnTo>
                  <a:lnTo>
                    <a:pt x="619" y="99"/>
                  </a:lnTo>
                  <a:lnTo>
                    <a:pt x="618" y="100"/>
                  </a:lnTo>
                  <a:lnTo>
                    <a:pt x="618" y="100"/>
                  </a:lnTo>
                  <a:lnTo>
                    <a:pt x="617" y="100"/>
                  </a:lnTo>
                  <a:lnTo>
                    <a:pt x="617" y="101"/>
                  </a:lnTo>
                  <a:lnTo>
                    <a:pt x="618" y="101"/>
                  </a:lnTo>
                  <a:lnTo>
                    <a:pt x="618" y="100"/>
                  </a:lnTo>
                  <a:lnTo>
                    <a:pt x="619" y="100"/>
                  </a:lnTo>
                  <a:lnTo>
                    <a:pt x="619" y="100"/>
                  </a:lnTo>
                  <a:lnTo>
                    <a:pt x="619" y="99"/>
                  </a:lnTo>
                  <a:lnTo>
                    <a:pt x="619" y="99"/>
                  </a:lnTo>
                  <a:lnTo>
                    <a:pt x="619" y="98"/>
                  </a:lnTo>
                  <a:lnTo>
                    <a:pt x="620" y="99"/>
                  </a:lnTo>
                  <a:lnTo>
                    <a:pt x="620" y="100"/>
                  </a:lnTo>
                  <a:lnTo>
                    <a:pt x="621" y="100"/>
                  </a:lnTo>
                  <a:lnTo>
                    <a:pt x="621" y="100"/>
                  </a:lnTo>
                  <a:lnTo>
                    <a:pt x="622" y="100"/>
                  </a:lnTo>
                  <a:lnTo>
                    <a:pt x="623" y="100"/>
                  </a:lnTo>
                  <a:lnTo>
                    <a:pt x="624" y="100"/>
                  </a:lnTo>
                  <a:lnTo>
                    <a:pt x="623" y="101"/>
                  </a:lnTo>
                  <a:lnTo>
                    <a:pt x="623" y="102"/>
                  </a:lnTo>
                  <a:lnTo>
                    <a:pt x="624" y="103"/>
                  </a:lnTo>
                  <a:lnTo>
                    <a:pt x="624" y="104"/>
                  </a:lnTo>
                  <a:lnTo>
                    <a:pt x="625" y="104"/>
                  </a:lnTo>
                  <a:lnTo>
                    <a:pt x="626" y="105"/>
                  </a:lnTo>
                  <a:lnTo>
                    <a:pt x="625" y="106"/>
                  </a:lnTo>
                  <a:lnTo>
                    <a:pt x="624" y="106"/>
                  </a:lnTo>
                  <a:lnTo>
                    <a:pt x="624" y="107"/>
                  </a:lnTo>
                  <a:lnTo>
                    <a:pt x="625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26" y="108"/>
                  </a:lnTo>
                  <a:lnTo>
                    <a:pt x="626" y="109"/>
                  </a:lnTo>
                  <a:lnTo>
                    <a:pt x="626" y="110"/>
                  </a:lnTo>
                  <a:lnTo>
                    <a:pt x="627" y="111"/>
                  </a:lnTo>
                  <a:lnTo>
                    <a:pt x="627" y="112"/>
                  </a:lnTo>
                  <a:lnTo>
                    <a:pt x="628" y="113"/>
                  </a:lnTo>
                  <a:lnTo>
                    <a:pt x="628" y="113"/>
                  </a:lnTo>
                  <a:lnTo>
                    <a:pt x="628" y="114"/>
                  </a:lnTo>
                  <a:lnTo>
                    <a:pt x="628" y="115"/>
                  </a:lnTo>
                  <a:lnTo>
                    <a:pt x="628" y="116"/>
                  </a:lnTo>
                  <a:lnTo>
                    <a:pt x="627" y="117"/>
                  </a:lnTo>
                  <a:lnTo>
                    <a:pt x="628" y="117"/>
                  </a:lnTo>
                  <a:lnTo>
                    <a:pt x="627" y="118"/>
                  </a:lnTo>
                  <a:lnTo>
                    <a:pt x="627" y="119"/>
                  </a:lnTo>
                  <a:lnTo>
                    <a:pt x="627" y="119"/>
                  </a:lnTo>
                  <a:lnTo>
                    <a:pt x="626" y="120"/>
                  </a:lnTo>
                  <a:lnTo>
                    <a:pt x="626" y="122"/>
                  </a:lnTo>
                  <a:lnTo>
                    <a:pt x="627" y="123"/>
                  </a:lnTo>
                  <a:lnTo>
                    <a:pt x="627" y="124"/>
                  </a:lnTo>
                  <a:lnTo>
                    <a:pt x="627" y="125"/>
                  </a:lnTo>
                  <a:lnTo>
                    <a:pt x="627" y="126"/>
                  </a:lnTo>
                  <a:lnTo>
                    <a:pt x="628" y="126"/>
                  </a:lnTo>
                  <a:lnTo>
                    <a:pt x="628" y="127"/>
                  </a:lnTo>
                  <a:lnTo>
                    <a:pt x="629" y="128"/>
                  </a:lnTo>
                  <a:lnTo>
                    <a:pt x="629" y="129"/>
                  </a:lnTo>
                  <a:lnTo>
                    <a:pt x="628" y="129"/>
                  </a:lnTo>
                  <a:lnTo>
                    <a:pt x="627" y="129"/>
                  </a:lnTo>
                  <a:lnTo>
                    <a:pt x="626" y="130"/>
                  </a:lnTo>
                  <a:lnTo>
                    <a:pt x="627" y="131"/>
                  </a:lnTo>
                  <a:lnTo>
                    <a:pt x="628" y="130"/>
                  </a:lnTo>
                  <a:lnTo>
                    <a:pt x="630" y="130"/>
                  </a:lnTo>
                  <a:lnTo>
                    <a:pt x="631" y="130"/>
                  </a:lnTo>
                  <a:lnTo>
                    <a:pt x="632" y="130"/>
                  </a:lnTo>
                  <a:lnTo>
                    <a:pt x="632" y="130"/>
                  </a:lnTo>
                  <a:lnTo>
                    <a:pt x="632" y="131"/>
                  </a:lnTo>
                  <a:lnTo>
                    <a:pt x="633" y="132"/>
                  </a:lnTo>
                  <a:lnTo>
                    <a:pt x="633" y="132"/>
                  </a:lnTo>
                  <a:lnTo>
                    <a:pt x="634" y="132"/>
                  </a:lnTo>
                  <a:lnTo>
                    <a:pt x="635" y="133"/>
                  </a:lnTo>
                  <a:lnTo>
                    <a:pt x="636" y="133"/>
                  </a:lnTo>
                  <a:lnTo>
                    <a:pt x="637" y="134"/>
                  </a:lnTo>
                  <a:lnTo>
                    <a:pt x="638" y="133"/>
                  </a:lnTo>
                  <a:lnTo>
                    <a:pt x="639" y="133"/>
                  </a:lnTo>
                  <a:lnTo>
                    <a:pt x="639" y="133"/>
                  </a:lnTo>
                  <a:lnTo>
                    <a:pt x="639" y="134"/>
                  </a:lnTo>
                  <a:lnTo>
                    <a:pt x="640" y="135"/>
                  </a:lnTo>
                  <a:lnTo>
                    <a:pt x="641" y="136"/>
                  </a:lnTo>
                  <a:lnTo>
                    <a:pt x="641" y="137"/>
                  </a:lnTo>
                  <a:lnTo>
                    <a:pt x="641" y="138"/>
                  </a:lnTo>
                  <a:lnTo>
                    <a:pt x="642" y="138"/>
                  </a:lnTo>
                  <a:lnTo>
                    <a:pt x="642" y="138"/>
                  </a:lnTo>
                  <a:lnTo>
                    <a:pt x="642" y="139"/>
                  </a:lnTo>
                  <a:lnTo>
                    <a:pt x="642" y="140"/>
                  </a:lnTo>
                  <a:lnTo>
                    <a:pt x="642" y="141"/>
                  </a:lnTo>
                  <a:lnTo>
                    <a:pt x="643" y="142"/>
                  </a:lnTo>
                  <a:lnTo>
                    <a:pt x="644" y="143"/>
                  </a:lnTo>
                  <a:lnTo>
                    <a:pt x="644" y="144"/>
                  </a:lnTo>
                  <a:lnTo>
                    <a:pt x="645" y="144"/>
                  </a:lnTo>
                  <a:lnTo>
                    <a:pt x="645" y="145"/>
                  </a:lnTo>
                  <a:lnTo>
                    <a:pt x="645" y="145"/>
                  </a:lnTo>
                  <a:lnTo>
                    <a:pt x="645" y="146"/>
                  </a:lnTo>
                  <a:lnTo>
                    <a:pt x="645" y="146"/>
                  </a:lnTo>
                  <a:lnTo>
                    <a:pt x="646" y="146"/>
                  </a:lnTo>
                  <a:lnTo>
                    <a:pt x="646" y="147"/>
                  </a:lnTo>
                  <a:lnTo>
                    <a:pt x="647" y="147"/>
                  </a:lnTo>
                  <a:lnTo>
                    <a:pt x="647" y="148"/>
                  </a:lnTo>
                  <a:lnTo>
                    <a:pt x="648" y="148"/>
                  </a:lnTo>
                  <a:lnTo>
                    <a:pt x="649" y="147"/>
                  </a:lnTo>
                  <a:lnTo>
                    <a:pt x="649" y="146"/>
                  </a:lnTo>
                  <a:lnTo>
                    <a:pt x="650" y="145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7"/>
                  </a:lnTo>
                  <a:lnTo>
                    <a:pt x="651" y="148"/>
                  </a:lnTo>
                  <a:lnTo>
                    <a:pt x="651" y="149"/>
                  </a:lnTo>
                  <a:lnTo>
                    <a:pt x="651" y="150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2" y="152"/>
                  </a:lnTo>
                  <a:lnTo>
                    <a:pt x="652" y="153"/>
                  </a:lnTo>
                  <a:lnTo>
                    <a:pt x="652" y="154"/>
                  </a:lnTo>
                  <a:lnTo>
                    <a:pt x="653" y="155"/>
                  </a:lnTo>
                  <a:lnTo>
                    <a:pt x="653" y="156"/>
                  </a:lnTo>
                  <a:lnTo>
                    <a:pt x="653" y="157"/>
                  </a:lnTo>
                  <a:lnTo>
                    <a:pt x="653" y="157"/>
                  </a:lnTo>
                  <a:lnTo>
                    <a:pt x="654" y="158"/>
                  </a:lnTo>
                  <a:lnTo>
                    <a:pt x="654" y="159"/>
                  </a:lnTo>
                  <a:lnTo>
                    <a:pt x="654" y="160"/>
                  </a:lnTo>
                  <a:lnTo>
                    <a:pt x="655" y="161"/>
                  </a:lnTo>
                  <a:lnTo>
                    <a:pt x="656" y="161"/>
                  </a:lnTo>
                  <a:lnTo>
                    <a:pt x="656" y="162"/>
                  </a:lnTo>
                  <a:lnTo>
                    <a:pt x="657" y="162"/>
                  </a:lnTo>
                  <a:lnTo>
                    <a:pt x="658" y="163"/>
                  </a:lnTo>
                  <a:lnTo>
                    <a:pt x="658" y="163"/>
                  </a:lnTo>
                  <a:lnTo>
                    <a:pt x="659" y="163"/>
                  </a:lnTo>
                  <a:lnTo>
                    <a:pt x="660" y="163"/>
                  </a:lnTo>
                  <a:lnTo>
                    <a:pt x="660" y="164"/>
                  </a:lnTo>
                  <a:lnTo>
                    <a:pt x="661" y="164"/>
                  </a:lnTo>
                  <a:lnTo>
                    <a:pt x="662" y="164"/>
                  </a:lnTo>
                  <a:lnTo>
                    <a:pt x="663" y="164"/>
                  </a:lnTo>
                  <a:lnTo>
                    <a:pt x="664" y="164"/>
                  </a:lnTo>
                  <a:lnTo>
                    <a:pt x="664" y="163"/>
                  </a:lnTo>
                  <a:lnTo>
                    <a:pt x="665" y="162"/>
                  </a:lnTo>
                  <a:lnTo>
                    <a:pt x="666" y="161"/>
                  </a:lnTo>
                  <a:lnTo>
                    <a:pt x="667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8"/>
                  </a:lnTo>
                  <a:lnTo>
                    <a:pt x="669" y="157"/>
                  </a:lnTo>
                  <a:lnTo>
                    <a:pt x="669" y="158"/>
                  </a:lnTo>
                  <a:lnTo>
                    <a:pt x="669" y="159"/>
                  </a:lnTo>
                  <a:lnTo>
                    <a:pt x="669" y="160"/>
                  </a:lnTo>
                  <a:lnTo>
                    <a:pt x="669" y="161"/>
                  </a:lnTo>
                  <a:lnTo>
                    <a:pt x="669" y="162"/>
                  </a:lnTo>
                  <a:lnTo>
                    <a:pt x="669" y="163"/>
                  </a:lnTo>
                  <a:lnTo>
                    <a:pt x="668" y="163"/>
                  </a:lnTo>
                  <a:lnTo>
                    <a:pt x="667" y="163"/>
                  </a:lnTo>
                  <a:lnTo>
                    <a:pt x="666" y="164"/>
                  </a:lnTo>
                  <a:lnTo>
                    <a:pt x="665" y="164"/>
                  </a:lnTo>
                  <a:lnTo>
                    <a:pt x="665" y="164"/>
                  </a:lnTo>
                  <a:lnTo>
                    <a:pt x="664" y="164"/>
                  </a:lnTo>
                  <a:lnTo>
                    <a:pt x="664" y="165"/>
                  </a:lnTo>
                  <a:lnTo>
                    <a:pt x="664" y="165"/>
                  </a:lnTo>
                  <a:lnTo>
                    <a:pt x="663" y="166"/>
                  </a:lnTo>
                  <a:lnTo>
                    <a:pt x="662" y="166"/>
                  </a:lnTo>
                  <a:lnTo>
                    <a:pt x="661" y="167"/>
                  </a:lnTo>
                  <a:lnTo>
                    <a:pt x="660" y="167"/>
                  </a:lnTo>
                  <a:lnTo>
                    <a:pt x="660" y="166"/>
                  </a:lnTo>
                  <a:lnTo>
                    <a:pt x="659" y="166"/>
                  </a:lnTo>
                  <a:lnTo>
                    <a:pt x="658" y="167"/>
                  </a:lnTo>
                  <a:lnTo>
                    <a:pt x="658" y="167"/>
                  </a:lnTo>
                  <a:lnTo>
                    <a:pt x="657" y="166"/>
                  </a:lnTo>
                  <a:lnTo>
                    <a:pt x="656" y="166"/>
                  </a:lnTo>
                  <a:lnTo>
                    <a:pt x="655" y="165"/>
                  </a:lnTo>
                  <a:lnTo>
                    <a:pt x="654" y="165"/>
                  </a:lnTo>
                  <a:lnTo>
                    <a:pt x="654" y="166"/>
                  </a:lnTo>
                  <a:lnTo>
                    <a:pt x="654" y="167"/>
                  </a:lnTo>
                  <a:lnTo>
                    <a:pt x="654" y="168"/>
                  </a:lnTo>
                  <a:lnTo>
                    <a:pt x="653" y="169"/>
                  </a:lnTo>
                  <a:lnTo>
                    <a:pt x="653" y="168"/>
                  </a:lnTo>
                  <a:lnTo>
                    <a:pt x="652" y="168"/>
                  </a:lnTo>
                  <a:lnTo>
                    <a:pt x="652" y="167"/>
                  </a:lnTo>
                  <a:lnTo>
                    <a:pt x="652" y="166"/>
                  </a:lnTo>
                  <a:lnTo>
                    <a:pt x="652" y="165"/>
                  </a:lnTo>
                  <a:lnTo>
                    <a:pt x="651" y="165"/>
                  </a:lnTo>
                  <a:lnTo>
                    <a:pt x="651" y="164"/>
                  </a:lnTo>
                  <a:lnTo>
                    <a:pt x="651" y="164"/>
                  </a:lnTo>
                  <a:lnTo>
                    <a:pt x="651" y="163"/>
                  </a:lnTo>
                  <a:lnTo>
                    <a:pt x="651" y="162"/>
                  </a:lnTo>
                  <a:lnTo>
                    <a:pt x="650" y="162"/>
                  </a:lnTo>
                  <a:lnTo>
                    <a:pt x="649" y="162"/>
                  </a:lnTo>
                  <a:lnTo>
                    <a:pt x="649" y="161"/>
                  </a:lnTo>
                  <a:lnTo>
                    <a:pt x="649" y="160"/>
                  </a:lnTo>
                  <a:lnTo>
                    <a:pt x="648" y="160"/>
                  </a:lnTo>
                  <a:lnTo>
                    <a:pt x="648" y="159"/>
                  </a:lnTo>
                  <a:lnTo>
                    <a:pt x="647" y="159"/>
                  </a:lnTo>
                  <a:lnTo>
                    <a:pt x="647" y="158"/>
                  </a:lnTo>
                  <a:lnTo>
                    <a:pt x="647" y="157"/>
                  </a:lnTo>
                  <a:lnTo>
                    <a:pt x="646" y="157"/>
                  </a:lnTo>
                  <a:lnTo>
                    <a:pt x="645" y="157"/>
                  </a:lnTo>
                  <a:lnTo>
                    <a:pt x="645" y="157"/>
                  </a:lnTo>
                  <a:lnTo>
                    <a:pt x="644" y="156"/>
                  </a:lnTo>
                  <a:lnTo>
                    <a:pt x="643" y="155"/>
                  </a:lnTo>
                  <a:lnTo>
                    <a:pt x="642" y="155"/>
                  </a:lnTo>
                  <a:lnTo>
                    <a:pt x="641" y="155"/>
                  </a:lnTo>
                  <a:lnTo>
                    <a:pt x="640" y="155"/>
                  </a:lnTo>
                  <a:lnTo>
                    <a:pt x="639" y="155"/>
                  </a:lnTo>
                  <a:lnTo>
                    <a:pt x="639" y="155"/>
                  </a:lnTo>
                  <a:lnTo>
                    <a:pt x="639" y="156"/>
                  </a:lnTo>
                  <a:lnTo>
                    <a:pt x="638" y="156"/>
                  </a:lnTo>
                  <a:lnTo>
                    <a:pt x="637" y="156"/>
                  </a:lnTo>
                  <a:lnTo>
                    <a:pt x="636" y="156"/>
                  </a:lnTo>
                  <a:lnTo>
                    <a:pt x="635" y="157"/>
                  </a:lnTo>
                  <a:lnTo>
                    <a:pt x="634" y="157"/>
                  </a:lnTo>
                  <a:lnTo>
                    <a:pt x="633" y="157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3625" y="2808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3667" y="2948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2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6"/>
            <p:cNvSpPr>
              <a:spLocks noChangeArrowheads="1"/>
            </p:cNvSpPr>
            <p:nvPr/>
          </p:nvSpPr>
          <p:spPr bwMode="auto">
            <a:xfrm>
              <a:off x="3680" y="2971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689" y="3066"/>
              <a:ext cx="3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3" y="4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2" y="4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lnTo>
                    <a:pt x="3" y="4"/>
                  </a:lnTo>
                  <a:lnTo>
                    <a:pt x="2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2" y="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692" y="3070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3743" y="309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648" y="2875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2033" y="2240"/>
              <a:ext cx="1199" cy="906"/>
            </a:xfrm>
            <a:custGeom>
              <a:avLst/>
              <a:gdLst/>
              <a:ahLst/>
              <a:cxnLst>
                <a:cxn ang="0">
                  <a:pos x="214" y="91"/>
                </a:cxn>
                <a:cxn ang="0">
                  <a:pos x="248" y="101"/>
                </a:cxn>
                <a:cxn ang="0">
                  <a:pos x="283" y="105"/>
                </a:cxn>
                <a:cxn ang="0">
                  <a:pos x="321" y="86"/>
                </a:cxn>
                <a:cxn ang="0">
                  <a:pos x="356" y="97"/>
                </a:cxn>
                <a:cxn ang="0">
                  <a:pos x="371" y="129"/>
                </a:cxn>
                <a:cxn ang="0">
                  <a:pos x="385" y="162"/>
                </a:cxn>
                <a:cxn ang="0">
                  <a:pos x="421" y="181"/>
                </a:cxn>
                <a:cxn ang="0">
                  <a:pos x="462" y="192"/>
                </a:cxn>
                <a:cxn ang="0">
                  <a:pos x="459" y="236"/>
                </a:cxn>
                <a:cxn ang="0">
                  <a:pos x="453" y="293"/>
                </a:cxn>
                <a:cxn ang="0">
                  <a:pos x="484" y="302"/>
                </a:cxn>
                <a:cxn ang="0">
                  <a:pos x="519" y="282"/>
                </a:cxn>
                <a:cxn ang="0">
                  <a:pos x="598" y="300"/>
                </a:cxn>
                <a:cxn ang="0">
                  <a:pos x="654" y="336"/>
                </a:cxn>
                <a:cxn ang="0">
                  <a:pos x="727" y="365"/>
                </a:cxn>
                <a:cxn ang="0">
                  <a:pos x="767" y="355"/>
                </a:cxn>
                <a:cxn ang="0">
                  <a:pos x="803" y="322"/>
                </a:cxn>
                <a:cxn ang="0">
                  <a:pos x="837" y="294"/>
                </a:cxn>
                <a:cxn ang="0">
                  <a:pos x="877" y="293"/>
                </a:cxn>
                <a:cxn ang="0">
                  <a:pos x="912" y="296"/>
                </a:cxn>
                <a:cxn ang="0">
                  <a:pos x="951" y="304"/>
                </a:cxn>
                <a:cxn ang="0">
                  <a:pos x="995" y="319"/>
                </a:cxn>
                <a:cxn ang="0">
                  <a:pos x="1041" y="325"/>
                </a:cxn>
                <a:cxn ang="0">
                  <a:pos x="1079" y="344"/>
                </a:cxn>
                <a:cxn ang="0">
                  <a:pos x="1109" y="363"/>
                </a:cxn>
                <a:cxn ang="0">
                  <a:pos x="1132" y="392"/>
                </a:cxn>
                <a:cxn ang="0">
                  <a:pos x="1167" y="415"/>
                </a:cxn>
                <a:cxn ang="0">
                  <a:pos x="1193" y="424"/>
                </a:cxn>
                <a:cxn ang="0">
                  <a:pos x="1100" y="469"/>
                </a:cxn>
                <a:cxn ang="0">
                  <a:pos x="1076" y="507"/>
                </a:cxn>
                <a:cxn ang="0">
                  <a:pos x="978" y="605"/>
                </a:cxn>
                <a:cxn ang="0">
                  <a:pos x="920" y="594"/>
                </a:cxn>
                <a:cxn ang="0">
                  <a:pos x="922" y="631"/>
                </a:cxn>
                <a:cxn ang="0">
                  <a:pos x="955" y="720"/>
                </a:cxn>
                <a:cxn ang="0">
                  <a:pos x="920" y="750"/>
                </a:cxn>
                <a:cxn ang="0">
                  <a:pos x="882" y="773"/>
                </a:cxn>
                <a:cxn ang="0">
                  <a:pos x="893" y="804"/>
                </a:cxn>
                <a:cxn ang="0">
                  <a:pos x="884" y="839"/>
                </a:cxn>
                <a:cxn ang="0">
                  <a:pos x="863" y="853"/>
                </a:cxn>
                <a:cxn ang="0">
                  <a:pos x="852" y="873"/>
                </a:cxn>
                <a:cxn ang="0">
                  <a:pos x="821" y="897"/>
                </a:cxn>
                <a:cxn ang="0">
                  <a:pos x="758" y="885"/>
                </a:cxn>
                <a:cxn ang="0">
                  <a:pos x="703" y="772"/>
                </a:cxn>
                <a:cxn ang="0">
                  <a:pos x="663" y="754"/>
                </a:cxn>
                <a:cxn ang="0">
                  <a:pos x="632" y="747"/>
                </a:cxn>
                <a:cxn ang="0">
                  <a:pos x="594" y="744"/>
                </a:cxn>
                <a:cxn ang="0">
                  <a:pos x="558" y="730"/>
                </a:cxn>
                <a:cxn ang="0">
                  <a:pos x="523" y="707"/>
                </a:cxn>
                <a:cxn ang="0">
                  <a:pos x="341" y="644"/>
                </a:cxn>
                <a:cxn ang="0">
                  <a:pos x="285" y="620"/>
                </a:cxn>
                <a:cxn ang="0">
                  <a:pos x="265" y="591"/>
                </a:cxn>
                <a:cxn ang="0">
                  <a:pos x="228" y="581"/>
                </a:cxn>
                <a:cxn ang="0">
                  <a:pos x="191" y="579"/>
                </a:cxn>
                <a:cxn ang="0">
                  <a:pos x="161" y="542"/>
                </a:cxn>
                <a:cxn ang="0">
                  <a:pos x="140" y="498"/>
                </a:cxn>
                <a:cxn ang="0">
                  <a:pos x="123" y="457"/>
                </a:cxn>
                <a:cxn ang="0">
                  <a:pos x="102" y="409"/>
                </a:cxn>
                <a:cxn ang="0">
                  <a:pos x="86" y="363"/>
                </a:cxn>
                <a:cxn ang="0">
                  <a:pos x="69" y="318"/>
                </a:cxn>
                <a:cxn ang="0">
                  <a:pos x="60" y="218"/>
                </a:cxn>
                <a:cxn ang="0">
                  <a:pos x="76" y="187"/>
                </a:cxn>
                <a:cxn ang="0">
                  <a:pos x="190" y="56"/>
                </a:cxn>
              </a:cxnLst>
              <a:rect l="0" t="0" r="r" b="b"/>
              <a:pathLst>
                <a:path w="1199" h="906">
                  <a:moveTo>
                    <a:pt x="202" y="73"/>
                  </a:moveTo>
                  <a:lnTo>
                    <a:pt x="203" y="73"/>
                  </a:lnTo>
                  <a:lnTo>
                    <a:pt x="204" y="73"/>
                  </a:lnTo>
                  <a:lnTo>
                    <a:pt x="205" y="72"/>
                  </a:lnTo>
                  <a:lnTo>
                    <a:pt x="206" y="72"/>
                  </a:lnTo>
                  <a:lnTo>
                    <a:pt x="207" y="72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08" y="71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8" y="73"/>
                  </a:lnTo>
                  <a:lnTo>
                    <a:pt x="208" y="74"/>
                  </a:lnTo>
                  <a:lnTo>
                    <a:pt x="207" y="75"/>
                  </a:lnTo>
                  <a:lnTo>
                    <a:pt x="207" y="76"/>
                  </a:lnTo>
                  <a:lnTo>
                    <a:pt x="207" y="77"/>
                  </a:lnTo>
                  <a:lnTo>
                    <a:pt x="207" y="78"/>
                  </a:lnTo>
                  <a:lnTo>
                    <a:pt x="206" y="78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7" y="79"/>
                  </a:lnTo>
                  <a:lnTo>
                    <a:pt x="207" y="80"/>
                  </a:lnTo>
                  <a:lnTo>
                    <a:pt x="208" y="80"/>
                  </a:lnTo>
                  <a:lnTo>
                    <a:pt x="209" y="80"/>
                  </a:lnTo>
                  <a:lnTo>
                    <a:pt x="209" y="81"/>
                  </a:lnTo>
                  <a:lnTo>
                    <a:pt x="208" y="82"/>
                  </a:lnTo>
                  <a:lnTo>
                    <a:pt x="207" y="82"/>
                  </a:lnTo>
                  <a:lnTo>
                    <a:pt x="207" y="83"/>
                  </a:lnTo>
                  <a:lnTo>
                    <a:pt x="206" y="84"/>
                  </a:lnTo>
                  <a:lnTo>
                    <a:pt x="206" y="85"/>
                  </a:lnTo>
                  <a:lnTo>
                    <a:pt x="207" y="85"/>
                  </a:lnTo>
                  <a:lnTo>
                    <a:pt x="207" y="85"/>
                  </a:lnTo>
                  <a:lnTo>
                    <a:pt x="207" y="86"/>
                  </a:lnTo>
                  <a:lnTo>
                    <a:pt x="208" y="87"/>
                  </a:lnTo>
                  <a:lnTo>
                    <a:pt x="208" y="88"/>
                  </a:lnTo>
                  <a:lnTo>
                    <a:pt x="208" y="89"/>
                  </a:lnTo>
                  <a:lnTo>
                    <a:pt x="208" y="90"/>
                  </a:lnTo>
                  <a:lnTo>
                    <a:pt x="208" y="91"/>
                  </a:lnTo>
                  <a:lnTo>
                    <a:pt x="208" y="91"/>
                  </a:lnTo>
                  <a:lnTo>
                    <a:pt x="208" y="92"/>
                  </a:lnTo>
                  <a:lnTo>
                    <a:pt x="207" y="93"/>
                  </a:lnTo>
                  <a:lnTo>
                    <a:pt x="207" y="94"/>
                  </a:lnTo>
                  <a:lnTo>
                    <a:pt x="207" y="95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8" y="95"/>
                  </a:lnTo>
                  <a:lnTo>
                    <a:pt x="209" y="95"/>
                  </a:lnTo>
                  <a:lnTo>
                    <a:pt x="209" y="94"/>
                  </a:lnTo>
                  <a:lnTo>
                    <a:pt x="210" y="94"/>
                  </a:lnTo>
                  <a:lnTo>
                    <a:pt x="211" y="94"/>
                  </a:lnTo>
                  <a:lnTo>
                    <a:pt x="212" y="93"/>
                  </a:lnTo>
                  <a:lnTo>
                    <a:pt x="213" y="92"/>
                  </a:lnTo>
                  <a:lnTo>
                    <a:pt x="213" y="91"/>
                  </a:lnTo>
                  <a:lnTo>
                    <a:pt x="214" y="91"/>
                  </a:lnTo>
                  <a:lnTo>
                    <a:pt x="215" y="91"/>
                  </a:lnTo>
                  <a:lnTo>
                    <a:pt x="216" y="91"/>
                  </a:lnTo>
                  <a:lnTo>
                    <a:pt x="217" y="91"/>
                  </a:lnTo>
                  <a:lnTo>
                    <a:pt x="218" y="91"/>
                  </a:lnTo>
                  <a:lnTo>
                    <a:pt x="218" y="92"/>
                  </a:lnTo>
                  <a:lnTo>
                    <a:pt x="219" y="92"/>
                  </a:lnTo>
                  <a:lnTo>
                    <a:pt x="219" y="93"/>
                  </a:lnTo>
                  <a:lnTo>
                    <a:pt x="220" y="93"/>
                  </a:lnTo>
                  <a:lnTo>
                    <a:pt x="220" y="94"/>
                  </a:lnTo>
                  <a:lnTo>
                    <a:pt x="220" y="94"/>
                  </a:lnTo>
                  <a:lnTo>
                    <a:pt x="221" y="93"/>
                  </a:lnTo>
                  <a:lnTo>
                    <a:pt x="222" y="93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4" y="94"/>
                  </a:lnTo>
                  <a:lnTo>
                    <a:pt x="224" y="95"/>
                  </a:lnTo>
                  <a:lnTo>
                    <a:pt x="225" y="96"/>
                  </a:lnTo>
                  <a:lnTo>
                    <a:pt x="225" y="97"/>
                  </a:lnTo>
                  <a:lnTo>
                    <a:pt x="225" y="98"/>
                  </a:lnTo>
                  <a:lnTo>
                    <a:pt x="225" y="98"/>
                  </a:lnTo>
                  <a:lnTo>
                    <a:pt x="226" y="98"/>
                  </a:lnTo>
                  <a:lnTo>
                    <a:pt x="226" y="99"/>
                  </a:lnTo>
                  <a:lnTo>
                    <a:pt x="226" y="100"/>
                  </a:lnTo>
                  <a:lnTo>
                    <a:pt x="227" y="100"/>
                  </a:lnTo>
                  <a:lnTo>
                    <a:pt x="228" y="100"/>
                  </a:lnTo>
                  <a:lnTo>
                    <a:pt x="229" y="101"/>
                  </a:lnTo>
                  <a:lnTo>
                    <a:pt x="229" y="102"/>
                  </a:lnTo>
                  <a:lnTo>
                    <a:pt x="230" y="102"/>
                  </a:lnTo>
                  <a:lnTo>
                    <a:pt x="231" y="102"/>
                  </a:lnTo>
                  <a:lnTo>
                    <a:pt x="232" y="102"/>
                  </a:lnTo>
                  <a:lnTo>
                    <a:pt x="232" y="101"/>
                  </a:lnTo>
                  <a:lnTo>
                    <a:pt x="233" y="101"/>
                  </a:lnTo>
                  <a:lnTo>
                    <a:pt x="233" y="100"/>
                  </a:lnTo>
                  <a:lnTo>
                    <a:pt x="233" y="99"/>
                  </a:lnTo>
                  <a:lnTo>
                    <a:pt x="234" y="99"/>
                  </a:lnTo>
                  <a:lnTo>
                    <a:pt x="234" y="98"/>
                  </a:lnTo>
                  <a:lnTo>
                    <a:pt x="235" y="98"/>
                  </a:lnTo>
                  <a:lnTo>
                    <a:pt x="236" y="98"/>
                  </a:lnTo>
                  <a:lnTo>
                    <a:pt x="237" y="99"/>
                  </a:lnTo>
                  <a:lnTo>
                    <a:pt x="238" y="99"/>
                  </a:lnTo>
                  <a:lnTo>
                    <a:pt x="239" y="99"/>
                  </a:lnTo>
                  <a:lnTo>
                    <a:pt x="239" y="100"/>
                  </a:lnTo>
                  <a:lnTo>
                    <a:pt x="239" y="100"/>
                  </a:lnTo>
                  <a:lnTo>
                    <a:pt x="240" y="100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3" y="101"/>
                  </a:lnTo>
                  <a:lnTo>
                    <a:pt x="244" y="101"/>
                  </a:lnTo>
                  <a:lnTo>
                    <a:pt x="245" y="100"/>
                  </a:lnTo>
                  <a:lnTo>
                    <a:pt x="245" y="100"/>
                  </a:lnTo>
                  <a:lnTo>
                    <a:pt x="245" y="99"/>
                  </a:lnTo>
                  <a:lnTo>
                    <a:pt x="246" y="100"/>
                  </a:lnTo>
                  <a:lnTo>
                    <a:pt x="247" y="100"/>
                  </a:lnTo>
                  <a:lnTo>
                    <a:pt x="247" y="101"/>
                  </a:lnTo>
                  <a:lnTo>
                    <a:pt x="248" y="101"/>
                  </a:lnTo>
                  <a:lnTo>
                    <a:pt x="248" y="102"/>
                  </a:lnTo>
                  <a:lnTo>
                    <a:pt x="249" y="102"/>
                  </a:lnTo>
                  <a:lnTo>
                    <a:pt x="250" y="103"/>
                  </a:lnTo>
                  <a:lnTo>
                    <a:pt x="251" y="103"/>
                  </a:lnTo>
                  <a:lnTo>
                    <a:pt x="251" y="103"/>
                  </a:lnTo>
                  <a:lnTo>
                    <a:pt x="251" y="104"/>
                  </a:lnTo>
                  <a:lnTo>
                    <a:pt x="251" y="104"/>
                  </a:lnTo>
                  <a:lnTo>
                    <a:pt x="252" y="104"/>
                  </a:lnTo>
                  <a:lnTo>
                    <a:pt x="252" y="105"/>
                  </a:lnTo>
                  <a:lnTo>
                    <a:pt x="253" y="105"/>
                  </a:lnTo>
                  <a:lnTo>
                    <a:pt x="254" y="105"/>
                  </a:lnTo>
                  <a:lnTo>
                    <a:pt x="255" y="105"/>
                  </a:lnTo>
                  <a:lnTo>
                    <a:pt x="256" y="105"/>
                  </a:lnTo>
                  <a:lnTo>
                    <a:pt x="257" y="105"/>
                  </a:lnTo>
                  <a:lnTo>
                    <a:pt x="258" y="105"/>
                  </a:lnTo>
                  <a:lnTo>
                    <a:pt x="258" y="105"/>
                  </a:lnTo>
                  <a:lnTo>
                    <a:pt x="259" y="105"/>
                  </a:lnTo>
                  <a:lnTo>
                    <a:pt x="260" y="105"/>
                  </a:lnTo>
                  <a:lnTo>
                    <a:pt x="261" y="105"/>
                  </a:lnTo>
                  <a:lnTo>
                    <a:pt x="262" y="106"/>
                  </a:lnTo>
                  <a:lnTo>
                    <a:pt x="263" y="105"/>
                  </a:lnTo>
                  <a:lnTo>
                    <a:pt x="264" y="105"/>
                  </a:lnTo>
                  <a:lnTo>
                    <a:pt x="264" y="106"/>
                  </a:lnTo>
                  <a:lnTo>
                    <a:pt x="265" y="106"/>
                  </a:lnTo>
                  <a:lnTo>
                    <a:pt x="266" y="106"/>
                  </a:lnTo>
                  <a:lnTo>
                    <a:pt x="265" y="106"/>
                  </a:lnTo>
                  <a:lnTo>
                    <a:pt x="265" y="105"/>
                  </a:lnTo>
                  <a:lnTo>
                    <a:pt x="266" y="104"/>
                  </a:lnTo>
                  <a:lnTo>
                    <a:pt x="267" y="104"/>
                  </a:lnTo>
                  <a:lnTo>
                    <a:pt x="268" y="104"/>
                  </a:lnTo>
                  <a:lnTo>
                    <a:pt x="269" y="104"/>
                  </a:lnTo>
                  <a:lnTo>
                    <a:pt x="270" y="104"/>
                  </a:lnTo>
                  <a:lnTo>
                    <a:pt x="271" y="105"/>
                  </a:lnTo>
                  <a:lnTo>
                    <a:pt x="271" y="104"/>
                  </a:lnTo>
                  <a:lnTo>
                    <a:pt x="271" y="104"/>
                  </a:lnTo>
                  <a:lnTo>
                    <a:pt x="272" y="103"/>
                  </a:lnTo>
                  <a:lnTo>
                    <a:pt x="273" y="103"/>
                  </a:lnTo>
                  <a:lnTo>
                    <a:pt x="274" y="103"/>
                  </a:lnTo>
                  <a:lnTo>
                    <a:pt x="275" y="102"/>
                  </a:lnTo>
                  <a:lnTo>
                    <a:pt x="276" y="102"/>
                  </a:lnTo>
                  <a:lnTo>
                    <a:pt x="277" y="102"/>
                  </a:lnTo>
                  <a:lnTo>
                    <a:pt x="277" y="103"/>
                  </a:lnTo>
                  <a:lnTo>
                    <a:pt x="277" y="103"/>
                  </a:lnTo>
                  <a:lnTo>
                    <a:pt x="277" y="102"/>
                  </a:lnTo>
                  <a:lnTo>
                    <a:pt x="278" y="103"/>
                  </a:lnTo>
                  <a:lnTo>
                    <a:pt x="278" y="104"/>
                  </a:lnTo>
                  <a:lnTo>
                    <a:pt x="279" y="104"/>
                  </a:lnTo>
                  <a:lnTo>
                    <a:pt x="280" y="104"/>
                  </a:lnTo>
                  <a:lnTo>
                    <a:pt x="280" y="104"/>
                  </a:lnTo>
                  <a:lnTo>
                    <a:pt x="280" y="105"/>
                  </a:lnTo>
                  <a:lnTo>
                    <a:pt x="281" y="105"/>
                  </a:lnTo>
                  <a:lnTo>
                    <a:pt x="281" y="106"/>
                  </a:lnTo>
                  <a:lnTo>
                    <a:pt x="282" y="106"/>
                  </a:lnTo>
                  <a:lnTo>
                    <a:pt x="283" y="106"/>
                  </a:lnTo>
                  <a:lnTo>
                    <a:pt x="283" y="105"/>
                  </a:lnTo>
                  <a:lnTo>
                    <a:pt x="283" y="104"/>
                  </a:lnTo>
                  <a:lnTo>
                    <a:pt x="283" y="104"/>
                  </a:lnTo>
                  <a:lnTo>
                    <a:pt x="284" y="104"/>
                  </a:lnTo>
                  <a:lnTo>
                    <a:pt x="285" y="104"/>
                  </a:lnTo>
                  <a:lnTo>
                    <a:pt x="286" y="104"/>
                  </a:lnTo>
                  <a:lnTo>
                    <a:pt x="287" y="104"/>
                  </a:lnTo>
                  <a:lnTo>
                    <a:pt x="286" y="105"/>
                  </a:lnTo>
                  <a:lnTo>
                    <a:pt x="287" y="107"/>
                  </a:lnTo>
                  <a:lnTo>
                    <a:pt x="288" y="107"/>
                  </a:lnTo>
                  <a:lnTo>
                    <a:pt x="289" y="107"/>
                  </a:lnTo>
                  <a:lnTo>
                    <a:pt x="289" y="106"/>
                  </a:lnTo>
                  <a:lnTo>
                    <a:pt x="289" y="105"/>
                  </a:lnTo>
                  <a:lnTo>
                    <a:pt x="290" y="105"/>
                  </a:lnTo>
                  <a:lnTo>
                    <a:pt x="290" y="104"/>
                  </a:lnTo>
                  <a:lnTo>
                    <a:pt x="290" y="104"/>
                  </a:lnTo>
                  <a:lnTo>
                    <a:pt x="291" y="104"/>
                  </a:lnTo>
                  <a:lnTo>
                    <a:pt x="292" y="104"/>
                  </a:lnTo>
                  <a:lnTo>
                    <a:pt x="293" y="105"/>
                  </a:lnTo>
                  <a:lnTo>
                    <a:pt x="294" y="105"/>
                  </a:lnTo>
                  <a:lnTo>
                    <a:pt x="295" y="105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7" y="104"/>
                  </a:lnTo>
                  <a:lnTo>
                    <a:pt x="297" y="103"/>
                  </a:lnTo>
                  <a:lnTo>
                    <a:pt x="297" y="104"/>
                  </a:lnTo>
                  <a:lnTo>
                    <a:pt x="298" y="104"/>
                  </a:lnTo>
                  <a:lnTo>
                    <a:pt x="299" y="104"/>
                  </a:lnTo>
                  <a:lnTo>
                    <a:pt x="299" y="104"/>
                  </a:lnTo>
                  <a:lnTo>
                    <a:pt x="299" y="103"/>
                  </a:lnTo>
                  <a:lnTo>
                    <a:pt x="300" y="103"/>
                  </a:lnTo>
                  <a:lnTo>
                    <a:pt x="301" y="102"/>
                  </a:lnTo>
                  <a:lnTo>
                    <a:pt x="301" y="101"/>
                  </a:lnTo>
                  <a:lnTo>
                    <a:pt x="302" y="100"/>
                  </a:lnTo>
                  <a:lnTo>
                    <a:pt x="302" y="99"/>
                  </a:lnTo>
                  <a:lnTo>
                    <a:pt x="301" y="99"/>
                  </a:lnTo>
                  <a:lnTo>
                    <a:pt x="301" y="98"/>
                  </a:lnTo>
                  <a:lnTo>
                    <a:pt x="302" y="98"/>
                  </a:lnTo>
                  <a:lnTo>
                    <a:pt x="302" y="98"/>
                  </a:lnTo>
                  <a:lnTo>
                    <a:pt x="303" y="98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8" y="96"/>
                  </a:lnTo>
                  <a:lnTo>
                    <a:pt x="309" y="95"/>
                  </a:lnTo>
                  <a:lnTo>
                    <a:pt x="309" y="93"/>
                  </a:lnTo>
                  <a:lnTo>
                    <a:pt x="310" y="91"/>
                  </a:lnTo>
                  <a:lnTo>
                    <a:pt x="315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8" y="88"/>
                  </a:lnTo>
                  <a:lnTo>
                    <a:pt x="318" y="87"/>
                  </a:lnTo>
                  <a:lnTo>
                    <a:pt x="318" y="86"/>
                  </a:lnTo>
                  <a:lnTo>
                    <a:pt x="319" y="86"/>
                  </a:lnTo>
                  <a:lnTo>
                    <a:pt x="320" y="86"/>
                  </a:lnTo>
                  <a:lnTo>
                    <a:pt x="321" y="86"/>
                  </a:lnTo>
                  <a:lnTo>
                    <a:pt x="321" y="86"/>
                  </a:lnTo>
                  <a:lnTo>
                    <a:pt x="322" y="86"/>
                  </a:lnTo>
                  <a:lnTo>
                    <a:pt x="323" y="86"/>
                  </a:lnTo>
                  <a:lnTo>
                    <a:pt x="323" y="87"/>
                  </a:lnTo>
                  <a:lnTo>
                    <a:pt x="323" y="88"/>
                  </a:lnTo>
                  <a:lnTo>
                    <a:pt x="324" y="89"/>
                  </a:lnTo>
                  <a:lnTo>
                    <a:pt x="325" y="89"/>
                  </a:lnTo>
                  <a:lnTo>
                    <a:pt x="326" y="89"/>
                  </a:lnTo>
                  <a:lnTo>
                    <a:pt x="327" y="89"/>
                  </a:lnTo>
                  <a:lnTo>
                    <a:pt x="328" y="89"/>
                  </a:lnTo>
                  <a:lnTo>
                    <a:pt x="328" y="89"/>
                  </a:lnTo>
                  <a:lnTo>
                    <a:pt x="329" y="89"/>
                  </a:lnTo>
                  <a:lnTo>
                    <a:pt x="330" y="89"/>
                  </a:lnTo>
                  <a:lnTo>
                    <a:pt x="331" y="89"/>
                  </a:lnTo>
                  <a:lnTo>
                    <a:pt x="332" y="89"/>
                  </a:lnTo>
                  <a:lnTo>
                    <a:pt x="333" y="89"/>
                  </a:lnTo>
                  <a:lnTo>
                    <a:pt x="333" y="90"/>
                  </a:lnTo>
                  <a:lnTo>
                    <a:pt x="333" y="91"/>
                  </a:lnTo>
                  <a:lnTo>
                    <a:pt x="334" y="91"/>
                  </a:lnTo>
                  <a:lnTo>
                    <a:pt x="334" y="91"/>
                  </a:lnTo>
                  <a:lnTo>
                    <a:pt x="335" y="91"/>
                  </a:lnTo>
                  <a:lnTo>
                    <a:pt x="336" y="91"/>
                  </a:lnTo>
                  <a:lnTo>
                    <a:pt x="337" y="91"/>
                  </a:lnTo>
                  <a:lnTo>
                    <a:pt x="338" y="91"/>
                  </a:lnTo>
                  <a:lnTo>
                    <a:pt x="339" y="92"/>
                  </a:lnTo>
                  <a:lnTo>
                    <a:pt x="340" y="91"/>
                  </a:lnTo>
                  <a:lnTo>
                    <a:pt x="340" y="92"/>
                  </a:lnTo>
                  <a:lnTo>
                    <a:pt x="341" y="91"/>
                  </a:lnTo>
                  <a:lnTo>
                    <a:pt x="341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4" y="92"/>
                  </a:lnTo>
                  <a:lnTo>
                    <a:pt x="345" y="93"/>
                  </a:lnTo>
                  <a:lnTo>
                    <a:pt x="345" y="92"/>
                  </a:lnTo>
                  <a:lnTo>
                    <a:pt x="346" y="92"/>
                  </a:lnTo>
                  <a:lnTo>
                    <a:pt x="347" y="92"/>
                  </a:lnTo>
                  <a:lnTo>
                    <a:pt x="347" y="92"/>
                  </a:lnTo>
                  <a:lnTo>
                    <a:pt x="348" y="92"/>
                  </a:lnTo>
                  <a:lnTo>
                    <a:pt x="349" y="92"/>
                  </a:lnTo>
                  <a:lnTo>
                    <a:pt x="350" y="93"/>
                  </a:lnTo>
                  <a:lnTo>
                    <a:pt x="349" y="93"/>
                  </a:lnTo>
                  <a:lnTo>
                    <a:pt x="349" y="94"/>
                  </a:lnTo>
                  <a:lnTo>
                    <a:pt x="350" y="94"/>
                  </a:lnTo>
                  <a:lnTo>
                    <a:pt x="351" y="94"/>
                  </a:lnTo>
                  <a:lnTo>
                    <a:pt x="352" y="94"/>
                  </a:lnTo>
                  <a:lnTo>
                    <a:pt x="352" y="93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5" y="94"/>
                  </a:lnTo>
                  <a:lnTo>
                    <a:pt x="355" y="95"/>
                  </a:lnTo>
                  <a:lnTo>
                    <a:pt x="355" y="96"/>
                  </a:lnTo>
                  <a:lnTo>
                    <a:pt x="356" y="96"/>
                  </a:lnTo>
                  <a:lnTo>
                    <a:pt x="356" y="97"/>
                  </a:lnTo>
                  <a:lnTo>
                    <a:pt x="357" y="98"/>
                  </a:lnTo>
                  <a:lnTo>
                    <a:pt x="358" y="98"/>
                  </a:lnTo>
                  <a:lnTo>
                    <a:pt x="357" y="98"/>
                  </a:lnTo>
                  <a:lnTo>
                    <a:pt x="357" y="99"/>
                  </a:lnTo>
                  <a:lnTo>
                    <a:pt x="358" y="99"/>
                  </a:lnTo>
                  <a:lnTo>
                    <a:pt x="358" y="100"/>
                  </a:lnTo>
                  <a:lnTo>
                    <a:pt x="358" y="101"/>
                  </a:lnTo>
                  <a:lnTo>
                    <a:pt x="358" y="102"/>
                  </a:lnTo>
                  <a:lnTo>
                    <a:pt x="359" y="102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5"/>
                  </a:lnTo>
                  <a:lnTo>
                    <a:pt x="361" y="106"/>
                  </a:lnTo>
                  <a:lnTo>
                    <a:pt x="362" y="106"/>
                  </a:lnTo>
                  <a:lnTo>
                    <a:pt x="363" y="105"/>
                  </a:lnTo>
                  <a:lnTo>
                    <a:pt x="363" y="106"/>
                  </a:lnTo>
                  <a:lnTo>
                    <a:pt x="363" y="107"/>
                  </a:lnTo>
                  <a:lnTo>
                    <a:pt x="364" y="107"/>
                  </a:lnTo>
                  <a:lnTo>
                    <a:pt x="365" y="108"/>
                  </a:lnTo>
                  <a:lnTo>
                    <a:pt x="365" y="109"/>
                  </a:lnTo>
                  <a:lnTo>
                    <a:pt x="366" y="109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6" y="111"/>
                  </a:lnTo>
                  <a:lnTo>
                    <a:pt x="367" y="112"/>
                  </a:lnTo>
                  <a:lnTo>
                    <a:pt x="367" y="113"/>
                  </a:lnTo>
                  <a:lnTo>
                    <a:pt x="366" y="113"/>
                  </a:lnTo>
                  <a:lnTo>
                    <a:pt x="366" y="114"/>
                  </a:lnTo>
                  <a:lnTo>
                    <a:pt x="366" y="115"/>
                  </a:lnTo>
                  <a:lnTo>
                    <a:pt x="366" y="116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18"/>
                  </a:lnTo>
                  <a:lnTo>
                    <a:pt x="366" y="119"/>
                  </a:lnTo>
                  <a:lnTo>
                    <a:pt x="367" y="119"/>
                  </a:lnTo>
                  <a:lnTo>
                    <a:pt x="367" y="120"/>
                  </a:lnTo>
                  <a:lnTo>
                    <a:pt x="366" y="120"/>
                  </a:lnTo>
                  <a:lnTo>
                    <a:pt x="366" y="121"/>
                  </a:lnTo>
                  <a:lnTo>
                    <a:pt x="366" y="122"/>
                  </a:lnTo>
                  <a:lnTo>
                    <a:pt x="367" y="122"/>
                  </a:lnTo>
                  <a:lnTo>
                    <a:pt x="367" y="123"/>
                  </a:lnTo>
                  <a:lnTo>
                    <a:pt x="368" y="123"/>
                  </a:lnTo>
                  <a:lnTo>
                    <a:pt x="368" y="124"/>
                  </a:lnTo>
                  <a:lnTo>
                    <a:pt x="368" y="125"/>
                  </a:lnTo>
                  <a:lnTo>
                    <a:pt x="367" y="126"/>
                  </a:lnTo>
                  <a:lnTo>
                    <a:pt x="367" y="127"/>
                  </a:lnTo>
                  <a:lnTo>
                    <a:pt x="368" y="127"/>
                  </a:lnTo>
                  <a:lnTo>
                    <a:pt x="369" y="126"/>
                  </a:lnTo>
                  <a:lnTo>
                    <a:pt x="369" y="127"/>
                  </a:lnTo>
                  <a:lnTo>
                    <a:pt x="370" y="128"/>
                  </a:lnTo>
                  <a:lnTo>
                    <a:pt x="371" y="127"/>
                  </a:lnTo>
                  <a:lnTo>
                    <a:pt x="372" y="128"/>
                  </a:lnTo>
                  <a:lnTo>
                    <a:pt x="371" y="129"/>
                  </a:lnTo>
                  <a:lnTo>
                    <a:pt x="371" y="129"/>
                  </a:lnTo>
                  <a:lnTo>
                    <a:pt x="371" y="130"/>
                  </a:lnTo>
                  <a:lnTo>
                    <a:pt x="372" y="131"/>
                  </a:lnTo>
                  <a:lnTo>
                    <a:pt x="372" y="132"/>
                  </a:lnTo>
                  <a:lnTo>
                    <a:pt x="372" y="133"/>
                  </a:lnTo>
                  <a:lnTo>
                    <a:pt x="372" y="134"/>
                  </a:lnTo>
                  <a:lnTo>
                    <a:pt x="371" y="134"/>
                  </a:lnTo>
                  <a:lnTo>
                    <a:pt x="372" y="134"/>
                  </a:lnTo>
                  <a:lnTo>
                    <a:pt x="372" y="135"/>
                  </a:lnTo>
                  <a:lnTo>
                    <a:pt x="373" y="135"/>
                  </a:lnTo>
                  <a:lnTo>
                    <a:pt x="373" y="136"/>
                  </a:lnTo>
                  <a:lnTo>
                    <a:pt x="374" y="136"/>
                  </a:lnTo>
                  <a:lnTo>
                    <a:pt x="374" y="136"/>
                  </a:lnTo>
                  <a:lnTo>
                    <a:pt x="375" y="137"/>
                  </a:lnTo>
                  <a:lnTo>
                    <a:pt x="375" y="138"/>
                  </a:lnTo>
                  <a:lnTo>
                    <a:pt x="374" y="138"/>
                  </a:lnTo>
                  <a:lnTo>
                    <a:pt x="374" y="139"/>
                  </a:lnTo>
                  <a:lnTo>
                    <a:pt x="375" y="139"/>
                  </a:lnTo>
                  <a:lnTo>
                    <a:pt x="376" y="139"/>
                  </a:lnTo>
                  <a:lnTo>
                    <a:pt x="377" y="140"/>
                  </a:lnTo>
                  <a:lnTo>
                    <a:pt x="377" y="141"/>
                  </a:lnTo>
                  <a:lnTo>
                    <a:pt x="376" y="141"/>
                  </a:lnTo>
                  <a:lnTo>
                    <a:pt x="376" y="142"/>
                  </a:lnTo>
                  <a:lnTo>
                    <a:pt x="377" y="142"/>
                  </a:lnTo>
                  <a:lnTo>
                    <a:pt x="377" y="142"/>
                  </a:lnTo>
                  <a:lnTo>
                    <a:pt x="378" y="143"/>
                  </a:lnTo>
                  <a:lnTo>
                    <a:pt x="378" y="144"/>
                  </a:lnTo>
                  <a:lnTo>
                    <a:pt x="379" y="145"/>
                  </a:lnTo>
                  <a:lnTo>
                    <a:pt x="379" y="146"/>
                  </a:lnTo>
                  <a:lnTo>
                    <a:pt x="380" y="146"/>
                  </a:lnTo>
                  <a:lnTo>
                    <a:pt x="380" y="147"/>
                  </a:lnTo>
                  <a:lnTo>
                    <a:pt x="380" y="148"/>
                  </a:lnTo>
                  <a:lnTo>
                    <a:pt x="380" y="148"/>
                  </a:lnTo>
                  <a:lnTo>
                    <a:pt x="379" y="148"/>
                  </a:lnTo>
                  <a:lnTo>
                    <a:pt x="381" y="149"/>
                  </a:lnTo>
                  <a:lnTo>
                    <a:pt x="380" y="150"/>
                  </a:lnTo>
                  <a:lnTo>
                    <a:pt x="380" y="151"/>
                  </a:lnTo>
                  <a:lnTo>
                    <a:pt x="380" y="152"/>
                  </a:lnTo>
                  <a:lnTo>
                    <a:pt x="380" y="153"/>
                  </a:lnTo>
                  <a:lnTo>
                    <a:pt x="381" y="153"/>
                  </a:lnTo>
                  <a:lnTo>
                    <a:pt x="382" y="153"/>
                  </a:lnTo>
                  <a:lnTo>
                    <a:pt x="382" y="154"/>
                  </a:lnTo>
                  <a:lnTo>
                    <a:pt x="382" y="155"/>
                  </a:lnTo>
                  <a:lnTo>
                    <a:pt x="383" y="155"/>
                  </a:lnTo>
                  <a:lnTo>
                    <a:pt x="383" y="155"/>
                  </a:lnTo>
                  <a:lnTo>
                    <a:pt x="384" y="156"/>
                  </a:lnTo>
                  <a:lnTo>
                    <a:pt x="384" y="157"/>
                  </a:lnTo>
                  <a:lnTo>
                    <a:pt x="383" y="157"/>
                  </a:lnTo>
                  <a:lnTo>
                    <a:pt x="383" y="158"/>
                  </a:lnTo>
                  <a:lnTo>
                    <a:pt x="382" y="159"/>
                  </a:lnTo>
                  <a:lnTo>
                    <a:pt x="383" y="160"/>
                  </a:lnTo>
                  <a:lnTo>
                    <a:pt x="384" y="160"/>
                  </a:lnTo>
                  <a:lnTo>
                    <a:pt x="385" y="161"/>
                  </a:lnTo>
                  <a:lnTo>
                    <a:pt x="385" y="161"/>
                  </a:lnTo>
                  <a:lnTo>
                    <a:pt x="385" y="162"/>
                  </a:lnTo>
                  <a:lnTo>
                    <a:pt x="386" y="163"/>
                  </a:lnTo>
                  <a:lnTo>
                    <a:pt x="385" y="163"/>
                  </a:lnTo>
                  <a:lnTo>
                    <a:pt x="386" y="164"/>
                  </a:lnTo>
                  <a:lnTo>
                    <a:pt x="387" y="165"/>
                  </a:lnTo>
                  <a:lnTo>
                    <a:pt x="386" y="165"/>
                  </a:lnTo>
                  <a:lnTo>
                    <a:pt x="387" y="166"/>
                  </a:lnTo>
                  <a:lnTo>
                    <a:pt x="387" y="167"/>
                  </a:lnTo>
                  <a:lnTo>
                    <a:pt x="388" y="167"/>
                  </a:lnTo>
                  <a:lnTo>
                    <a:pt x="388" y="168"/>
                  </a:lnTo>
                  <a:lnTo>
                    <a:pt x="389" y="168"/>
                  </a:lnTo>
                  <a:lnTo>
                    <a:pt x="390" y="168"/>
                  </a:lnTo>
                  <a:lnTo>
                    <a:pt x="391" y="168"/>
                  </a:lnTo>
                  <a:lnTo>
                    <a:pt x="392" y="168"/>
                  </a:lnTo>
                  <a:lnTo>
                    <a:pt x="392" y="168"/>
                  </a:lnTo>
                  <a:lnTo>
                    <a:pt x="393" y="169"/>
                  </a:lnTo>
                  <a:lnTo>
                    <a:pt x="394" y="169"/>
                  </a:lnTo>
                  <a:lnTo>
                    <a:pt x="393" y="170"/>
                  </a:lnTo>
                  <a:lnTo>
                    <a:pt x="394" y="171"/>
                  </a:lnTo>
                  <a:lnTo>
                    <a:pt x="395" y="171"/>
                  </a:lnTo>
                  <a:lnTo>
                    <a:pt x="396" y="172"/>
                  </a:lnTo>
                  <a:lnTo>
                    <a:pt x="396" y="173"/>
                  </a:lnTo>
                  <a:lnTo>
                    <a:pt x="397" y="172"/>
                  </a:lnTo>
                  <a:lnTo>
                    <a:pt x="398" y="172"/>
                  </a:lnTo>
                  <a:lnTo>
                    <a:pt x="398" y="173"/>
                  </a:lnTo>
                  <a:lnTo>
                    <a:pt x="398" y="173"/>
                  </a:lnTo>
                  <a:lnTo>
                    <a:pt x="399" y="174"/>
                  </a:lnTo>
                  <a:lnTo>
                    <a:pt x="399" y="174"/>
                  </a:lnTo>
                  <a:lnTo>
                    <a:pt x="400" y="174"/>
                  </a:lnTo>
                  <a:lnTo>
                    <a:pt x="401" y="175"/>
                  </a:lnTo>
                  <a:lnTo>
                    <a:pt x="402" y="175"/>
                  </a:lnTo>
                  <a:lnTo>
                    <a:pt x="403" y="175"/>
                  </a:lnTo>
                  <a:lnTo>
                    <a:pt x="404" y="174"/>
                  </a:lnTo>
                  <a:lnTo>
                    <a:pt x="404" y="174"/>
                  </a:lnTo>
                  <a:lnTo>
                    <a:pt x="405" y="174"/>
                  </a:lnTo>
                  <a:lnTo>
                    <a:pt x="406" y="174"/>
                  </a:lnTo>
                  <a:lnTo>
                    <a:pt x="407" y="174"/>
                  </a:lnTo>
                  <a:lnTo>
                    <a:pt x="408" y="174"/>
                  </a:lnTo>
                  <a:lnTo>
                    <a:pt x="409" y="174"/>
                  </a:lnTo>
                  <a:lnTo>
                    <a:pt x="410" y="174"/>
                  </a:lnTo>
                  <a:lnTo>
                    <a:pt x="411" y="174"/>
                  </a:lnTo>
                  <a:lnTo>
                    <a:pt x="411" y="174"/>
                  </a:lnTo>
                  <a:lnTo>
                    <a:pt x="412" y="174"/>
                  </a:lnTo>
                  <a:lnTo>
                    <a:pt x="413" y="175"/>
                  </a:lnTo>
                  <a:lnTo>
                    <a:pt x="413" y="176"/>
                  </a:lnTo>
                  <a:lnTo>
                    <a:pt x="414" y="177"/>
                  </a:lnTo>
                  <a:lnTo>
                    <a:pt x="415" y="176"/>
                  </a:lnTo>
                  <a:lnTo>
                    <a:pt x="416" y="177"/>
                  </a:lnTo>
                  <a:lnTo>
                    <a:pt x="417" y="178"/>
                  </a:lnTo>
                  <a:lnTo>
                    <a:pt x="417" y="178"/>
                  </a:lnTo>
                  <a:lnTo>
                    <a:pt x="418" y="178"/>
                  </a:lnTo>
                  <a:lnTo>
                    <a:pt x="419" y="179"/>
                  </a:lnTo>
                  <a:lnTo>
                    <a:pt x="420" y="179"/>
                  </a:lnTo>
                  <a:lnTo>
                    <a:pt x="420" y="180"/>
                  </a:lnTo>
                  <a:lnTo>
                    <a:pt x="421" y="180"/>
                  </a:lnTo>
                  <a:lnTo>
                    <a:pt x="421" y="181"/>
                  </a:lnTo>
                  <a:lnTo>
                    <a:pt x="422" y="182"/>
                  </a:lnTo>
                  <a:lnTo>
                    <a:pt x="423" y="182"/>
                  </a:lnTo>
                  <a:lnTo>
                    <a:pt x="423" y="183"/>
                  </a:lnTo>
                  <a:lnTo>
                    <a:pt x="423" y="183"/>
                  </a:lnTo>
                  <a:lnTo>
                    <a:pt x="424" y="184"/>
                  </a:lnTo>
                  <a:lnTo>
                    <a:pt x="425" y="184"/>
                  </a:lnTo>
                  <a:lnTo>
                    <a:pt x="425" y="185"/>
                  </a:lnTo>
                  <a:lnTo>
                    <a:pt x="426" y="184"/>
                  </a:lnTo>
                  <a:lnTo>
                    <a:pt x="426" y="185"/>
                  </a:lnTo>
                  <a:lnTo>
                    <a:pt x="427" y="186"/>
                  </a:lnTo>
                  <a:lnTo>
                    <a:pt x="427" y="187"/>
                  </a:lnTo>
                  <a:lnTo>
                    <a:pt x="428" y="187"/>
                  </a:lnTo>
                  <a:lnTo>
                    <a:pt x="429" y="187"/>
                  </a:lnTo>
                  <a:lnTo>
                    <a:pt x="430" y="187"/>
                  </a:lnTo>
                  <a:lnTo>
                    <a:pt x="430" y="187"/>
                  </a:lnTo>
                  <a:lnTo>
                    <a:pt x="431" y="187"/>
                  </a:lnTo>
                  <a:lnTo>
                    <a:pt x="432" y="187"/>
                  </a:lnTo>
                  <a:lnTo>
                    <a:pt x="433" y="187"/>
                  </a:lnTo>
                  <a:lnTo>
                    <a:pt x="433" y="187"/>
                  </a:lnTo>
                  <a:lnTo>
                    <a:pt x="434" y="187"/>
                  </a:lnTo>
                  <a:lnTo>
                    <a:pt x="435" y="187"/>
                  </a:lnTo>
                  <a:lnTo>
                    <a:pt x="436" y="187"/>
                  </a:lnTo>
                  <a:lnTo>
                    <a:pt x="436" y="187"/>
                  </a:lnTo>
                  <a:lnTo>
                    <a:pt x="437" y="187"/>
                  </a:lnTo>
                  <a:lnTo>
                    <a:pt x="438" y="187"/>
                  </a:lnTo>
                  <a:lnTo>
                    <a:pt x="439" y="188"/>
                  </a:lnTo>
                  <a:lnTo>
                    <a:pt x="440" y="188"/>
                  </a:lnTo>
                  <a:lnTo>
                    <a:pt x="441" y="188"/>
                  </a:lnTo>
                  <a:lnTo>
                    <a:pt x="442" y="188"/>
                  </a:lnTo>
                  <a:lnTo>
                    <a:pt x="442" y="188"/>
                  </a:lnTo>
                  <a:lnTo>
                    <a:pt x="443" y="188"/>
                  </a:lnTo>
                  <a:lnTo>
                    <a:pt x="444" y="188"/>
                  </a:lnTo>
                  <a:lnTo>
                    <a:pt x="445" y="188"/>
                  </a:lnTo>
                  <a:lnTo>
                    <a:pt x="446" y="189"/>
                  </a:lnTo>
                  <a:lnTo>
                    <a:pt x="447" y="189"/>
                  </a:lnTo>
                  <a:lnTo>
                    <a:pt x="448" y="189"/>
                  </a:lnTo>
                  <a:lnTo>
                    <a:pt x="449" y="189"/>
                  </a:lnTo>
                  <a:lnTo>
                    <a:pt x="449" y="190"/>
                  </a:lnTo>
                  <a:lnTo>
                    <a:pt x="449" y="190"/>
                  </a:lnTo>
                  <a:lnTo>
                    <a:pt x="450" y="190"/>
                  </a:lnTo>
                  <a:lnTo>
                    <a:pt x="451" y="191"/>
                  </a:lnTo>
                  <a:lnTo>
                    <a:pt x="451" y="192"/>
                  </a:lnTo>
                  <a:lnTo>
                    <a:pt x="452" y="192"/>
                  </a:lnTo>
                  <a:lnTo>
                    <a:pt x="453" y="192"/>
                  </a:lnTo>
                  <a:lnTo>
                    <a:pt x="454" y="192"/>
                  </a:lnTo>
                  <a:lnTo>
                    <a:pt x="455" y="192"/>
                  </a:lnTo>
                  <a:lnTo>
                    <a:pt x="455" y="191"/>
                  </a:lnTo>
                  <a:lnTo>
                    <a:pt x="455" y="191"/>
                  </a:lnTo>
                  <a:lnTo>
                    <a:pt x="456" y="191"/>
                  </a:lnTo>
                  <a:lnTo>
                    <a:pt x="457" y="191"/>
                  </a:lnTo>
                  <a:lnTo>
                    <a:pt x="458" y="191"/>
                  </a:lnTo>
                  <a:lnTo>
                    <a:pt x="459" y="191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2" y="192"/>
                  </a:lnTo>
                  <a:lnTo>
                    <a:pt x="462" y="192"/>
                  </a:lnTo>
                  <a:lnTo>
                    <a:pt x="462" y="193"/>
                  </a:lnTo>
                  <a:lnTo>
                    <a:pt x="463" y="193"/>
                  </a:lnTo>
                  <a:lnTo>
                    <a:pt x="463" y="193"/>
                  </a:lnTo>
                  <a:lnTo>
                    <a:pt x="464" y="194"/>
                  </a:lnTo>
                  <a:lnTo>
                    <a:pt x="465" y="195"/>
                  </a:lnTo>
                  <a:lnTo>
                    <a:pt x="465" y="196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8" y="198"/>
                  </a:lnTo>
                  <a:lnTo>
                    <a:pt x="468" y="199"/>
                  </a:lnTo>
                  <a:lnTo>
                    <a:pt x="469" y="199"/>
                  </a:lnTo>
                  <a:lnTo>
                    <a:pt x="470" y="200"/>
                  </a:lnTo>
                  <a:lnTo>
                    <a:pt x="471" y="201"/>
                  </a:lnTo>
                  <a:lnTo>
                    <a:pt x="472" y="201"/>
                  </a:lnTo>
                  <a:lnTo>
                    <a:pt x="473" y="201"/>
                  </a:lnTo>
                  <a:lnTo>
                    <a:pt x="474" y="201"/>
                  </a:lnTo>
                  <a:lnTo>
                    <a:pt x="474" y="202"/>
                  </a:lnTo>
                  <a:lnTo>
                    <a:pt x="475" y="203"/>
                  </a:lnTo>
                  <a:lnTo>
                    <a:pt x="474" y="204"/>
                  </a:lnTo>
                  <a:lnTo>
                    <a:pt x="474" y="205"/>
                  </a:lnTo>
                  <a:lnTo>
                    <a:pt x="474" y="206"/>
                  </a:lnTo>
                  <a:lnTo>
                    <a:pt x="475" y="206"/>
                  </a:lnTo>
                  <a:lnTo>
                    <a:pt x="475" y="207"/>
                  </a:lnTo>
                  <a:lnTo>
                    <a:pt x="476" y="208"/>
                  </a:lnTo>
                  <a:lnTo>
                    <a:pt x="476" y="209"/>
                  </a:lnTo>
                  <a:lnTo>
                    <a:pt x="477" y="210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6" y="212"/>
                  </a:lnTo>
                  <a:lnTo>
                    <a:pt x="476" y="213"/>
                  </a:lnTo>
                  <a:lnTo>
                    <a:pt x="476" y="214"/>
                  </a:lnTo>
                  <a:lnTo>
                    <a:pt x="475" y="215"/>
                  </a:lnTo>
                  <a:lnTo>
                    <a:pt x="475" y="216"/>
                  </a:lnTo>
                  <a:lnTo>
                    <a:pt x="474" y="217"/>
                  </a:lnTo>
                  <a:lnTo>
                    <a:pt x="474" y="218"/>
                  </a:lnTo>
                  <a:lnTo>
                    <a:pt x="473" y="220"/>
                  </a:lnTo>
                  <a:lnTo>
                    <a:pt x="472" y="221"/>
                  </a:lnTo>
                  <a:lnTo>
                    <a:pt x="471" y="222"/>
                  </a:lnTo>
                  <a:lnTo>
                    <a:pt x="470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6" y="225"/>
                  </a:lnTo>
                  <a:lnTo>
                    <a:pt x="465" y="226"/>
                  </a:lnTo>
                  <a:lnTo>
                    <a:pt x="464" y="227"/>
                  </a:lnTo>
                  <a:lnTo>
                    <a:pt x="463" y="228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0"/>
                  </a:lnTo>
                  <a:lnTo>
                    <a:pt x="461" y="231"/>
                  </a:lnTo>
                  <a:lnTo>
                    <a:pt x="461" y="231"/>
                  </a:lnTo>
                  <a:lnTo>
                    <a:pt x="460" y="232"/>
                  </a:lnTo>
                  <a:lnTo>
                    <a:pt x="460" y="233"/>
                  </a:lnTo>
                  <a:lnTo>
                    <a:pt x="459" y="235"/>
                  </a:lnTo>
                  <a:lnTo>
                    <a:pt x="459" y="236"/>
                  </a:lnTo>
                  <a:lnTo>
                    <a:pt x="459" y="237"/>
                  </a:lnTo>
                  <a:lnTo>
                    <a:pt x="458" y="237"/>
                  </a:lnTo>
                  <a:lnTo>
                    <a:pt x="458" y="238"/>
                  </a:lnTo>
                  <a:lnTo>
                    <a:pt x="457" y="239"/>
                  </a:lnTo>
                  <a:lnTo>
                    <a:pt x="457" y="240"/>
                  </a:lnTo>
                  <a:lnTo>
                    <a:pt x="456" y="241"/>
                  </a:lnTo>
                  <a:lnTo>
                    <a:pt x="455" y="242"/>
                  </a:lnTo>
                  <a:lnTo>
                    <a:pt x="455" y="243"/>
                  </a:lnTo>
                  <a:lnTo>
                    <a:pt x="455" y="244"/>
                  </a:lnTo>
                  <a:lnTo>
                    <a:pt x="455" y="244"/>
                  </a:lnTo>
                  <a:lnTo>
                    <a:pt x="454" y="245"/>
                  </a:lnTo>
                  <a:lnTo>
                    <a:pt x="454" y="246"/>
                  </a:lnTo>
                  <a:lnTo>
                    <a:pt x="454" y="247"/>
                  </a:lnTo>
                  <a:lnTo>
                    <a:pt x="453" y="248"/>
                  </a:lnTo>
                  <a:lnTo>
                    <a:pt x="453" y="250"/>
                  </a:lnTo>
                  <a:lnTo>
                    <a:pt x="453" y="250"/>
                  </a:lnTo>
                  <a:lnTo>
                    <a:pt x="453" y="251"/>
                  </a:lnTo>
                  <a:lnTo>
                    <a:pt x="453" y="252"/>
                  </a:lnTo>
                  <a:lnTo>
                    <a:pt x="453" y="253"/>
                  </a:lnTo>
                  <a:lnTo>
                    <a:pt x="452" y="255"/>
                  </a:lnTo>
                  <a:lnTo>
                    <a:pt x="452" y="256"/>
                  </a:lnTo>
                  <a:lnTo>
                    <a:pt x="452" y="257"/>
                  </a:lnTo>
                  <a:lnTo>
                    <a:pt x="452" y="258"/>
                  </a:lnTo>
                  <a:lnTo>
                    <a:pt x="451" y="259"/>
                  </a:lnTo>
                  <a:lnTo>
                    <a:pt x="451" y="261"/>
                  </a:lnTo>
                  <a:lnTo>
                    <a:pt x="451" y="262"/>
                  </a:lnTo>
                  <a:lnTo>
                    <a:pt x="450" y="263"/>
                  </a:lnTo>
                  <a:lnTo>
                    <a:pt x="450" y="263"/>
                  </a:lnTo>
                  <a:lnTo>
                    <a:pt x="450" y="264"/>
                  </a:lnTo>
                  <a:lnTo>
                    <a:pt x="450" y="266"/>
                  </a:lnTo>
                  <a:lnTo>
                    <a:pt x="450" y="267"/>
                  </a:lnTo>
                  <a:lnTo>
                    <a:pt x="450" y="268"/>
                  </a:lnTo>
                  <a:lnTo>
                    <a:pt x="450" y="269"/>
                  </a:lnTo>
                  <a:lnTo>
                    <a:pt x="450" y="269"/>
                  </a:lnTo>
                  <a:lnTo>
                    <a:pt x="450" y="270"/>
                  </a:lnTo>
                  <a:lnTo>
                    <a:pt x="450" y="272"/>
                  </a:lnTo>
                  <a:lnTo>
                    <a:pt x="450" y="274"/>
                  </a:lnTo>
                  <a:lnTo>
                    <a:pt x="451" y="275"/>
                  </a:lnTo>
                  <a:lnTo>
                    <a:pt x="451" y="276"/>
                  </a:lnTo>
                  <a:lnTo>
                    <a:pt x="451" y="277"/>
                  </a:lnTo>
                  <a:lnTo>
                    <a:pt x="451" y="278"/>
                  </a:lnTo>
                  <a:lnTo>
                    <a:pt x="451" y="279"/>
                  </a:lnTo>
                  <a:lnTo>
                    <a:pt x="452" y="281"/>
                  </a:lnTo>
                  <a:lnTo>
                    <a:pt x="452" y="282"/>
                  </a:lnTo>
                  <a:lnTo>
                    <a:pt x="452" y="283"/>
                  </a:lnTo>
                  <a:lnTo>
                    <a:pt x="452" y="284"/>
                  </a:lnTo>
                  <a:lnTo>
                    <a:pt x="452" y="286"/>
                  </a:lnTo>
                  <a:lnTo>
                    <a:pt x="452" y="287"/>
                  </a:lnTo>
                  <a:lnTo>
                    <a:pt x="453" y="288"/>
                  </a:lnTo>
                  <a:lnTo>
                    <a:pt x="453" y="288"/>
                  </a:lnTo>
                  <a:lnTo>
                    <a:pt x="453" y="289"/>
                  </a:lnTo>
                  <a:lnTo>
                    <a:pt x="453" y="290"/>
                  </a:lnTo>
                  <a:lnTo>
                    <a:pt x="453" y="291"/>
                  </a:lnTo>
                  <a:lnTo>
                    <a:pt x="453" y="292"/>
                  </a:lnTo>
                  <a:lnTo>
                    <a:pt x="453" y="293"/>
                  </a:lnTo>
                  <a:lnTo>
                    <a:pt x="453" y="294"/>
                  </a:lnTo>
                  <a:lnTo>
                    <a:pt x="453" y="294"/>
                  </a:lnTo>
                  <a:lnTo>
                    <a:pt x="453" y="295"/>
                  </a:lnTo>
                  <a:lnTo>
                    <a:pt x="453" y="297"/>
                  </a:lnTo>
                  <a:lnTo>
                    <a:pt x="452" y="297"/>
                  </a:lnTo>
                  <a:lnTo>
                    <a:pt x="453" y="298"/>
                  </a:lnTo>
                  <a:lnTo>
                    <a:pt x="453" y="299"/>
                  </a:lnTo>
                  <a:lnTo>
                    <a:pt x="453" y="300"/>
                  </a:lnTo>
                  <a:lnTo>
                    <a:pt x="452" y="301"/>
                  </a:lnTo>
                  <a:lnTo>
                    <a:pt x="452" y="302"/>
                  </a:lnTo>
                  <a:lnTo>
                    <a:pt x="452" y="303"/>
                  </a:lnTo>
                  <a:lnTo>
                    <a:pt x="451" y="303"/>
                  </a:lnTo>
                  <a:lnTo>
                    <a:pt x="451" y="304"/>
                  </a:lnTo>
                  <a:lnTo>
                    <a:pt x="451" y="305"/>
                  </a:lnTo>
                  <a:lnTo>
                    <a:pt x="450" y="305"/>
                  </a:lnTo>
                  <a:lnTo>
                    <a:pt x="451" y="305"/>
                  </a:lnTo>
                  <a:lnTo>
                    <a:pt x="452" y="305"/>
                  </a:lnTo>
                  <a:lnTo>
                    <a:pt x="453" y="305"/>
                  </a:lnTo>
                  <a:lnTo>
                    <a:pt x="454" y="305"/>
                  </a:lnTo>
                  <a:lnTo>
                    <a:pt x="455" y="305"/>
                  </a:lnTo>
                  <a:lnTo>
                    <a:pt x="455" y="305"/>
                  </a:lnTo>
                  <a:lnTo>
                    <a:pt x="456" y="305"/>
                  </a:lnTo>
                  <a:lnTo>
                    <a:pt x="457" y="305"/>
                  </a:lnTo>
                  <a:lnTo>
                    <a:pt x="458" y="305"/>
                  </a:lnTo>
                  <a:lnTo>
                    <a:pt x="459" y="305"/>
                  </a:lnTo>
                  <a:lnTo>
                    <a:pt x="460" y="304"/>
                  </a:lnTo>
                  <a:lnTo>
                    <a:pt x="461" y="304"/>
                  </a:lnTo>
                  <a:lnTo>
                    <a:pt x="462" y="304"/>
                  </a:lnTo>
                  <a:lnTo>
                    <a:pt x="462" y="304"/>
                  </a:lnTo>
                  <a:lnTo>
                    <a:pt x="463" y="304"/>
                  </a:lnTo>
                  <a:lnTo>
                    <a:pt x="464" y="304"/>
                  </a:lnTo>
                  <a:lnTo>
                    <a:pt x="465" y="304"/>
                  </a:lnTo>
                  <a:lnTo>
                    <a:pt x="466" y="304"/>
                  </a:lnTo>
                  <a:lnTo>
                    <a:pt x="467" y="304"/>
                  </a:lnTo>
                  <a:lnTo>
                    <a:pt x="468" y="305"/>
                  </a:lnTo>
                  <a:lnTo>
                    <a:pt x="468" y="305"/>
                  </a:lnTo>
                  <a:lnTo>
                    <a:pt x="469" y="305"/>
                  </a:lnTo>
                  <a:lnTo>
                    <a:pt x="470" y="305"/>
                  </a:lnTo>
                  <a:lnTo>
                    <a:pt x="471" y="305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6"/>
                  </a:lnTo>
                  <a:lnTo>
                    <a:pt x="475" y="306"/>
                  </a:lnTo>
                  <a:lnTo>
                    <a:pt x="475" y="305"/>
                  </a:lnTo>
                  <a:lnTo>
                    <a:pt x="476" y="305"/>
                  </a:lnTo>
                  <a:lnTo>
                    <a:pt x="477" y="305"/>
                  </a:lnTo>
                  <a:lnTo>
                    <a:pt x="478" y="305"/>
                  </a:lnTo>
                  <a:lnTo>
                    <a:pt x="479" y="305"/>
                  </a:lnTo>
                  <a:lnTo>
                    <a:pt x="480" y="305"/>
                  </a:lnTo>
                  <a:lnTo>
                    <a:pt x="481" y="305"/>
                  </a:lnTo>
                  <a:lnTo>
                    <a:pt x="481" y="305"/>
                  </a:lnTo>
                  <a:lnTo>
                    <a:pt x="482" y="304"/>
                  </a:lnTo>
                  <a:lnTo>
                    <a:pt x="482" y="303"/>
                  </a:lnTo>
                  <a:lnTo>
                    <a:pt x="483" y="302"/>
                  </a:lnTo>
                  <a:lnTo>
                    <a:pt x="484" y="302"/>
                  </a:lnTo>
                  <a:lnTo>
                    <a:pt x="485" y="301"/>
                  </a:lnTo>
                  <a:lnTo>
                    <a:pt x="486" y="301"/>
                  </a:lnTo>
                  <a:lnTo>
                    <a:pt x="486" y="300"/>
                  </a:lnTo>
                  <a:lnTo>
                    <a:pt x="486" y="299"/>
                  </a:lnTo>
                  <a:lnTo>
                    <a:pt x="487" y="298"/>
                  </a:lnTo>
                  <a:lnTo>
                    <a:pt x="487" y="297"/>
                  </a:lnTo>
                  <a:lnTo>
                    <a:pt x="487" y="296"/>
                  </a:lnTo>
                  <a:lnTo>
                    <a:pt x="487" y="295"/>
                  </a:lnTo>
                  <a:lnTo>
                    <a:pt x="487" y="294"/>
                  </a:lnTo>
                  <a:lnTo>
                    <a:pt x="487" y="294"/>
                  </a:lnTo>
                  <a:lnTo>
                    <a:pt x="487" y="294"/>
                  </a:lnTo>
                  <a:lnTo>
                    <a:pt x="488" y="294"/>
                  </a:lnTo>
                  <a:lnTo>
                    <a:pt x="490" y="294"/>
                  </a:lnTo>
                  <a:lnTo>
                    <a:pt x="491" y="293"/>
                  </a:lnTo>
                  <a:lnTo>
                    <a:pt x="492" y="294"/>
                  </a:lnTo>
                  <a:lnTo>
                    <a:pt x="493" y="293"/>
                  </a:lnTo>
                  <a:lnTo>
                    <a:pt x="493" y="294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3"/>
                  </a:lnTo>
                  <a:lnTo>
                    <a:pt x="495" y="293"/>
                  </a:lnTo>
                  <a:lnTo>
                    <a:pt x="496" y="293"/>
                  </a:lnTo>
                  <a:lnTo>
                    <a:pt x="497" y="293"/>
                  </a:lnTo>
                  <a:lnTo>
                    <a:pt x="498" y="294"/>
                  </a:lnTo>
                  <a:lnTo>
                    <a:pt x="499" y="294"/>
                  </a:lnTo>
                  <a:lnTo>
                    <a:pt x="499" y="294"/>
                  </a:lnTo>
                  <a:lnTo>
                    <a:pt x="500" y="295"/>
                  </a:lnTo>
                  <a:lnTo>
                    <a:pt x="500" y="295"/>
                  </a:lnTo>
                  <a:lnTo>
                    <a:pt x="501" y="295"/>
                  </a:lnTo>
                  <a:lnTo>
                    <a:pt x="503" y="294"/>
                  </a:lnTo>
                  <a:lnTo>
                    <a:pt x="503" y="294"/>
                  </a:lnTo>
                  <a:lnTo>
                    <a:pt x="504" y="293"/>
                  </a:lnTo>
                  <a:lnTo>
                    <a:pt x="504" y="292"/>
                  </a:lnTo>
                  <a:lnTo>
                    <a:pt x="505" y="290"/>
                  </a:lnTo>
                  <a:lnTo>
                    <a:pt x="506" y="289"/>
                  </a:lnTo>
                  <a:lnTo>
                    <a:pt x="506" y="288"/>
                  </a:lnTo>
                  <a:lnTo>
                    <a:pt x="506" y="288"/>
                  </a:lnTo>
                  <a:lnTo>
                    <a:pt x="507" y="288"/>
                  </a:lnTo>
                  <a:lnTo>
                    <a:pt x="508" y="288"/>
                  </a:lnTo>
                  <a:lnTo>
                    <a:pt x="508" y="287"/>
                  </a:lnTo>
                  <a:lnTo>
                    <a:pt x="509" y="287"/>
                  </a:lnTo>
                  <a:lnTo>
                    <a:pt x="510" y="287"/>
                  </a:lnTo>
                  <a:lnTo>
                    <a:pt x="511" y="287"/>
                  </a:lnTo>
                  <a:lnTo>
                    <a:pt x="512" y="287"/>
                  </a:lnTo>
                  <a:lnTo>
                    <a:pt x="513" y="287"/>
                  </a:lnTo>
                  <a:lnTo>
                    <a:pt x="513" y="287"/>
                  </a:lnTo>
                  <a:lnTo>
                    <a:pt x="513" y="286"/>
                  </a:lnTo>
                  <a:lnTo>
                    <a:pt x="514" y="286"/>
                  </a:lnTo>
                  <a:lnTo>
                    <a:pt x="514" y="285"/>
                  </a:lnTo>
                  <a:lnTo>
                    <a:pt x="515" y="285"/>
                  </a:lnTo>
                  <a:lnTo>
                    <a:pt x="515" y="284"/>
                  </a:lnTo>
                  <a:lnTo>
                    <a:pt x="516" y="284"/>
                  </a:lnTo>
                  <a:lnTo>
                    <a:pt x="517" y="284"/>
                  </a:lnTo>
                  <a:lnTo>
                    <a:pt x="518" y="283"/>
                  </a:lnTo>
                  <a:lnTo>
                    <a:pt x="519" y="282"/>
                  </a:lnTo>
                  <a:lnTo>
                    <a:pt x="519" y="282"/>
                  </a:lnTo>
                  <a:lnTo>
                    <a:pt x="520" y="282"/>
                  </a:lnTo>
                  <a:lnTo>
                    <a:pt x="522" y="282"/>
                  </a:lnTo>
                  <a:lnTo>
                    <a:pt x="525" y="282"/>
                  </a:lnTo>
                  <a:lnTo>
                    <a:pt x="526" y="282"/>
                  </a:lnTo>
                  <a:lnTo>
                    <a:pt x="529" y="282"/>
                  </a:lnTo>
                  <a:lnTo>
                    <a:pt x="532" y="282"/>
                  </a:lnTo>
                  <a:lnTo>
                    <a:pt x="533" y="282"/>
                  </a:lnTo>
                  <a:lnTo>
                    <a:pt x="535" y="282"/>
                  </a:lnTo>
                  <a:lnTo>
                    <a:pt x="537" y="282"/>
                  </a:lnTo>
                  <a:lnTo>
                    <a:pt x="538" y="282"/>
                  </a:lnTo>
                  <a:lnTo>
                    <a:pt x="539" y="283"/>
                  </a:lnTo>
                  <a:lnTo>
                    <a:pt x="541" y="283"/>
                  </a:lnTo>
                  <a:lnTo>
                    <a:pt x="543" y="284"/>
                  </a:lnTo>
                  <a:lnTo>
                    <a:pt x="544" y="285"/>
                  </a:lnTo>
                  <a:lnTo>
                    <a:pt x="544" y="285"/>
                  </a:lnTo>
                  <a:lnTo>
                    <a:pt x="546" y="286"/>
                  </a:lnTo>
                  <a:lnTo>
                    <a:pt x="547" y="287"/>
                  </a:lnTo>
                  <a:lnTo>
                    <a:pt x="548" y="288"/>
                  </a:lnTo>
                  <a:lnTo>
                    <a:pt x="549" y="289"/>
                  </a:lnTo>
                  <a:lnTo>
                    <a:pt x="551" y="290"/>
                  </a:lnTo>
                  <a:lnTo>
                    <a:pt x="551" y="291"/>
                  </a:lnTo>
                  <a:lnTo>
                    <a:pt x="552" y="292"/>
                  </a:lnTo>
                  <a:lnTo>
                    <a:pt x="553" y="293"/>
                  </a:lnTo>
                  <a:lnTo>
                    <a:pt x="554" y="294"/>
                  </a:lnTo>
                  <a:lnTo>
                    <a:pt x="556" y="294"/>
                  </a:lnTo>
                  <a:lnTo>
                    <a:pt x="557" y="296"/>
                  </a:lnTo>
                  <a:lnTo>
                    <a:pt x="558" y="297"/>
                  </a:lnTo>
                  <a:lnTo>
                    <a:pt x="560" y="298"/>
                  </a:lnTo>
                  <a:lnTo>
                    <a:pt x="561" y="299"/>
                  </a:lnTo>
                  <a:lnTo>
                    <a:pt x="563" y="300"/>
                  </a:lnTo>
                  <a:lnTo>
                    <a:pt x="564" y="301"/>
                  </a:lnTo>
                  <a:lnTo>
                    <a:pt x="565" y="301"/>
                  </a:lnTo>
                  <a:lnTo>
                    <a:pt x="567" y="301"/>
                  </a:lnTo>
                  <a:lnTo>
                    <a:pt x="569" y="301"/>
                  </a:lnTo>
                  <a:lnTo>
                    <a:pt x="570" y="301"/>
                  </a:lnTo>
                  <a:lnTo>
                    <a:pt x="571" y="301"/>
                  </a:lnTo>
                  <a:lnTo>
                    <a:pt x="573" y="301"/>
                  </a:lnTo>
                  <a:lnTo>
                    <a:pt x="575" y="301"/>
                  </a:lnTo>
                  <a:lnTo>
                    <a:pt x="576" y="300"/>
                  </a:lnTo>
                  <a:lnTo>
                    <a:pt x="577" y="300"/>
                  </a:lnTo>
                  <a:lnTo>
                    <a:pt x="579" y="299"/>
                  </a:lnTo>
                  <a:lnTo>
                    <a:pt x="581" y="299"/>
                  </a:lnTo>
                  <a:lnTo>
                    <a:pt x="582" y="298"/>
                  </a:lnTo>
                  <a:lnTo>
                    <a:pt x="583" y="298"/>
                  </a:lnTo>
                  <a:lnTo>
                    <a:pt x="585" y="297"/>
                  </a:lnTo>
                  <a:lnTo>
                    <a:pt x="587" y="297"/>
                  </a:lnTo>
                  <a:lnTo>
                    <a:pt x="589" y="297"/>
                  </a:lnTo>
                  <a:lnTo>
                    <a:pt x="590" y="297"/>
                  </a:lnTo>
                  <a:lnTo>
                    <a:pt x="592" y="298"/>
                  </a:lnTo>
                  <a:lnTo>
                    <a:pt x="593" y="298"/>
                  </a:lnTo>
                  <a:lnTo>
                    <a:pt x="594" y="298"/>
                  </a:lnTo>
                  <a:lnTo>
                    <a:pt x="595" y="298"/>
                  </a:lnTo>
                  <a:lnTo>
                    <a:pt x="596" y="299"/>
                  </a:lnTo>
                  <a:lnTo>
                    <a:pt x="598" y="300"/>
                  </a:lnTo>
                  <a:lnTo>
                    <a:pt x="601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6" y="302"/>
                  </a:lnTo>
                  <a:lnTo>
                    <a:pt x="608" y="302"/>
                  </a:lnTo>
                  <a:lnTo>
                    <a:pt x="610" y="303"/>
                  </a:lnTo>
                  <a:lnTo>
                    <a:pt x="613" y="303"/>
                  </a:lnTo>
                  <a:lnTo>
                    <a:pt x="614" y="303"/>
                  </a:lnTo>
                  <a:lnTo>
                    <a:pt x="616" y="304"/>
                  </a:lnTo>
                  <a:lnTo>
                    <a:pt x="618" y="304"/>
                  </a:lnTo>
                  <a:lnTo>
                    <a:pt x="620" y="304"/>
                  </a:lnTo>
                  <a:lnTo>
                    <a:pt x="621" y="304"/>
                  </a:lnTo>
                  <a:lnTo>
                    <a:pt x="623" y="304"/>
                  </a:lnTo>
                  <a:lnTo>
                    <a:pt x="624" y="304"/>
                  </a:lnTo>
                  <a:lnTo>
                    <a:pt x="625" y="305"/>
                  </a:lnTo>
                  <a:lnTo>
                    <a:pt x="626" y="306"/>
                  </a:lnTo>
                  <a:lnTo>
                    <a:pt x="627" y="306"/>
                  </a:lnTo>
                  <a:lnTo>
                    <a:pt x="627" y="307"/>
                  </a:lnTo>
                  <a:lnTo>
                    <a:pt x="628" y="307"/>
                  </a:lnTo>
                  <a:lnTo>
                    <a:pt x="629" y="307"/>
                  </a:lnTo>
                  <a:lnTo>
                    <a:pt x="629" y="307"/>
                  </a:lnTo>
                  <a:lnTo>
                    <a:pt x="630" y="307"/>
                  </a:lnTo>
                  <a:lnTo>
                    <a:pt x="631" y="307"/>
                  </a:lnTo>
                  <a:lnTo>
                    <a:pt x="632" y="308"/>
                  </a:lnTo>
                  <a:lnTo>
                    <a:pt x="633" y="308"/>
                  </a:lnTo>
                  <a:lnTo>
                    <a:pt x="634" y="309"/>
                  </a:lnTo>
                  <a:lnTo>
                    <a:pt x="635" y="310"/>
                  </a:lnTo>
                  <a:lnTo>
                    <a:pt x="636" y="310"/>
                  </a:lnTo>
                  <a:lnTo>
                    <a:pt x="637" y="311"/>
                  </a:lnTo>
                  <a:lnTo>
                    <a:pt x="638" y="312"/>
                  </a:lnTo>
                  <a:lnTo>
                    <a:pt x="639" y="313"/>
                  </a:lnTo>
                  <a:lnTo>
                    <a:pt x="640" y="313"/>
                  </a:lnTo>
                  <a:lnTo>
                    <a:pt x="640" y="315"/>
                  </a:lnTo>
                  <a:lnTo>
                    <a:pt x="640" y="316"/>
                  </a:lnTo>
                  <a:lnTo>
                    <a:pt x="641" y="317"/>
                  </a:lnTo>
                  <a:lnTo>
                    <a:pt x="641" y="318"/>
                  </a:lnTo>
                  <a:lnTo>
                    <a:pt x="642" y="319"/>
                  </a:lnTo>
                  <a:lnTo>
                    <a:pt x="642" y="320"/>
                  </a:lnTo>
                  <a:lnTo>
                    <a:pt x="643" y="321"/>
                  </a:lnTo>
                  <a:lnTo>
                    <a:pt x="643" y="322"/>
                  </a:lnTo>
                  <a:lnTo>
                    <a:pt x="643" y="323"/>
                  </a:lnTo>
                  <a:lnTo>
                    <a:pt x="644" y="325"/>
                  </a:lnTo>
                  <a:lnTo>
                    <a:pt x="644" y="326"/>
                  </a:lnTo>
                  <a:lnTo>
                    <a:pt x="645" y="327"/>
                  </a:lnTo>
                  <a:lnTo>
                    <a:pt x="646" y="328"/>
                  </a:lnTo>
                  <a:lnTo>
                    <a:pt x="646" y="329"/>
                  </a:lnTo>
                  <a:lnTo>
                    <a:pt x="647" y="330"/>
                  </a:lnTo>
                  <a:lnTo>
                    <a:pt x="648" y="331"/>
                  </a:lnTo>
                  <a:lnTo>
                    <a:pt x="649" y="332"/>
                  </a:lnTo>
                  <a:lnTo>
                    <a:pt x="650" y="333"/>
                  </a:lnTo>
                  <a:lnTo>
                    <a:pt x="651" y="333"/>
                  </a:lnTo>
                  <a:lnTo>
                    <a:pt x="652" y="333"/>
                  </a:lnTo>
                  <a:lnTo>
                    <a:pt x="653" y="334"/>
                  </a:lnTo>
                  <a:lnTo>
                    <a:pt x="653" y="335"/>
                  </a:lnTo>
                  <a:lnTo>
                    <a:pt x="654" y="336"/>
                  </a:lnTo>
                  <a:lnTo>
                    <a:pt x="654" y="338"/>
                  </a:lnTo>
                  <a:lnTo>
                    <a:pt x="654" y="339"/>
                  </a:lnTo>
                  <a:lnTo>
                    <a:pt x="654" y="339"/>
                  </a:lnTo>
                  <a:lnTo>
                    <a:pt x="655" y="341"/>
                  </a:lnTo>
                  <a:lnTo>
                    <a:pt x="655" y="343"/>
                  </a:lnTo>
                  <a:lnTo>
                    <a:pt x="655" y="345"/>
                  </a:lnTo>
                  <a:lnTo>
                    <a:pt x="655" y="346"/>
                  </a:lnTo>
                  <a:lnTo>
                    <a:pt x="654" y="348"/>
                  </a:lnTo>
                  <a:lnTo>
                    <a:pt x="654" y="350"/>
                  </a:lnTo>
                  <a:lnTo>
                    <a:pt x="654" y="352"/>
                  </a:lnTo>
                  <a:lnTo>
                    <a:pt x="654" y="356"/>
                  </a:lnTo>
                  <a:lnTo>
                    <a:pt x="654" y="358"/>
                  </a:lnTo>
                  <a:lnTo>
                    <a:pt x="654" y="360"/>
                  </a:lnTo>
                  <a:lnTo>
                    <a:pt x="654" y="363"/>
                  </a:lnTo>
                  <a:lnTo>
                    <a:pt x="655" y="366"/>
                  </a:lnTo>
                  <a:lnTo>
                    <a:pt x="655" y="369"/>
                  </a:lnTo>
                  <a:lnTo>
                    <a:pt x="655" y="372"/>
                  </a:lnTo>
                  <a:lnTo>
                    <a:pt x="655" y="375"/>
                  </a:lnTo>
                  <a:lnTo>
                    <a:pt x="655" y="377"/>
                  </a:lnTo>
                  <a:lnTo>
                    <a:pt x="655" y="380"/>
                  </a:lnTo>
                  <a:lnTo>
                    <a:pt x="701" y="373"/>
                  </a:lnTo>
                  <a:lnTo>
                    <a:pt x="702" y="373"/>
                  </a:lnTo>
                  <a:lnTo>
                    <a:pt x="703" y="373"/>
                  </a:lnTo>
                  <a:lnTo>
                    <a:pt x="704" y="373"/>
                  </a:lnTo>
                  <a:lnTo>
                    <a:pt x="704" y="372"/>
                  </a:lnTo>
                  <a:lnTo>
                    <a:pt x="705" y="372"/>
                  </a:lnTo>
                  <a:lnTo>
                    <a:pt x="706" y="372"/>
                  </a:lnTo>
                  <a:lnTo>
                    <a:pt x="707" y="372"/>
                  </a:lnTo>
                  <a:lnTo>
                    <a:pt x="708" y="372"/>
                  </a:lnTo>
                  <a:lnTo>
                    <a:pt x="709" y="372"/>
                  </a:lnTo>
                  <a:lnTo>
                    <a:pt x="710" y="372"/>
                  </a:lnTo>
                  <a:lnTo>
                    <a:pt x="710" y="371"/>
                  </a:lnTo>
                  <a:lnTo>
                    <a:pt x="711" y="371"/>
                  </a:lnTo>
                  <a:lnTo>
                    <a:pt x="712" y="371"/>
                  </a:lnTo>
                  <a:lnTo>
                    <a:pt x="713" y="371"/>
                  </a:lnTo>
                  <a:lnTo>
                    <a:pt x="714" y="371"/>
                  </a:lnTo>
                  <a:lnTo>
                    <a:pt x="715" y="371"/>
                  </a:lnTo>
                  <a:lnTo>
                    <a:pt x="716" y="371"/>
                  </a:lnTo>
                  <a:lnTo>
                    <a:pt x="716" y="371"/>
                  </a:lnTo>
                  <a:lnTo>
                    <a:pt x="717" y="371"/>
                  </a:lnTo>
                  <a:lnTo>
                    <a:pt x="717" y="370"/>
                  </a:lnTo>
                  <a:lnTo>
                    <a:pt x="718" y="370"/>
                  </a:lnTo>
                  <a:lnTo>
                    <a:pt x="719" y="370"/>
                  </a:lnTo>
                  <a:lnTo>
                    <a:pt x="720" y="370"/>
                  </a:lnTo>
                  <a:lnTo>
                    <a:pt x="721" y="370"/>
                  </a:lnTo>
                  <a:lnTo>
                    <a:pt x="722" y="370"/>
                  </a:lnTo>
                  <a:lnTo>
                    <a:pt x="722" y="369"/>
                  </a:lnTo>
                  <a:lnTo>
                    <a:pt x="723" y="370"/>
                  </a:lnTo>
                  <a:lnTo>
                    <a:pt x="723" y="369"/>
                  </a:lnTo>
                  <a:lnTo>
                    <a:pt x="724" y="369"/>
                  </a:lnTo>
                  <a:lnTo>
                    <a:pt x="725" y="368"/>
                  </a:lnTo>
                  <a:lnTo>
                    <a:pt x="725" y="367"/>
                  </a:lnTo>
                  <a:lnTo>
                    <a:pt x="726" y="367"/>
                  </a:lnTo>
                  <a:lnTo>
                    <a:pt x="726" y="366"/>
                  </a:lnTo>
                  <a:lnTo>
                    <a:pt x="727" y="365"/>
                  </a:lnTo>
                  <a:lnTo>
                    <a:pt x="728" y="365"/>
                  </a:lnTo>
                  <a:lnTo>
                    <a:pt x="728" y="364"/>
                  </a:lnTo>
                  <a:lnTo>
                    <a:pt x="729" y="364"/>
                  </a:lnTo>
                  <a:lnTo>
                    <a:pt x="729" y="364"/>
                  </a:lnTo>
                  <a:lnTo>
                    <a:pt x="729" y="363"/>
                  </a:lnTo>
                  <a:lnTo>
                    <a:pt x="730" y="363"/>
                  </a:lnTo>
                  <a:lnTo>
                    <a:pt x="731" y="362"/>
                  </a:lnTo>
                  <a:lnTo>
                    <a:pt x="732" y="362"/>
                  </a:lnTo>
                  <a:lnTo>
                    <a:pt x="733" y="361"/>
                  </a:lnTo>
                  <a:lnTo>
                    <a:pt x="734" y="361"/>
                  </a:lnTo>
                  <a:lnTo>
                    <a:pt x="734" y="360"/>
                  </a:lnTo>
                  <a:lnTo>
                    <a:pt x="735" y="360"/>
                  </a:lnTo>
                  <a:lnTo>
                    <a:pt x="735" y="361"/>
                  </a:lnTo>
                  <a:lnTo>
                    <a:pt x="736" y="361"/>
                  </a:lnTo>
                  <a:lnTo>
                    <a:pt x="737" y="361"/>
                  </a:lnTo>
                  <a:lnTo>
                    <a:pt x="738" y="362"/>
                  </a:lnTo>
                  <a:lnTo>
                    <a:pt x="739" y="362"/>
                  </a:lnTo>
                  <a:lnTo>
                    <a:pt x="739" y="361"/>
                  </a:lnTo>
                  <a:lnTo>
                    <a:pt x="740" y="361"/>
                  </a:lnTo>
                  <a:lnTo>
                    <a:pt x="741" y="361"/>
                  </a:lnTo>
                  <a:lnTo>
                    <a:pt x="742" y="360"/>
                  </a:lnTo>
                  <a:lnTo>
                    <a:pt x="742" y="360"/>
                  </a:lnTo>
                  <a:lnTo>
                    <a:pt x="743" y="361"/>
                  </a:lnTo>
                  <a:lnTo>
                    <a:pt x="744" y="361"/>
                  </a:lnTo>
                  <a:lnTo>
                    <a:pt x="745" y="361"/>
                  </a:lnTo>
                  <a:lnTo>
                    <a:pt x="746" y="362"/>
                  </a:lnTo>
                  <a:lnTo>
                    <a:pt x="747" y="362"/>
                  </a:lnTo>
                  <a:lnTo>
                    <a:pt x="748" y="361"/>
                  </a:lnTo>
                  <a:lnTo>
                    <a:pt x="748" y="361"/>
                  </a:lnTo>
                  <a:lnTo>
                    <a:pt x="749" y="361"/>
                  </a:lnTo>
                  <a:lnTo>
                    <a:pt x="750" y="361"/>
                  </a:lnTo>
                  <a:lnTo>
                    <a:pt x="751" y="360"/>
                  </a:lnTo>
                  <a:lnTo>
                    <a:pt x="752" y="360"/>
                  </a:lnTo>
                  <a:lnTo>
                    <a:pt x="753" y="360"/>
                  </a:lnTo>
                  <a:lnTo>
                    <a:pt x="754" y="359"/>
                  </a:lnTo>
                  <a:lnTo>
                    <a:pt x="755" y="359"/>
                  </a:lnTo>
                  <a:lnTo>
                    <a:pt x="755" y="359"/>
                  </a:lnTo>
                  <a:lnTo>
                    <a:pt x="756" y="360"/>
                  </a:lnTo>
                  <a:lnTo>
                    <a:pt x="757" y="359"/>
                  </a:lnTo>
                  <a:lnTo>
                    <a:pt x="757" y="360"/>
                  </a:lnTo>
                  <a:lnTo>
                    <a:pt x="758" y="359"/>
                  </a:lnTo>
                  <a:lnTo>
                    <a:pt x="759" y="359"/>
                  </a:lnTo>
                  <a:lnTo>
                    <a:pt x="760" y="359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2" y="358"/>
                  </a:lnTo>
                  <a:lnTo>
                    <a:pt x="763" y="358"/>
                  </a:lnTo>
                  <a:lnTo>
                    <a:pt x="764" y="358"/>
                  </a:lnTo>
                  <a:lnTo>
                    <a:pt x="765" y="358"/>
                  </a:lnTo>
                  <a:lnTo>
                    <a:pt x="766" y="358"/>
                  </a:lnTo>
                  <a:lnTo>
                    <a:pt x="766" y="358"/>
                  </a:lnTo>
                  <a:lnTo>
                    <a:pt x="766" y="357"/>
                  </a:lnTo>
                  <a:lnTo>
                    <a:pt x="767" y="356"/>
                  </a:lnTo>
                  <a:lnTo>
                    <a:pt x="767" y="355"/>
                  </a:lnTo>
                  <a:lnTo>
                    <a:pt x="767" y="355"/>
                  </a:lnTo>
                  <a:lnTo>
                    <a:pt x="768" y="354"/>
                  </a:lnTo>
                  <a:lnTo>
                    <a:pt x="768" y="353"/>
                  </a:lnTo>
                  <a:lnTo>
                    <a:pt x="769" y="352"/>
                  </a:lnTo>
                  <a:lnTo>
                    <a:pt x="770" y="352"/>
                  </a:lnTo>
                  <a:lnTo>
                    <a:pt x="771" y="352"/>
                  </a:lnTo>
                  <a:lnTo>
                    <a:pt x="772" y="352"/>
                  </a:lnTo>
                  <a:lnTo>
                    <a:pt x="773" y="352"/>
                  </a:lnTo>
                  <a:lnTo>
                    <a:pt x="774" y="352"/>
                  </a:lnTo>
                  <a:lnTo>
                    <a:pt x="774" y="352"/>
                  </a:lnTo>
                  <a:lnTo>
                    <a:pt x="775" y="352"/>
                  </a:lnTo>
                  <a:lnTo>
                    <a:pt x="775" y="351"/>
                  </a:lnTo>
                  <a:lnTo>
                    <a:pt x="776" y="349"/>
                  </a:lnTo>
                  <a:lnTo>
                    <a:pt x="777" y="348"/>
                  </a:lnTo>
                  <a:lnTo>
                    <a:pt x="778" y="347"/>
                  </a:lnTo>
                  <a:lnTo>
                    <a:pt x="778" y="346"/>
                  </a:lnTo>
                  <a:lnTo>
                    <a:pt x="779" y="345"/>
                  </a:lnTo>
                  <a:lnTo>
                    <a:pt x="780" y="345"/>
                  </a:lnTo>
                  <a:lnTo>
                    <a:pt x="780" y="344"/>
                  </a:lnTo>
                  <a:lnTo>
                    <a:pt x="781" y="344"/>
                  </a:lnTo>
                  <a:lnTo>
                    <a:pt x="782" y="343"/>
                  </a:lnTo>
                  <a:lnTo>
                    <a:pt x="783" y="342"/>
                  </a:lnTo>
                  <a:lnTo>
                    <a:pt x="783" y="341"/>
                  </a:lnTo>
                  <a:lnTo>
                    <a:pt x="784" y="340"/>
                  </a:lnTo>
                  <a:lnTo>
                    <a:pt x="785" y="341"/>
                  </a:lnTo>
                  <a:lnTo>
                    <a:pt x="786" y="341"/>
                  </a:lnTo>
                  <a:lnTo>
                    <a:pt x="786" y="341"/>
                  </a:lnTo>
                  <a:lnTo>
                    <a:pt x="787" y="340"/>
                  </a:lnTo>
                  <a:lnTo>
                    <a:pt x="788" y="340"/>
                  </a:lnTo>
                  <a:lnTo>
                    <a:pt x="788" y="339"/>
                  </a:lnTo>
                  <a:lnTo>
                    <a:pt x="789" y="339"/>
                  </a:lnTo>
                  <a:lnTo>
                    <a:pt x="790" y="338"/>
                  </a:lnTo>
                  <a:lnTo>
                    <a:pt x="791" y="338"/>
                  </a:lnTo>
                  <a:lnTo>
                    <a:pt x="792" y="337"/>
                  </a:lnTo>
                  <a:lnTo>
                    <a:pt x="793" y="337"/>
                  </a:lnTo>
                  <a:lnTo>
                    <a:pt x="793" y="336"/>
                  </a:lnTo>
                  <a:lnTo>
                    <a:pt x="793" y="335"/>
                  </a:lnTo>
                  <a:lnTo>
                    <a:pt x="793" y="335"/>
                  </a:lnTo>
                  <a:lnTo>
                    <a:pt x="794" y="334"/>
                  </a:lnTo>
                  <a:lnTo>
                    <a:pt x="795" y="333"/>
                  </a:lnTo>
                  <a:lnTo>
                    <a:pt x="796" y="333"/>
                  </a:lnTo>
                  <a:lnTo>
                    <a:pt x="796" y="333"/>
                  </a:lnTo>
                  <a:lnTo>
                    <a:pt x="796" y="332"/>
                  </a:lnTo>
                  <a:lnTo>
                    <a:pt x="796" y="331"/>
                  </a:lnTo>
                  <a:lnTo>
                    <a:pt x="797" y="330"/>
                  </a:lnTo>
                  <a:lnTo>
                    <a:pt x="798" y="330"/>
                  </a:lnTo>
                  <a:lnTo>
                    <a:pt x="799" y="329"/>
                  </a:lnTo>
                  <a:lnTo>
                    <a:pt x="799" y="328"/>
                  </a:lnTo>
                  <a:lnTo>
                    <a:pt x="799" y="327"/>
                  </a:lnTo>
                  <a:lnTo>
                    <a:pt x="799" y="326"/>
                  </a:lnTo>
                  <a:lnTo>
                    <a:pt x="800" y="326"/>
                  </a:lnTo>
                  <a:lnTo>
                    <a:pt x="801" y="326"/>
                  </a:lnTo>
                  <a:lnTo>
                    <a:pt x="801" y="325"/>
                  </a:lnTo>
                  <a:lnTo>
                    <a:pt x="802" y="324"/>
                  </a:lnTo>
                  <a:lnTo>
                    <a:pt x="803" y="323"/>
                  </a:lnTo>
                  <a:lnTo>
                    <a:pt x="803" y="322"/>
                  </a:lnTo>
                  <a:lnTo>
                    <a:pt x="804" y="321"/>
                  </a:lnTo>
                  <a:lnTo>
                    <a:pt x="804" y="320"/>
                  </a:lnTo>
                  <a:lnTo>
                    <a:pt x="805" y="320"/>
                  </a:lnTo>
                  <a:lnTo>
                    <a:pt x="804" y="319"/>
                  </a:lnTo>
                  <a:lnTo>
                    <a:pt x="805" y="318"/>
                  </a:lnTo>
                  <a:lnTo>
                    <a:pt x="806" y="318"/>
                  </a:lnTo>
                  <a:lnTo>
                    <a:pt x="806" y="317"/>
                  </a:lnTo>
                  <a:lnTo>
                    <a:pt x="806" y="316"/>
                  </a:lnTo>
                  <a:lnTo>
                    <a:pt x="806" y="315"/>
                  </a:lnTo>
                  <a:lnTo>
                    <a:pt x="807" y="314"/>
                  </a:lnTo>
                  <a:lnTo>
                    <a:pt x="808" y="313"/>
                  </a:lnTo>
                  <a:lnTo>
                    <a:pt x="809" y="313"/>
                  </a:lnTo>
                  <a:lnTo>
                    <a:pt x="809" y="313"/>
                  </a:lnTo>
                  <a:lnTo>
                    <a:pt x="810" y="313"/>
                  </a:lnTo>
                  <a:lnTo>
                    <a:pt x="811" y="312"/>
                  </a:lnTo>
                  <a:lnTo>
                    <a:pt x="812" y="312"/>
                  </a:lnTo>
                  <a:lnTo>
                    <a:pt x="812" y="312"/>
                  </a:lnTo>
                  <a:lnTo>
                    <a:pt x="813" y="312"/>
                  </a:lnTo>
                  <a:lnTo>
                    <a:pt x="814" y="311"/>
                  </a:lnTo>
                  <a:lnTo>
                    <a:pt x="815" y="310"/>
                  </a:lnTo>
                  <a:lnTo>
                    <a:pt x="815" y="309"/>
                  </a:lnTo>
                  <a:lnTo>
                    <a:pt x="816" y="309"/>
                  </a:lnTo>
                  <a:lnTo>
                    <a:pt x="816" y="308"/>
                  </a:lnTo>
                  <a:lnTo>
                    <a:pt x="817" y="308"/>
                  </a:lnTo>
                  <a:lnTo>
                    <a:pt x="817" y="307"/>
                  </a:lnTo>
                  <a:lnTo>
                    <a:pt x="818" y="307"/>
                  </a:lnTo>
                  <a:lnTo>
                    <a:pt x="818" y="307"/>
                  </a:lnTo>
                  <a:lnTo>
                    <a:pt x="818" y="307"/>
                  </a:lnTo>
                  <a:lnTo>
                    <a:pt x="819" y="307"/>
                  </a:lnTo>
                  <a:lnTo>
                    <a:pt x="820" y="307"/>
                  </a:lnTo>
                  <a:lnTo>
                    <a:pt x="821" y="306"/>
                  </a:lnTo>
                  <a:lnTo>
                    <a:pt x="822" y="305"/>
                  </a:lnTo>
                  <a:lnTo>
                    <a:pt x="822" y="304"/>
                  </a:lnTo>
                  <a:lnTo>
                    <a:pt x="823" y="304"/>
                  </a:lnTo>
                  <a:lnTo>
                    <a:pt x="823" y="303"/>
                  </a:lnTo>
                  <a:lnTo>
                    <a:pt x="824" y="303"/>
                  </a:lnTo>
                  <a:lnTo>
                    <a:pt x="824" y="302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6" y="301"/>
                  </a:lnTo>
                  <a:lnTo>
                    <a:pt x="827" y="300"/>
                  </a:lnTo>
                  <a:lnTo>
                    <a:pt x="828" y="300"/>
                  </a:lnTo>
                  <a:lnTo>
                    <a:pt x="828" y="299"/>
                  </a:lnTo>
                  <a:lnTo>
                    <a:pt x="829" y="298"/>
                  </a:lnTo>
                  <a:lnTo>
                    <a:pt x="830" y="298"/>
                  </a:lnTo>
                  <a:lnTo>
                    <a:pt x="831" y="298"/>
                  </a:lnTo>
                  <a:lnTo>
                    <a:pt x="831" y="298"/>
                  </a:lnTo>
                  <a:lnTo>
                    <a:pt x="832" y="298"/>
                  </a:lnTo>
                  <a:lnTo>
                    <a:pt x="832" y="297"/>
                  </a:lnTo>
                  <a:lnTo>
                    <a:pt x="833" y="296"/>
                  </a:lnTo>
                  <a:lnTo>
                    <a:pt x="834" y="295"/>
                  </a:lnTo>
                  <a:lnTo>
                    <a:pt x="835" y="294"/>
                  </a:lnTo>
                  <a:lnTo>
                    <a:pt x="836" y="294"/>
                  </a:lnTo>
                  <a:lnTo>
                    <a:pt x="837" y="294"/>
                  </a:lnTo>
                  <a:lnTo>
                    <a:pt x="837" y="294"/>
                  </a:lnTo>
                  <a:lnTo>
                    <a:pt x="837" y="294"/>
                  </a:lnTo>
                  <a:lnTo>
                    <a:pt x="838" y="294"/>
                  </a:lnTo>
                  <a:lnTo>
                    <a:pt x="838" y="293"/>
                  </a:lnTo>
                  <a:lnTo>
                    <a:pt x="839" y="292"/>
                  </a:lnTo>
                  <a:lnTo>
                    <a:pt x="840" y="292"/>
                  </a:lnTo>
                  <a:lnTo>
                    <a:pt x="841" y="291"/>
                  </a:lnTo>
                  <a:lnTo>
                    <a:pt x="842" y="291"/>
                  </a:lnTo>
                  <a:lnTo>
                    <a:pt x="843" y="291"/>
                  </a:lnTo>
                  <a:lnTo>
                    <a:pt x="844" y="291"/>
                  </a:lnTo>
                  <a:lnTo>
                    <a:pt x="844" y="290"/>
                  </a:lnTo>
                  <a:lnTo>
                    <a:pt x="845" y="289"/>
                  </a:lnTo>
                  <a:lnTo>
                    <a:pt x="846" y="289"/>
                  </a:lnTo>
                  <a:lnTo>
                    <a:pt x="846" y="288"/>
                  </a:lnTo>
                  <a:lnTo>
                    <a:pt x="847" y="288"/>
                  </a:lnTo>
                  <a:lnTo>
                    <a:pt x="847" y="288"/>
                  </a:lnTo>
                  <a:lnTo>
                    <a:pt x="847" y="287"/>
                  </a:lnTo>
                  <a:lnTo>
                    <a:pt x="848" y="287"/>
                  </a:lnTo>
                  <a:lnTo>
                    <a:pt x="849" y="286"/>
                  </a:lnTo>
                  <a:lnTo>
                    <a:pt x="850" y="286"/>
                  </a:lnTo>
                  <a:lnTo>
                    <a:pt x="850" y="286"/>
                  </a:lnTo>
                  <a:lnTo>
                    <a:pt x="851" y="286"/>
                  </a:lnTo>
                  <a:lnTo>
                    <a:pt x="852" y="286"/>
                  </a:lnTo>
                  <a:lnTo>
                    <a:pt x="854" y="286"/>
                  </a:lnTo>
                  <a:lnTo>
                    <a:pt x="854" y="287"/>
                  </a:lnTo>
                  <a:lnTo>
                    <a:pt x="855" y="287"/>
                  </a:lnTo>
                  <a:lnTo>
                    <a:pt x="855" y="288"/>
                  </a:lnTo>
                  <a:lnTo>
                    <a:pt x="856" y="288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8" y="288"/>
                  </a:lnTo>
                  <a:lnTo>
                    <a:pt x="859" y="288"/>
                  </a:lnTo>
                  <a:lnTo>
                    <a:pt x="860" y="288"/>
                  </a:lnTo>
                  <a:lnTo>
                    <a:pt x="861" y="288"/>
                  </a:lnTo>
                  <a:lnTo>
                    <a:pt x="862" y="288"/>
                  </a:lnTo>
                  <a:lnTo>
                    <a:pt x="863" y="288"/>
                  </a:lnTo>
                  <a:lnTo>
                    <a:pt x="863" y="288"/>
                  </a:lnTo>
                  <a:lnTo>
                    <a:pt x="865" y="288"/>
                  </a:lnTo>
                  <a:lnTo>
                    <a:pt x="866" y="288"/>
                  </a:lnTo>
                  <a:lnTo>
                    <a:pt x="867" y="288"/>
                  </a:lnTo>
                  <a:lnTo>
                    <a:pt x="868" y="288"/>
                  </a:lnTo>
                  <a:lnTo>
                    <a:pt x="869" y="288"/>
                  </a:lnTo>
                  <a:lnTo>
                    <a:pt x="869" y="288"/>
                  </a:lnTo>
                  <a:lnTo>
                    <a:pt x="870" y="288"/>
                  </a:lnTo>
                  <a:lnTo>
                    <a:pt x="870" y="289"/>
                  </a:lnTo>
                  <a:lnTo>
                    <a:pt x="870" y="290"/>
                  </a:lnTo>
                  <a:lnTo>
                    <a:pt x="871" y="290"/>
                  </a:lnTo>
                  <a:lnTo>
                    <a:pt x="872" y="290"/>
                  </a:lnTo>
                  <a:lnTo>
                    <a:pt x="873" y="290"/>
                  </a:lnTo>
                  <a:lnTo>
                    <a:pt x="874" y="291"/>
                  </a:lnTo>
                  <a:lnTo>
                    <a:pt x="875" y="291"/>
                  </a:lnTo>
                  <a:lnTo>
                    <a:pt x="876" y="291"/>
                  </a:lnTo>
                  <a:lnTo>
                    <a:pt x="876" y="292"/>
                  </a:lnTo>
                  <a:lnTo>
                    <a:pt x="876" y="292"/>
                  </a:lnTo>
                  <a:lnTo>
                    <a:pt x="876" y="293"/>
                  </a:lnTo>
                  <a:lnTo>
                    <a:pt x="877" y="293"/>
                  </a:lnTo>
                  <a:lnTo>
                    <a:pt x="878" y="294"/>
                  </a:lnTo>
                  <a:lnTo>
                    <a:pt x="879" y="294"/>
                  </a:lnTo>
                  <a:lnTo>
                    <a:pt x="880" y="294"/>
                  </a:lnTo>
                  <a:lnTo>
                    <a:pt x="881" y="294"/>
                  </a:lnTo>
                  <a:lnTo>
                    <a:pt x="882" y="295"/>
                  </a:lnTo>
                  <a:lnTo>
                    <a:pt x="882" y="295"/>
                  </a:lnTo>
                  <a:lnTo>
                    <a:pt x="882" y="296"/>
                  </a:lnTo>
                  <a:lnTo>
                    <a:pt x="883" y="296"/>
                  </a:lnTo>
                  <a:lnTo>
                    <a:pt x="884" y="296"/>
                  </a:lnTo>
                  <a:lnTo>
                    <a:pt x="884" y="297"/>
                  </a:lnTo>
                  <a:lnTo>
                    <a:pt x="885" y="297"/>
                  </a:lnTo>
                  <a:lnTo>
                    <a:pt x="886" y="297"/>
                  </a:lnTo>
                  <a:lnTo>
                    <a:pt x="886" y="298"/>
                  </a:lnTo>
                  <a:lnTo>
                    <a:pt x="887" y="298"/>
                  </a:lnTo>
                  <a:lnTo>
                    <a:pt x="887" y="299"/>
                  </a:lnTo>
                  <a:lnTo>
                    <a:pt x="888" y="299"/>
                  </a:lnTo>
                  <a:lnTo>
                    <a:pt x="888" y="300"/>
                  </a:lnTo>
                  <a:lnTo>
                    <a:pt x="889" y="299"/>
                  </a:lnTo>
                  <a:lnTo>
                    <a:pt x="890" y="300"/>
                  </a:lnTo>
                  <a:lnTo>
                    <a:pt x="890" y="301"/>
                  </a:lnTo>
                  <a:lnTo>
                    <a:pt x="891" y="301"/>
                  </a:lnTo>
                  <a:lnTo>
                    <a:pt x="891" y="302"/>
                  </a:lnTo>
                  <a:lnTo>
                    <a:pt x="892" y="303"/>
                  </a:lnTo>
                  <a:lnTo>
                    <a:pt x="892" y="304"/>
                  </a:lnTo>
                  <a:lnTo>
                    <a:pt x="892" y="305"/>
                  </a:lnTo>
                  <a:lnTo>
                    <a:pt x="892" y="306"/>
                  </a:lnTo>
                  <a:lnTo>
                    <a:pt x="893" y="307"/>
                  </a:lnTo>
                  <a:lnTo>
                    <a:pt x="894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6" y="306"/>
                  </a:lnTo>
                  <a:lnTo>
                    <a:pt x="897" y="306"/>
                  </a:lnTo>
                  <a:lnTo>
                    <a:pt x="897" y="305"/>
                  </a:lnTo>
                  <a:lnTo>
                    <a:pt x="898" y="305"/>
                  </a:lnTo>
                  <a:lnTo>
                    <a:pt x="899" y="304"/>
                  </a:lnTo>
                  <a:lnTo>
                    <a:pt x="899" y="303"/>
                  </a:lnTo>
                  <a:lnTo>
                    <a:pt x="900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2" y="304"/>
                  </a:lnTo>
                  <a:lnTo>
                    <a:pt x="903" y="304"/>
                  </a:lnTo>
                  <a:lnTo>
                    <a:pt x="904" y="303"/>
                  </a:lnTo>
                  <a:lnTo>
                    <a:pt x="905" y="303"/>
                  </a:lnTo>
                  <a:lnTo>
                    <a:pt x="905" y="302"/>
                  </a:lnTo>
                  <a:lnTo>
                    <a:pt x="905" y="301"/>
                  </a:lnTo>
                  <a:lnTo>
                    <a:pt x="906" y="301"/>
                  </a:lnTo>
                  <a:lnTo>
                    <a:pt x="907" y="301"/>
                  </a:lnTo>
                  <a:lnTo>
                    <a:pt x="907" y="301"/>
                  </a:lnTo>
                  <a:lnTo>
                    <a:pt x="908" y="301"/>
                  </a:lnTo>
                  <a:lnTo>
                    <a:pt x="908" y="300"/>
                  </a:lnTo>
                  <a:lnTo>
                    <a:pt x="909" y="299"/>
                  </a:lnTo>
                  <a:lnTo>
                    <a:pt x="910" y="298"/>
                  </a:lnTo>
                  <a:lnTo>
                    <a:pt x="911" y="297"/>
                  </a:lnTo>
                  <a:lnTo>
                    <a:pt x="911" y="296"/>
                  </a:lnTo>
                  <a:lnTo>
                    <a:pt x="912" y="296"/>
                  </a:lnTo>
                  <a:lnTo>
                    <a:pt x="912" y="295"/>
                  </a:lnTo>
                  <a:lnTo>
                    <a:pt x="913" y="294"/>
                  </a:lnTo>
                  <a:lnTo>
                    <a:pt x="914" y="294"/>
                  </a:lnTo>
                  <a:lnTo>
                    <a:pt x="914" y="294"/>
                  </a:lnTo>
                  <a:lnTo>
                    <a:pt x="915" y="294"/>
                  </a:lnTo>
                  <a:lnTo>
                    <a:pt x="916" y="294"/>
                  </a:lnTo>
                  <a:lnTo>
                    <a:pt x="916" y="294"/>
                  </a:lnTo>
                  <a:lnTo>
                    <a:pt x="917" y="294"/>
                  </a:lnTo>
                  <a:lnTo>
                    <a:pt x="918" y="294"/>
                  </a:lnTo>
                  <a:lnTo>
                    <a:pt x="919" y="294"/>
                  </a:lnTo>
                  <a:lnTo>
                    <a:pt x="920" y="294"/>
                  </a:lnTo>
                  <a:lnTo>
                    <a:pt x="920" y="294"/>
                  </a:lnTo>
                  <a:lnTo>
                    <a:pt x="921" y="294"/>
                  </a:lnTo>
                  <a:lnTo>
                    <a:pt x="922" y="294"/>
                  </a:lnTo>
                  <a:lnTo>
                    <a:pt x="923" y="294"/>
                  </a:lnTo>
                  <a:lnTo>
                    <a:pt x="924" y="294"/>
                  </a:lnTo>
                  <a:lnTo>
                    <a:pt x="925" y="294"/>
                  </a:lnTo>
                  <a:lnTo>
                    <a:pt x="926" y="294"/>
                  </a:lnTo>
                  <a:lnTo>
                    <a:pt x="927" y="294"/>
                  </a:lnTo>
                  <a:lnTo>
                    <a:pt x="927" y="294"/>
                  </a:lnTo>
                  <a:lnTo>
                    <a:pt x="928" y="293"/>
                  </a:lnTo>
                  <a:lnTo>
                    <a:pt x="929" y="293"/>
                  </a:lnTo>
                  <a:lnTo>
                    <a:pt x="930" y="293"/>
                  </a:lnTo>
                  <a:lnTo>
                    <a:pt x="932" y="293"/>
                  </a:lnTo>
                  <a:lnTo>
                    <a:pt x="933" y="293"/>
                  </a:lnTo>
                  <a:lnTo>
                    <a:pt x="933" y="293"/>
                  </a:lnTo>
                  <a:lnTo>
                    <a:pt x="934" y="294"/>
                  </a:lnTo>
                  <a:lnTo>
                    <a:pt x="935" y="294"/>
                  </a:lnTo>
                  <a:lnTo>
                    <a:pt x="936" y="294"/>
                  </a:lnTo>
                  <a:lnTo>
                    <a:pt x="937" y="293"/>
                  </a:lnTo>
                  <a:lnTo>
                    <a:pt x="938" y="293"/>
                  </a:lnTo>
                  <a:lnTo>
                    <a:pt x="938" y="294"/>
                  </a:lnTo>
                  <a:lnTo>
                    <a:pt x="939" y="294"/>
                  </a:lnTo>
                  <a:lnTo>
                    <a:pt x="939" y="294"/>
                  </a:lnTo>
                  <a:lnTo>
                    <a:pt x="939" y="294"/>
                  </a:lnTo>
                  <a:lnTo>
                    <a:pt x="940" y="294"/>
                  </a:lnTo>
                  <a:lnTo>
                    <a:pt x="941" y="295"/>
                  </a:lnTo>
                  <a:lnTo>
                    <a:pt x="941" y="296"/>
                  </a:lnTo>
                  <a:lnTo>
                    <a:pt x="943" y="296"/>
                  </a:lnTo>
                  <a:lnTo>
                    <a:pt x="944" y="295"/>
                  </a:lnTo>
                  <a:lnTo>
                    <a:pt x="945" y="295"/>
                  </a:lnTo>
                  <a:lnTo>
                    <a:pt x="945" y="296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47" y="297"/>
                  </a:lnTo>
                  <a:lnTo>
                    <a:pt x="948" y="297"/>
                  </a:lnTo>
                  <a:lnTo>
                    <a:pt x="948" y="298"/>
                  </a:lnTo>
                  <a:lnTo>
                    <a:pt x="949" y="299"/>
                  </a:lnTo>
                  <a:lnTo>
                    <a:pt x="950" y="300"/>
                  </a:lnTo>
                  <a:lnTo>
                    <a:pt x="951" y="300"/>
                  </a:lnTo>
                  <a:lnTo>
                    <a:pt x="952" y="301"/>
                  </a:lnTo>
                  <a:lnTo>
                    <a:pt x="952" y="301"/>
                  </a:lnTo>
                  <a:lnTo>
                    <a:pt x="952" y="302"/>
                  </a:lnTo>
                  <a:lnTo>
                    <a:pt x="951" y="303"/>
                  </a:lnTo>
                  <a:lnTo>
                    <a:pt x="951" y="304"/>
                  </a:lnTo>
                  <a:lnTo>
                    <a:pt x="952" y="305"/>
                  </a:lnTo>
                  <a:lnTo>
                    <a:pt x="952" y="305"/>
                  </a:lnTo>
                  <a:lnTo>
                    <a:pt x="953" y="305"/>
                  </a:lnTo>
                  <a:lnTo>
                    <a:pt x="954" y="305"/>
                  </a:lnTo>
                  <a:lnTo>
                    <a:pt x="954" y="306"/>
                  </a:lnTo>
                  <a:lnTo>
                    <a:pt x="954" y="307"/>
                  </a:lnTo>
                  <a:lnTo>
                    <a:pt x="955" y="307"/>
                  </a:lnTo>
                  <a:lnTo>
                    <a:pt x="956" y="307"/>
                  </a:lnTo>
                  <a:lnTo>
                    <a:pt x="957" y="307"/>
                  </a:lnTo>
                  <a:lnTo>
                    <a:pt x="958" y="306"/>
                  </a:lnTo>
                  <a:lnTo>
                    <a:pt x="958" y="306"/>
                  </a:lnTo>
                  <a:lnTo>
                    <a:pt x="959" y="306"/>
                  </a:lnTo>
                  <a:lnTo>
                    <a:pt x="960" y="306"/>
                  </a:lnTo>
                  <a:lnTo>
                    <a:pt x="961" y="306"/>
                  </a:lnTo>
                  <a:lnTo>
                    <a:pt x="962" y="306"/>
                  </a:lnTo>
                  <a:lnTo>
                    <a:pt x="962" y="307"/>
                  </a:lnTo>
                  <a:lnTo>
                    <a:pt x="963" y="307"/>
                  </a:lnTo>
                  <a:lnTo>
                    <a:pt x="964" y="307"/>
                  </a:lnTo>
                  <a:lnTo>
                    <a:pt x="964" y="308"/>
                  </a:lnTo>
                  <a:lnTo>
                    <a:pt x="965" y="308"/>
                  </a:lnTo>
                  <a:lnTo>
                    <a:pt x="965" y="308"/>
                  </a:lnTo>
                  <a:lnTo>
                    <a:pt x="966" y="308"/>
                  </a:lnTo>
                  <a:lnTo>
                    <a:pt x="967" y="309"/>
                  </a:lnTo>
                  <a:lnTo>
                    <a:pt x="968" y="310"/>
                  </a:lnTo>
                  <a:lnTo>
                    <a:pt x="969" y="310"/>
                  </a:lnTo>
                  <a:lnTo>
                    <a:pt x="969" y="309"/>
                  </a:lnTo>
                  <a:lnTo>
                    <a:pt x="970" y="310"/>
                  </a:lnTo>
                  <a:lnTo>
                    <a:pt x="971" y="310"/>
                  </a:lnTo>
                  <a:lnTo>
                    <a:pt x="971" y="310"/>
                  </a:lnTo>
                  <a:lnTo>
                    <a:pt x="972" y="310"/>
                  </a:lnTo>
                  <a:lnTo>
                    <a:pt x="973" y="310"/>
                  </a:lnTo>
                  <a:lnTo>
                    <a:pt x="973" y="311"/>
                  </a:lnTo>
                  <a:lnTo>
                    <a:pt x="974" y="312"/>
                  </a:lnTo>
                  <a:lnTo>
                    <a:pt x="975" y="313"/>
                  </a:lnTo>
                  <a:lnTo>
                    <a:pt x="976" y="313"/>
                  </a:lnTo>
                  <a:lnTo>
                    <a:pt x="977" y="313"/>
                  </a:lnTo>
                  <a:lnTo>
                    <a:pt x="978" y="314"/>
                  </a:lnTo>
                  <a:lnTo>
                    <a:pt x="978" y="314"/>
                  </a:lnTo>
                  <a:lnTo>
                    <a:pt x="979" y="315"/>
                  </a:lnTo>
                  <a:lnTo>
                    <a:pt x="980" y="315"/>
                  </a:lnTo>
                  <a:lnTo>
                    <a:pt x="981" y="315"/>
                  </a:lnTo>
                  <a:lnTo>
                    <a:pt x="981" y="316"/>
                  </a:lnTo>
                  <a:lnTo>
                    <a:pt x="982" y="316"/>
                  </a:lnTo>
                  <a:lnTo>
                    <a:pt x="983" y="316"/>
                  </a:lnTo>
                  <a:lnTo>
                    <a:pt x="984" y="317"/>
                  </a:lnTo>
                  <a:lnTo>
                    <a:pt x="984" y="317"/>
                  </a:lnTo>
                  <a:lnTo>
                    <a:pt x="984" y="318"/>
                  </a:lnTo>
                  <a:lnTo>
                    <a:pt x="986" y="318"/>
                  </a:lnTo>
                  <a:lnTo>
                    <a:pt x="987" y="318"/>
                  </a:lnTo>
                  <a:lnTo>
                    <a:pt x="988" y="318"/>
                  </a:lnTo>
                  <a:lnTo>
                    <a:pt x="990" y="319"/>
                  </a:lnTo>
                  <a:lnTo>
                    <a:pt x="991" y="319"/>
                  </a:lnTo>
                  <a:lnTo>
                    <a:pt x="992" y="319"/>
                  </a:lnTo>
                  <a:lnTo>
                    <a:pt x="994" y="319"/>
                  </a:lnTo>
                  <a:lnTo>
                    <a:pt x="995" y="319"/>
                  </a:lnTo>
                  <a:lnTo>
                    <a:pt x="996" y="319"/>
                  </a:lnTo>
                  <a:lnTo>
                    <a:pt x="997" y="319"/>
                  </a:lnTo>
                  <a:lnTo>
                    <a:pt x="998" y="320"/>
                  </a:lnTo>
                  <a:lnTo>
                    <a:pt x="999" y="320"/>
                  </a:lnTo>
                  <a:lnTo>
                    <a:pt x="1000" y="320"/>
                  </a:lnTo>
                  <a:lnTo>
                    <a:pt x="1001" y="320"/>
                  </a:lnTo>
                  <a:lnTo>
                    <a:pt x="1002" y="320"/>
                  </a:lnTo>
                  <a:lnTo>
                    <a:pt x="1003" y="320"/>
                  </a:lnTo>
                  <a:lnTo>
                    <a:pt x="1003" y="320"/>
                  </a:lnTo>
                  <a:lnTo>
                    <a:pt x="1004" y="320"/>
                  </a:lnTo>
                  <a:lnTo>
                    <a:pt x="1005" y="320"/>
                  </a:lnTo>
                  <a:lnTo>
                    <a:pt x="1006" y="319"/>
                  </a:lnTo>
                  <a:lnTo>
                    <a:pt x="1007" y="319"/>
                  </a:lnTo>
                  <a:lnTo>
                    <a:pt x="1008" y="319"/>
                  </a:lnTo>
                  <a:lnTo>
                    <a:pt x="1009" y="319"/>
                  </a:lnTo>
                  <a:lnTo>
                    <a:pt x="1009" y="320"/>
                  </a:lnTo>
                  <a:lnTo>
                    <a:pt x="1010" y="320"/>
                  </a:lnTo>
                  <a:lnTo>
                    <a:pt x="1011" y="320"/>
                  </a:lnTo>
                  <a:lnTo>
                    <a:pt x="1012" y="320"/>
                  </a:lnTo>
                  <a:lnTo>
                    <a:pt x="1013" y="320"/>
                  </a:lnTo>
                  <a:lnTo>
                    <a:pt x="1014" y="321"/>
                  </a:lnTo>
                  <a:lnTo>
                    <a:pt x="1015" y="322"/>
                  </a:lnTo>
                  <a:lnTo>
                    <a:pt x="1016" y="322"/>
                  </a:lnTo>
                  <a:lnTo>
                    <a:pt x="1016" y="322"/>
                  </a:lnTo>
                  <a:lnTo>
                    <a:pt x="1017" y="322"/>
                  </a:lnTo>
                  <a:lnTo>
                    <a:pt x="1018" y="322"/>
                  </a:lnTo>
                  <a:lnTo>
                    <a:pt x="1019" y="323"/>
                  </a:lnTo>
                  <a:lnTo>
                    <a:pt x="1020" y="323"/>
                  </a:lnTo>
                  <a:lnTo>
                    <a:pt x="1021" y="323"/>
                  </a:lnTo>
                  <a:lnTo>
                    <a:pt x="1022" y="324"/>
                  </a:lnTo>
                  <a:lnTo>
                    <a:pt x="1022" y="324"/>
                  </a:lnTo>
                  <a:lnTo>
                    <a:pt x="1023" y="324"/>
                  </a:lnTo>
                  <a:lnTo>
                    <a:pt x="1024" y="324"/>
                  </a:lnTo>
                  <a:lnTo>
                    <a:pt x="1025" y="324"/>
                  </a:lnTo>
                  <a:lnTo>
                    <a:pt x="1026" y="325"/>
                  </a:lnTo>
                  <a:lnTo>
                    <a:pt x="1027" y="325"/>
                  </a:lnTo>
                  <a:lnTo>
                    <a:pt x="1027" y="326"/>
                  </a:lnTo>
                  <a:lnTo>
                    <a:pt x="1028" y="326"/>
                  </a:lnTo>
                  <a:lnTo>
                    <a:pt x="1028" y="326"/>
                  </a:lnTo>
                  <a:lnTo>
                    <a:pt x="1029" y="327"/>
                  </a:lnTo>
                  <a:lnTo>
                    <a:pt x="1030" y="327"/>
                  </a:lnTo>
                  <a:lnTo>
                    <a:pt x="1031" y="327"/>
                  </a:lnTo>
                  <a:lnTo>
                    <a:pt x="1031" y="326"/>
                  </a:lnTo>
                  <a:lnTo>
                    <a:pt x="1032" y="326"/>
                  </a:lnTo>
                  <a:lnTo>
                    <a:pt x="1033" y="326"/>
                  </a:lnTo>
                  <a:lnTo>
                    <a:pt x="1034" y="326"/>
                  </a:lnTo>
                  <a:lnTo>
                    <a:pt x="1035" y="326"/>
                  </a:lnTo>
                  <a:lnTo>
                    <a:pt x="1035" y="326"/>
                  </a:lnTo>
                  <a:lnTo>
                    <a:pt x="1036" y="326"/>
                  </a:lnTo>
                  <a:lnTo>
                    <a:pt x="1037" y="326"/>
                  </a:lnTo>
                  <a:lnTo>
                    <a:pt x="1038" y="326"/>
                  </a:lnTo>
                  <a:lnTo>
                    <a:pt x="1039" y="326"/>
                  </a:lnTo>
                  <a:lnTo>
                    <a:pt x="1039" y="325"/>
                  </a:lnTo>
                  <a:lnTo>
                    <a:pt x="1040" y="325"/>
                  </a:lnTo>
                  <a:lnTo>
                    <a:pt x="1041" y="325"/>
                  </a:lnTo>
                  <a:lnTo>
                    <a:pt x="1042" y="326"/>
                  </a:lnTo>
                  <a:lnTo>
                    <a:pt x="1043" y="326"/>
                  </a:lnTo>
                  <a:lnTo>
                    <a:pt x="1044" y="326"/>
                  </a:lnTo>
                  <a:lnTo>
                    <a:pt x="1044" y="327"/>
                  </a:lnTo>
                  <a:lnTo>
                    <a:pt x="1045" y="327"/>
                  </a:lnTo>
                  <a:lnTo>
                    <a:pt x="1046" y="326"/>
                  </a:lnTo>
                  <a:lnTo>
                    <a:pt x="1047" y="326"/>
                  </a:lnTo>
                  <a:lnTo>
                    <a:pt x="1048" y="326"/>
                  </a:lnTo>
                  <a:lnTo>
                    <a:pt x="1048" y="326"/>
                  </a:lnTo>
                  <a:lnTo>
                    <a:pt x="1049" y="326"/>
                  </a:lnTo>
                  <a:lnTo>
                    <a:pt x="1050" y="326"/>
                  </a:lnTo>
                  <a:lnTo>
                    <a:pt x="1051" y="326"/>
                  </a:lnTo>
                  <a:lnTo>
                    <a:pt x="1052" y="326"/>
                  </a:lnTo>
                  <a:lnTo>
                    <a:pt x="1053" y="326"/>
                  </a:lnTo>
                  <a:lnTo>
                    <a:pt x="1054" y="327"/>
                  </a:lnTo>
                  <a:lnTo>
                    <a:pt x="1054" y="327"/>
                  </a:lnTo>
                  <a:lnTo>
                    <a:pt x="1055" y="327"/>
                  </a:lnTo>
                  <a:lnTo>
                    <a:pt x="1056" y="327"/>
                  </a:lnTo>
                  <a:lnTo>
                    <a:pt x="1057" y="328"/>
                  </a:lnTo>
                  <a:lnTo>
                    <a:pt x="1057" y="329"/>
                  </a:lnTo>
                  <a:lnTo>
                    <a:pt x="1058" y="330"/>
                  </a:lnTo>
                  <a:lnTo>
                    <a:pt x="1059" y="330"/>
                  </a:lnTo>
                  <a:lnTo>
                    <a:pt x="1060" y="331"/>
                  </a:lnTo>
                  <a:lnTo>
                    <a:pt x="1060" y="331"/>
                  </a:lnTo>
                  <a:lnTo>
                    <a:pt x="1061" y="331"/>
                  </a:lnTo>
                  <a:lnTo>
                    <a:pt x="1062" y="331"/>
                  </a:lnTo>
                  <a:lnTo>
                    <a:pt x="1063" y="330"/>
                  </a:lnTo>
                  <a:lnTo>
                    <a:pt x="1064" y="330"/>
                  </a:lnTo>
                  <a:lnTo>
                    <a:pt x="1065" y="330"/>
                  </a:lnTo>
                  <a:lnTo>
                    <a:pt x="1065" y="331"/>
                  </a:lnTo>
                  <a:lnTo>
                    <a:pt x="1066" y="332"/>
                  </a:lnTo>
                  <a:lnTo>
                    <a:pt x="1066" y="333"/>
                  </a:lnTo>
                  <a:lnTo>
                    <a:pt x="1066" y="333"/>
                  </a:lnTo>
                  <a:lnTo>
                    <a:pt x="1067" y="333"/>
                  </a:lnTo>
                  <a:lnTo>
                    <a:pt x="1068" y="333"/>
                  </a:lnTo>
                  <a:lnTo>
                    <a:pt x="1069" y="333"/>
                  </a:lnTo>
                  <a:lnTo>
                    <a:pt x="1070" y="333"/>
                  </a:lnTo>
                  <a:lnTo>
                    <a:pt x="1071" y="333"/>
                  </a:lnTo>
                  <a:lnTo>
                    <a:pt x="1072" y="333"/>
                  </a:lnTo>
                  <a:lnTo>
                    <a:pt x="1073" y="334"/>
                  </a:lnTo>
                  <a:lnTo>
                    <a:pt x="1073" y="334"/>
                  </a:lnTo>
                  <a:lnTo>
                    <a:pt x="1074" y="334"/>
                  </a:lnTo>
                  <a:lnTo>
                    <a:pt x="1075" y="335"/>
                  </a:lnTo>
                  <a:lnTo>
                    <a:pt x="1075" y="336"/>
                  </a:lnTo>
                  <a:lnTo>
                    <a:pt x="1076" y="337"/>
                  </a:lnTo>
                  <a:lnTo>
                    <a:pt x="1076" y="338"/>
                  </a:lnTo>
                  <a:lnTo>
                    <a:pt x="1076" y="339"/>
                  </a:lnTo>
                  <a:lnTo>
                    <a:pt x="1077" y="339"/>
                  </a:lnTo>
                  <a:lnTo>
                    <a:pt x="1077" y="340"/>
                  </a:lnTo>
                  <a:lnTo>
                    <a:pt x="1078" y="341"/>
                  </a:lnTo>
                  <a:lnTo>
                    <a:pt x="1078" y="342"/>
                  </a:lnTo>
                  <a:lnTo>
                    <a:pt x="1079" y="342"/>
                  </a:lnTo>
                  <a:lnTo>
                    <a:pt x="1079" y="343"/>
                  </a:lnTo>
                  <a:lnTo>
                    <a:pt x="1079" y="344"/>
                  </a:lnTo>
                  <a:lnTo>
                    <a:pt x="1079" y="344"/>
                  </a:lnTo>
                  <a:lnTo>
                    <a:pt x="1080" y="345"/>
                  </a:lnTo>
                  <a:lnTo>
                    <a:pt x="1081" y="345"/>
                  </a:lnTo>
                  <a:lnTo>
                    <a:pt x="1082" y="346"/>
                  </a:lnTo>
                  <a:lnTo>
                    <a:pt x="1083" y="345"/>
                  </a:lnTo>
                  <a:lnTo>
                    <a:pt x="1083" y="346"/>
                  </a:lnTo>
                  <a:lnTo>
                    <a:pt x="1083" y="347"/>
                  </a:lnTo>
                  <a:lnTo>
                    <a:pt x="1083" y="348"/>
                  </a:lnTo>
                  <a:lnTo>
                    <a:pt x="1084" y="348"/>
                  </a:lnTo>
                  <a:lnTo>
                    <a:pt x="1085" y="348"/>
                  </a:lnTo>
                  <a:lnTo>
                    <a:pt x="1085" y="349"/>
                  </a:lnTo>
                  <a:lnTo>
                    <a:pt x="1085" y="350"/>
                  </a:lnTo>
                  <a:lnTo>
                    <a:pt x="1086" y="350"/>
                  </a:lnTo>
                  <a:lnTo>
                    <a:pt x="1086" y="351"/>
                  </a:lnTo>
                  <a:lnTo>
                    <a:pt x="1086" y="352"/>
                  </a:lnTo>
                  <a:lnTo>
                    <a:pt x="1086" y="352"/>
                  </a:lnTo>
                  <a:lnTo>
                    <a:pt x="1087" y="353"/>
                  </a:lnTo>
                  <a:lnTo>
                    <a:pt x="1087" y="354"/>
                  </a:lnTo>
                  <a:lnTo>
                    <a:pt x="1086" y="355"/>
                  </a:lnTo>
                  <a:lnTo>
                    <a:pt x="1086" y="356"/>
                  </a:lnTo>
                  <a:lnTo>
                    <a:pt x="1086" y="357"/>
                  </a:lnTo>
                  <a:lnTo>
                    <a:pt x="1086" y="358"/>
                  </a:lnTo>
                  <a:lnTo>
                    <a:pt x="1086" y="358"/>
                  </a:lnTo>
                  <a:lnTo>
                    <a:pt x="1086" y="359"/>
                  </a:lnTo>
                  <a:lnTo>
                    <a:pt x="1086" y="360"/>
                  </a:lnTo>
                  <a:lnTo>
                    <a:pt x="1086" y="361"/>
                  </a:lnTo>
                  <a:lnTo>
                    <a:pt x="1087" y="361"/>
                  </a:lnTo>
                  <a:lnTo>
                    <a:pt x="1088" y="362"/>
                  </a:lnTo>
                  <a:lnTo>
                    <a:pt x="1089" y="362"/>
                  </a:lnTo>
                  <a:lnTo>
                    <a:pt x="1090" y="362"/>
                  </a:lnTo>
                  <a:lnTo>
                    <a:pt x="1091" y="361"/>
                  </a:lnTo>
                  <a:lnTo>
                    <a:pt x="1092" y="361"/>
                  </a:lnTo>
                  <a:lnTo>
                    <a:pt x="1092" y="361"/>
                  </a:lnTo>
                  <a:lnTo>
                    <a:pt x="1093" y="361"/>
                  </a:lnTo>
                  <a:lnTo>
                    <a:pt x="1094" y="361"/>
                  </a:lnTo>
                  <a:lnTo>
                    <a:pt x="1095" y="360"/>
                  </a:lnTo>
                  <a:lnTo>
                    <a:pt x="1096" y="359"/>
                  </a:lnTo>
                  <a:lnTo>
                    <a:pt x="1097" y="359"/>
                  </a:lnTo>
                  <a:lnTo>
                    <a:pt x="1098" y="359"/>
                  </a:lnTo>
                  <a:lnTo>
                    <a:pt x="1099" y="359"/>
                  </a:lnTo>
                  <a:lnTo>
                    <a:pt x="1099" y="358"/>
                  </a:lnTo>
                  <a:lnTo>
                    <a:pt x="1099" y="358"/>
                  </a:lnTo>
                  <a:lnTo>
                    <a:pt x="1100" y="359"/>
                  </a:lnTo>
                  <a:lnTo>
                    <a:pt x="1100" y="360"/>
                  </a:lnTo>
                  <a:lnTo>
                    <a:pt x="1101" y="360"/>
                  </a:lnTo>
                  <a:lnTo>
                    <a:pt x="1102" y="360"/>
                  </a:lnTo>
                  <a:lnTo>
                    <a:pt x="1103" y="360"/>
                  </a:lnTo>
                  <a:lnTo>
                    <a:pt x="1103" y="361"/>
                  </a:lnTo>
                  <a:lnTo>
                    <a:pt x="1104" y="361"/>
                  </a:lnTo>
                  <a:lnTo>
                    <a:pt x="1105" y="361"/>
                  </a:lnTo>
                  <a:lnTo>
                    <a:pt x="1105" y="361"/>
                  </a:lnTo>
                  <a:lnTo>
                    <a:pt x="1105" y="362"/>
                  </a:lnTo>
                  <a:lnTo>
                    <a:pt x="1106" y="363"/>
                  </a:lnTo>
                  <a:lnTo>
                    <a:pt x="1107" y="363"/>
                  </a:lnTo>
                  <a:lnTo>
                    <a:pt x="1108" y="363"/>
                  </a:lnTo>
                  <a:lnTo>
                    <a:pt x="1109" y="363"/>
                  </a:lnTo>
                  <a:lnTo>
                    <a:pt x="1109" y="364"/>
                  </a:lnTo>
                  <a:lnTo>
                    <a:pt x="1110" y="364"/>
                  </a:lnTo>
                  <a:lnTo>
                    <a:pt x="1111" y="364"/>
                  </a:lnTo>
                  <a:lnTo>
                    <a:pt x="1111" y="364"/>
                  </a:lnTo>
                  <a:lnTo>
                    <a:pt x="1112" y="364"/>
                  </a:lnTo>
                  <a:lnTo>
                    <a:pt x="1112" y="365"/>
                  </a:lnTo>
                  <a:lnTo>
                    <a:pt x="1113" y="366"/>
                  </a:lnTo>
                  <a:lnTo>
                    <a:pt x="1114" y="367"/>
                  </a:lnTo>
                  <a:lnTo>
                    <a:pt x="1114" y="368"/>
                  </a:lnTo>
                  <a:lnTo>
                    <a:pt x="1114" y="369"/>
                  </a:lnTo>
                  <a:lnTo>
                    <a:pt x="1114" y="370"/>
                  </a:lnTo>
                  <a:lnTo>
                    <a:pt x="1113" y="371"/>
                  </a:lnTo>
                  <a:lnTo>
                    <a:pt x="1113" y="371"/>
                  </a:lnTo>
                  <a:lnTo>
                    <a:pt x="1114" y="372"/>
                  </a:lnTo>
                  <a:lnTo>
                    <a:pt x="1114" y="373"/>
                  </a:lnTo>
                  <a:lnTo>
                    <a:pt x="1113" y="373"/>
                  </a:lnTo>
                  <a:lnTo>
                    <a:pt x="1113" y="374"/>
                  </a:lnTo>
                  <a:lnTo>
                    <a:pt x="1113" y="375"/>
                  </a:lnTo>
                  <a:lnTo>
                    <a:pt x="1114" y="375"/>
                  </a:lnTo>
                  <a:lnTo>
                    <a:pt x="1115" y="375"/>
                  </a:lnTo>
                  <a:lnTo>
                    <a:pt x="1116" y="376"/>
                  </a:lnTo>
                  <a:lnTo>
                    <a:pt x="1116" y="377"/>
                  </a:lnTo>
                  <a:lnTo>
                    <a:pt x="1117" y="377"/>
                  </a:lnTo>
                  <a:lnTo>
                    <a:pt x="1118" y="377"/>
                  </a:lnTo>
                  <a:lnTo>
                    <a:pt x="1118" y="378"/>
                  </a:lnTo>
                  <a:lnTo>
                    <a:pt x="1118" y="379"/>
                  </a:lnTo>
                  <a:lnTo>
                    <a:pt x="1118" y="380"/>
                  </a:lnTo>
                  <a:lnTo>
                    <a:pt x="1118" y="381"/>
                  </a:lnTo>
                  <a:lnTo>
                    <a:pt x="1118" y="382"/>
                  </a:lnTo>
                  <a:lnTo>
                    <a:pt x="1118" y="383"/>
                  </a:lnTo>
                  <a:lnTo>
                    <a:pt x="1118" y="383"/>
                  </a:lnTo>
                  <a:lnTo>
                    <a:pt x="1118" y="383"/>
                  </a:lnTo>
                  <a:lnTo>
                    <a:pt x="1119" y="383"/>
                  </a:lnTo>
                  <a:lnTo>
                    <a:pt x="1120" y="384"/>
                  </a:lnTo>
                  <a:lnTo>
                    <a:pt x="1120" y="385"/>
                  </a:lnTo>
                  <a:lnTo>
                    <a:pt x="1120" y="386"/>
                  </a:lnTo>
                  <a:lnTo>
                    <a:pt x="1120" y="387"/>
                  </a:lnTo>
                  <a:lnTo>
                    <a:pt x="1120" y="388"/>
                  </a:lnTo>
                  <a:lnTo>
                    <a:pt x="1121" y="389"/>
                  </a:lnTo>
                  <a:lnTo>
                    <a:pt x="1121" y="390"/>
                  </a:lnTo>
                  <a:lnTo>
                    <a:pt x="1121" y="390"/>
                  </a:lnTo>
                  <a:lnTo>
                    <a:pt x="1122" y="391"/>
                  </a:lnTo>
                  <a:lnTo>
                    <a:pt x="1124" y="391"/>
                  </a:lnTo>
                  <a:lnTo>
                    <a:pt x="1124" y="390"/>
                  </a:lnTo>
                  <a:lnTo>
                    <a:pt x="1125" y="390"/>
                  </a:lnTo>
                  <a:lnTo>
                    <a:pt x="1126" y="390"/>
                  </a:lnTo>
                  <a:lnTo>
                    <a:pt x="1127" y="390"/>
                  </a:lnTo>
                  <a:lnTo>
                    <a:pt x="1128" y="390"/>
                  </a:lnTo>
                  <a:lnTo>
                    <a:pt x="1129" y="390"/>
                  </a:lnTo>
                  <a:lnTo>
                    <a:pt x="1130" y="390"/>
                  </a:lnTo>
                  <a:lnTo>
                    <a:pt x="1130" y="390"/>
                  </a:lnTo>
                  <a:lnTo>
                    <a:pt x="1131" y="390"/>
                  </a:lnTo>
                  <a:lnTo>
                    <a:pt x="1131" y="391"/>
                  </a:lnTo>
                  <a:lnTo>
                    <a:pt x="1132" y="391"/>
                  </a:lnTo>
                  <a:lnTo>
                    <a:pt x="1132" y="392"/>
                  </a:lnTo>
                  <a:lnTo>
                    <a:pt x="1133" y="393"/>
                  </a:lnTo>
                  <a:lnTo>
                    <a:pt x="1134" y="394"/>
                  </a:lnTo>
                  <a:lnTo>
                    <a:pt x="1136" y="394"/>
                  </a:lnTo>
                  <a:lnTo>
                    <a:pt x="1137" y="394"/>
                  </a:lnTo>
                  <a:lnTo>
                    <a:pt x="1137" y="393"/>
                  </a:lnTo>
                  <a:lnTo>
                    <a:pt x="1138" y="393"/>
                  </a:lnTo>
                  <a:lnTo>
                    <a:pt x="1139" y="392"/>
                  </a:lnTo>
                  <a:lnTo>
                    <a:pt x="1140" y="392"/>
                  </a:lnTo>
                  <a:lnTo>
                    <a:pt x="1142" y="393"/>
                  </a:lnTo>
                  <a:lnTo>
                    <a:pt x="1143" y="394"/>
                  </a:lnTo>
                  <a:lnTo>
                    <a:pt x="1143" y="394"/>
                  </a:lnTo>
                  <a:lnTo>
                    <a:pt x="1143" y="395"/>
                  </a:lnTo>
                  <a:lnTo>
                    <a:pt x="1144" y="395"/>
                  </a:lnTo>
                  <a:lnTo>
                    <a:pt x="1145" y="396"/>
                  </a:lnTo>
                  <a:lnTo>
                    <a:pt x="1146" y="396"/>
                  </a:lnTo>
                  <a:lnTo>
                    <a:pt x="1146" y="397"/>
                  </a:lnTo>
                  <a:lnTo>
                    <a:pt x="1146" y="398"/>
                  </a:lnTo>
                  <a:lnTo>
                    <a:pt x="1147" y="398"/>
                  </a:lnTo>
                  <a:lnTo>
                    <a:pt x="1147" y="399"/>
                  </a:lnTo>
                  <a:lnTo>
                    <a:pt x="1148" y="400"/>
                  </a:lnTo>
                  <a:lnTo>
                    <a:pt x="1148" y="401"/>
                  </a:lnTo>
                  <a:lnTo>
                    <a:pt x="1149" y="401"/>
                  </a:lnTo>
                  <a:lnTo>
                    <a:pt x="1150" y="402"/>
                  </a:lnTo>
                  <a:lnTo>
                    <a:pt x="1150" y="402"/>
                  </a:lnTo>
                  <a:lnTo>
                    <a:pt x="1151" y="402"/>
                  </a:lnTo>
                  <a:lnTo>
                    <a:pt x="1154" y="402"/>
                  </a:lnTo>
                  <a:lnTo>
                    <a:pt x="1155" y="402"/>
                  </a:lnTo>
                  <a:lnTo>
                    <a:pt x="1156" y="402"/>
                  </a:lnTo>
                  <a:lnTo>
                    <a:pt x="1156" y="402"/>
                  </a:lnTo>
                  <a:lnTo>
                    <a:pt x="1157" y="402"/>
                  </a:lnTo>
                  <a:lnTo>
                    <a:pt x="1158" y="402"/>
                  </a:lnTo>
                  <a:lnTo>
                    <a:pt x="1159" y="402"/>
                  </a:lnTo>
                  <a:lnTo>
                    <a:pt x="1161" y="402"/>
                  </a:lnTo>
                  <a:lnTo>
                    <a:pt x="1162" y="403"/>
                  </a:lnTo>
                  <a:lnTo>
                    <a:pt x="1162" y="403"/>
                  </a:lnTo>
                  <a:lnTo>
                    <a:pt x="1162" y="404"/>
                  </a:lnTo>
                  <a:lnTo>
                    <a:pt x="1163" y="404"/>
                  </a:lnTo>
                  <a:lnTo>
                    <a:pt x="1164" y="404"/>
                  </a:lnTo>
                  <a:lnTo>
                    <a:pt x="1165" y="403"/>
                  </a:lnTo>
                  <a:lnTo>
                    <a:pt x="1166" y="403"/>
                  </a:lnTo>
                  <a:lnTo>
                    <a:pt x="1167" y="403"/>
                  </a:lnTo>
                  <a:lnTo>
                    <a:pt x="1167" y="404"/>
                  </a:lnTo>
                  <a:lnTo>
                    <a:pt x="1167" y="405"/>
                  </a:lnTo>
                  <a:lnTo>
                    <a:pt x="1167" y="406"/>
                  </a:lnTo>
                  <a:lnTo>
                    <a:pt x="1166" y="407"/>
                  </a:lnTo>
                  <a:lnTo>
                    <a:pt x="1166" y="408"/>
                  </a:lnTo>
                  <a:lnTo>
                    <a:pt x="1166" y="409"/>
                  </a:lnTo>
                  <a:lnTo>
                    <a:pt x="1166" y="409"/>
                  </a:lnTo>
                  <a:lnTo>
                    <a:pt x="1165" y="410"/>
                  </a:lnTo>
                  <a:lnTo>
                    <a:pt x="1165" y="411"/>
                  </a:lnTo>
                  <a:lnTo>
                    <a:pt x="1164" y="413"/>
                  </a:lnTo>
                  <a:lnTo>
                    <a:pt x="1164" y="414"/>
                  </a:lnTo>
                  <a:lnTo>
                    <a:pt x="1165" y="414"/>
                  </a:lnTo>
                  <a:lnTo>
                    <a:pt x="1166" y="414"/>
                  </a:lnTo>
                  <a:lnTo>
                    <a:pt x="1167" y="415"/>
                  </a:lnTo>
                  <a:lnTo>
                    <a:pt x="1168" y="415"/>
                  </a:lnTo>
                  <a:lnTo>
                    <a:pt x="1169" y="415"/>
                  </a:lnTo>
                  <a:lnTo>
                    <a:pt x="1169" y="415"/>
                  </a:lnTo>
                  <a:lnTo>
                    <a:pt x="1170" y="415"/>
                  </a:lnTo>
                  <a:lnTo>
                    <a:pt x="1171" y="415"/>
                  </a:lnTo>
                  <a:lnTo>
                    <a:pt x="1172" y="415"/>
                  </a:lnTo>
                  <a:lnTo>
                    <a:pt x="1173" y="415"/>
                  </a:lnTo>
                  <a:lnTo>
                    <a:pt x="1174" y="415"/>
                  </a:lnTo>
                  <a:lnTo>
                    <a:pt x="1175" y="415"/>
                  </a:lnTo>
                  <a:lnTo>
                    <a:pt x="1175" y="414"/>
                  </a:lnTo>
                  <a:lnTo>
                    <a:pt x="1175" y="413"/>
                  </a:lnTo>
                  <a:lnTo>
                    <a:pt x="1175" y="413"/>
                  </a:lnTo>
                  <a:lnTo>
                    <a:pt x="1175" y="412"/>
                  </a:lnTo>
                  <a:lnTo>
                    <a:pt x="1176" y="413"/>
                  </a:lnTo>
                  <a:lnTo>
                    <a:pt x="1177" y="413"/>
                  </a:lnTo>
                  <a:lnTo>
                    <a:pt x="1178" y="413"/>
                  </a:lnTo>
                  <a:lnTo>
                    <a:pt x="1179" y="413"/>
                  </a:lnTo>
                  <a:lnTo>
                    <a:pt x="1180" y="413"/>
                  </a:lnTo>
                  <a:lnTo>
                    <a:pt x="1181" y="414"/>
                  </a:lnTo>
                  <a:lnTo>
                    <a:pt x="1181" y="414"/>
                  </a:lnTo>
                  <a:lnTo>
                    <a:pt x="1181" y="413"/>
                  </a:lnTo>
                  <a:lnTo>
                    <a:pt x="1182" y="413"/>
                  </a:lnTo>
                  <a:lnTo>
                    <a:pt x="1183" y="413"/>
                  </a:lnTo>
                  <a:lnTo>
                    <a:pt x="1183" y="412"/>
                  </a:lnTo>
                  <a:lnTo>
                    <a:pt x="1184" y="413"/>
                  </a:lnTo>
                  <a:lnTo>
                    <a:pt x="1185" y="413"/>
                  </a:lnTo>
                  <a:lnTo>
                    <a:pt x="1185" y="414"/>
                  </a:lnTo>
                  <a:lnTo>
                    <a:pt x="1186" y="414"/>
                  </a:lnTo>
                  <a:lnTo>
                    <a:pt x="1187" y="413"/>
                  </a:lnTo>
                  <a:lnTo>
                    <a:pt x="1188" y="413"/>
                  </a:lnTo>
                  <a:lnTo>
                    <a:pt x="1188" y="413"/>
                  </a:lnTo>
                  <a:lnTo>
                    <a:pt x="1189" y="413"/>
                  </a:lnTo>
                  <a:lnTo>
                    <a:pt x="1190" y="413"/>
                  </a:lnTo>
                  <a:lnTo>
                    <a:pt x="1191" y="413"/>
                  </a:lnTo>
                  <a:lnTo>
                    <a:pt x="1191" y="414"/>
                  </a:lnTo>
                  <a:lnTo>
                    <a:pt x="1192" y="415"/>
                  </a:lnTo>
                  <a:lnTo>
                    <a:pt x="1193" y="415"/>
                  </a:lnTo>
                  <a:lnTo>
                    <a:pt x="1194" y="415"/>
                  </a:lnTo>
                  <a:lnTo>
                    <a:pt x="1194" y="416"/>
                  </a:lnTo>
                  <a:lnTo>
                    <a:pt x="1194" y="416"/>
                  </a:lnTo>
                  <a:lnTo>
                    <a:pt x="1195" y="416"/>
                  </a:lnTo>
                  <a:lnTo>
                    <a:pt x="1196" y="416"/>
                  </a:lnTo>
                  <a:lnTo>
                    <a:pt x="1197" y="416"/>
                  </a:lnTo>
                  <a:lnTo>
                    <a:pt x="1198" y="417"/>
                  </a:lnTo>
                  <a:lnTo>
                    <a:pt x="1199" y="417"/>
                  </a:lnTo>
                  <a:lnTo>
                    <a:pt x="1198" y="418"/>
                  </a:lnTo>
                  <a:lnTo>
                    <a:pt x="1197" y="418"/>
                  </a:lnTo>
                  <a:lnTo>
                    <a:pt x="1197" y="419"/>
                  </a:lnTo>
                  <a:lnTo>
                    <a:pt x="1196" y="420"/>
                  </a:lnTo>
                  <a:lnTo>
                    <a:pt x="1196" y="421"/>
                  </a:lnTo>
                  <a:lnTo>
                    <a:pt x="1194" y="422"/>
                  </a:lnTo>
                  <a:lnTo>
                    <a:pt x="1194" y="423"/>
                  </a:lnTo>
                  <a:lnTo>
                    <a:pt x="1194" y="423"/>
                  </a:lnTo>
                  <a:lnTo>
                    <a:pt x="1194" y="424"/>
                  </a:lnTo>
                  <a:lnTo>
                    <a:pt x="1193" y="424"/>
                  </a:lnTo>
                  <a:lnTo>
                    <a:pt x="1192" y="425"/>
                  </a:lnTo>
                  <a:lnTo>
                    <a:pt x="1191" y="425"/>
                  </a:lnTo>
                  <a:lnTo>
                    <a:pt x="1190" y="426"/>
                  </a:lnTo>
                  <a:lnTo>
                    <a:pt x="1189" y="427"/>
                  </a:lnTo>
                  <a:lnTo>
                    <a:pt x="1188" y="428"/>
                  </a:lnTo>
                  <a:lnTo>
                    <a:pt x="1188" y="428"/>
                  </a:lnTo>
                  <a:lnTo>
                    <a:pt x="1187" y="428"/>
                  </a:lnTo>
                  <a:lnTo>
                    <a:pt x="1186" y="429"/>
                  </a:lnTo>
                  <a:lnTo>
                    <a:pt x="1184" y="431"/>
                  </a:lnTo>
                  <a:lnTo>
                    <a:pt x="1183" y="432"/>
                  </a:lnTo>
                  <a:lnTo>
                    <a:pt x="1183" y="433"/>
                  </a:lnTo>
                  <a:lnTo>
                    <a:pt x="1182" y="433"/>
                  </a:lnTo>
                  <a:lnTo>
                    <a:pt x="1181" y="434"/>
                  </a:lnTo>
                  <a:lnTo>
                    <a:pt x="1181" y="435"/>
                  </a:lnTo>
                  <a:lnTo>
                    <a:pt x="1176" y="444"/>
                  </a:lnTo>
                  <a:lnTo>
                    <a:pt x="1172" y="450"/>
                  </a:lnTo>
                  <a:lnTo>
                    <a:pt x="1168" y="459"/>
                  </a:lnTo>
                  <a:lnTo>
                    <a:pt x="1164" y="466"/>
                  </a:lnTo>
                  <a:lnTo>
                    <a:pt x="1162" y="469"/>
                  </a:lnTo>
                  <a:lnTo>
                    <a:pt x="1162" y="470"/>
                  </a:lnTo>
                  <a:lnTo>
                    <a:pt x="1162" y="471"/>
                  </a:lnTo>
                  <a:lnTo>
                    <a:pt x="1161" y="472"/>
                  </a:lnTo>
                  <a:lnTo>
                    <a:pt x="1160" y="472"/>
                  </a:lnTo>
                  <a:lnTo>
                    <a:pt x="1159" y="472"/>
                  </a:lnTo>
                  <a:lnTo>
                    <a:pt x="1156" y="472"/>
                  </a:lnTo>
                  <a:lnTo>
                    <a:pt x="1150" y="471"/>
                  </a:lnTo>
                  <a:lnTo>
                    <a:pt x="1147" y="470"/>
                  </a:lnTo>
                  <a:lnTo>
                    <a:pt x="1142" y="468"/>
                  </a:lnTo>
                  <a:lnTo>
                    <a:pt x="1139" y="467"/>
                  </a:lnTo>
                  <a:lnTo>
                    <a:pt x="1136" y="466"/>
                  </a:lnTo>
                  <a:lnTo>
                    <a:pt x="1132" y="466"/>
                  </a:lnTo>
                  <a:lnTo>
                    <a:pt x="1126" y="465"/>
                  </a:lnTo>
                  <a:lnTo>
                    <a:pt x="1124" y="464"/>
                  </a:lnTo>
                  <a:lnTo>
                    <a:pt x="1121" y="465"/>
                  </a:lnTo>
                  <a:lnTo>
                    <a:pt x="1118" y="465"/>
                  </a:lnTo>
                  <a:lnTo>
                    <a:pt x="1116" y="465"/>
                  </a:lnTo>
                  <a:lnTo>
                    <a:pt x="1114" y="465"/>
                  </a:lnTo>
                  <a:lnTo>
                    <a:pt x="1113" y="465"/>
                  </a:lnTo>
                  <a:lnTo>
                    <a:pt x="1112" y="465"/>
                  </a:lnTo>
                  <a:lnTo>
                    <a:pt x="1111" y="465"/>
                  </a:lnTo>
                  <a:lnTo>
                    <a:pt x="1111" y="466"/>
                  </a:lnTo>
                  <a:lnTo>
                    <a:pt x="1110" y="466"/>
                  </a:lnTo>
                  <a:lnTo>
                    <a:pt x="1109" y="466"/>
                  </a:lnTo>
                  <a:lnTo>
                    <a:pt x="1108" y="466"/>
                  </a:lnTo>
                  <a:lnTo>
                    <a:pt x="1107" y="466"/>
                  </a:lnTo>
                  <a:lnTo>
                    <a:pt x="1106" y="467"/>
                  </a:lnTo>
                  <a:lnTo>
                    <a:pt x="1105" y="467"/>
                  </a:lnTo>
                  <a:lnTo>
                    <a:pt x="1105" y="468"/>
                  </a:lnTo>
                  <a:lnTo>
                    <a:pt x="1105" y="468"/>
                  </a:lnTo>
                  <a:lnTo>
                    <a:pt x="1105" y="469"/>
                  </a:lnTo>
                  <a:lnTo>
                    <a:pt x="1104" y="469"/>
                  </a:lnTo>
                  <a:lnTo>
                    <a:pt x="1103" y="469"/>
                  </a:lnTo>
                  <a:lnTo>
                    <a:pt x="1102" y="469"/>
                  </a:lnTo>
                  <a:lnTo>
                    <a:pt x="1101" y="469"/>
                  </a:lnTo>
                  <a:lnTo>
                    <a:pt x="1100" y="469"/>
                  </a:lnTo>
                  <a:lnTo>
                    <a:pt x="1099" y="469"/>
                  </a:lnTo>
                  <a:lnTo>
                    <a:pt x="1099" y="469"/>
                  </a:lnTo>
                  <a:lnTo>
                    <a:pt x="1098" y="469"/>
                  </a:lnTo>
                  <a:lnTo>
                    <a:pt x="1097" y="470"/>
                  </a:lnTo>
                  <a:lnTo>
                    <a:pt x="1097" y="471"/>
                  </a:lnTo>
                  <a:lnTo>
                    <a:pt x="1096" y="472"/>
                  </a:lnTo>
                  <a:lnTo>
                    <a:pt x="1095" y="472"/>
                  </a:lnTo>
                  <a:lnTo>
                    <a:pt x="1095" y="473"/>
                  </a:lnTo>
                  <a:lnTo>
                    <a:pt x="1095" y="474"/>
                  </a:lnTo>
                  <a:lnTo>
                    <a:pt x="1095" y="475"/>
                  </a:lnTo>
                  <a:lnTo>
                    <a:pt x="1088" y="485"/>
                  </a:lnTo>
                  <a:lnTo>
                    <a:pt x="1087" y="485"/>
                  </a:lnTo>
                  <a:lnTo>
                    <a:pt x="1087" y="485"/>
                  </a:lnTo>
                  <a:lnTo>
                    <a:pt x="1086" y="485"/>
                  </a:lnTo>
                  <a:lnTo>
                    <a:pt x="1086" y="486"/>
                  </a:lnTo>
                  <a:lnTo>
                    <a:pt x="1086" y="487"/>
                  </a:lnTo>
                  <a:lnTo>
                    <a:pt x="1086" y="488"/>
                  </a:lnTo>
                  <a:lnTo>
                    <a:pt x="1086" y="489"/>
                  </a:lnTo>
                  <a:lnTo>
                    <a:pt x="1086" y="490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6" y="492"/>
                  </a:lnTo>
                  <a:lnTo>
                    <a:pt x="1086" y="493"/>
                  </a:lnTo>
                  <a:lnTo>
                    <a:pt x="1086" y="494"/>
                  </a:lnTo>
                  <a:lnTo>
                    <a:pt x="1086" y="495"/>
                  </a:lnTo>
                  <a:lnTo>
                    <a:pt x="1086" y="495"/>
                  </a:lnTo>
                  <a:lnTo>
                    <a:pt x="1086" y="496"/>
                  </a:lnTo>
                  <a:lnTo>
                    <a:pt x="1087" y="496"/>
                  </a:lnTo>
                  <a:lnTo>
                    <a:pt x="1087" y="497"/>
                  </a:lnTo>
                  <a:lnTo>
                    <a:pt x="1087" y="498"/>
                  </a:lnTo>
                  <a:lnTo>
                    <a:pt x="1088" y="498"/>
                  </a:lnTo>
                  <a:lnTo>
                    <a:pt x="1087" y="499"/>
                  </a:lnTo>
                  <a:lnTo>
                    <a:pt x="1088" y="500"/>
                  </a:lnTo>
                  <a:lnTo>
                    <a:pt x="1088" y="501"/>
                  </a:lnTo>
                  <a:lnTo>
                    <a:pt x="1088" y="502"/>
                  </a:lnTo>
                  <a:lnTo>
                    <a:pt x="1087" y="503"/>
                  </a:lnTo>
                  <a:lnTo>
                    <a:pt x="1086" y="504"/>
                  </a:lnTo>
                  <a:lnTo>
                    <a:pt x="1086" y="504"/>
                  </a:lnTo>
                  <a:lnTo>
                    <a:pt x="1085" y="504"/>
                  </a:lnTo>
                  <a:lnTo>
                    <a:pt x="1085" y="505"/>
                  </a:lnTo>
                  <a:lnTo>
                    <a:pt x="1085" y="506"/>
                  </a:lnTo>
                  <a:lnTo>
                    <a:pt x="1084" y="507"/>
                  </a:lnTo>
                  <a:lnTo>
                    <a:pt x="1084" y="508"/>
                  </a:lnTo>
                  <a:lnTo>
                    <a:pt x="1083" y="507"/>
                  </a:lnTo>
                  <a:lnTo>
                    <a:pt x="1082" y="507"/>
                  </a:lnTo>
                  <a:lnTo>
                    <a:pt x="1082" y="506"/>
                  </a:lnTo>
                  <a:lnTo>
                    <a:pt x="1081" y="505"/>
                  </a:lnTo>
                  <a:lnTo>
                    <a:pt x="1080" y="505"/>
                  </a:lnTo>
                  <a:lnTo>
                    <a:pt x="1079" y="504"/>
                  </a:lnTo>
                  <a:lnTo>
                    <a:pt x="1079" y="505"/>
                  </a:lnTo>
                  <a:lnTo>
                    <a:pt x="1078" y="505"/>
                  </a:lnTo>
                  <a:lnTo>
                    <a:pt x="1077" y="505"/>
                  </a:lnTo>
                  <a:lnTo>
                    <a:pt x="1076" y="506"/>
                  </a:lnTo>
                  <a:lnTo>
                    <a:pt x="1076" y="507"/>
                  </a:lnTo>
                  <a:lnTo>
                    <a:pt x="1075" y="507"/>
                  </a:lnTo>
                  <a:lnTo>
                    <a:pt x="1074" y="507"/>
                  </a:lnTo>
                  <a:lnTo>
                    <a:pt x="1074" y="508"/>
                  </a:lnTo>
                  <a:lnTo>
                    <a:pt x="1074" y="509"/>
                  </a:lnTo>
                  <a:lnTo>
                    <a:pt x="1073" y="509"/>
                  </a:lnTo>
                  <a:lnTo>
                    <a:pt x="1073" y="510"/>
                  </a:lnTo>
                  <a:lnTo>
                    <a:pt x="1072" y="510"/>
                  </a:lnTo>
                  <a:lnTo>
                    <a:pt x="1071" y="509"/>
                  </a:lnTo>
                  <a:lnTo>
                    <a:pt x="1070" y="509"/>
                  </a:lnTo>
                  <a:lnTo>
                    <a:pt x="1069" y="509"/>
                  </a:lnTo>
                  <a:lnTo>
                    <a:pt x="1068" y="509"/>
                  </a:lnTo>
                  <a:lnTo>
                    <a:pt x="1068" y="508"/>
                  </a:lnTo>
                  <a:lnTo>
                    <a:pt x="1068" y="507"/>
                  </a:lnTo>
                  <a:lnTo>
                    <a:pt x="1068" y="506"/>
                  </a:lnTo>
                  <a:lnTo>
                    <a:pt x="1067" y="506"/>
                  </a:lnTo>
                  <a:lnTo>
                    <a:pt x="1067" y="505"/>
                  </a:lnTo>
                  <a:lnTo>
                    <a:pt x="1066" y="506"/>
                  </a:lnTo>
                  <a:lnTo>
                    <a:pt x="1065" y="507"/>
                  </a:lnTo>
                  <a:lnTo>
                    <a:pt x="1065" y="508"/>
                  </a:lnTo>
                  <a:lnTo>
                    <a:pt x="1064" y="508"/>
                  </a:lnTo>
                  <a:lnTo>
                    <a:pt x="1063" y="508"/>
                  </a:lnTo>
                  <a:lnTo>
                    <a:pt x="1054" y="508"/>
                  </a:lnTo>
                  <a:lnTo>
                    <a:pt x="1032" y="532"/>
                  </a:lnTo>
                  <a:lnTo>
                    <a:pt x="1032" y="534"/>
                  </a:lnTo>
                  <a:lnTo>
                    <a:pt x="1027" y="539"/>
                  </a:lnTo>
                  <a:lnTo>
                    <a:pt x="984" y="579"/>
                  </a:lnTo>
                  <a:lnTo>
                    <a:pt x="984" y="580"/>
                  </a:lnTo>
                  <a:lnTo>
                    <a:pt x="984" y="580"/>
                  </a:lnTo>
                  <a:lnTo>
                    <a:pt x="984" y="582"/>
                  </a:lnTo>
                  <a:lnTo>
                    <a:pt x="985" y="583"/>
                  </a:lnTo>
                  <a:lnTo>
                    <a:pt x="984" y="585"/>
                  </a:lnTo>
                  <a:lnTo>
                    <a:pt x="984" y="586"/>
                  </a:lnTo>
                  <a:lnTo>
                    <a:pt x="984" y="586"/>
                  </a:lnTo>
                  <a:lnTo>
                    <a:pt x="984" y="587"/>
                  </a:lnTo>
                  <a:lnTo>
                    <a:pt x="984" y="588"/>
                  </a:lnTo>
                  <a:lnTo>
                    <a:pt x="984" y="589"/>
                  </a:lnTo>
                  <a:lnTo>
                    <a:pt x="984" y="590"/>
                  </a:lnTo>
                  <a:lnTo>
                    <a:pt x="983" y="591"/>
                  </a:lnTo>
                  <a:lnTo>
                    <a:pt x="983" y="592"/>
                  </a:lnTo>
                  <a:lnTo>
                    <a:pt x="982" y="593"/>
                  </a:lnTo>
                  <a:lnTo>
                    <a:pt x="981" y="593"/>
                  </a:lnTo>
                  <a:lnTo>
                    <a:pt x="980" y="594"/>
                  </a:lnTo>
                  <a:lnTo>
                    <a:pt x="979" y="594"/>
                  </a:lnTo>
                  <a:lnTo>
                    <a:pt x="978" y="595"/>
                  </a:lnTo>
                  <a:lnTo>
                    <a:pt x="978" y="596"/>
                  </a:lnTo>
                  <a:lnTo>
                    <a:pt x="978" y="597"/>
                  </a:lnTo>
                  <a:lnTo>
                    <a:pt x="978" y="598"/>
                  </a:lnTo>
                  <a:lnTo>
                    <a:pt x="978" y="599"/>
                  </a:lnTo>
                  <a:lnTo>
                    <a:pt x="978" y="599"/>
                  </a:lnTo>
                  <a:lnTo>
                    <a:pt x="978" y="600"/>
                  </a:lnTo>
                  <a:lnTo>
                    <a:pt x="978" y="601"/>
                  </a:lnTo>
                  <a:lnTo>
                    <a:pt x="978" y="602"/>
                  </a:lnTo>
                  <a:lnTo>
                    <a:pt x="978" y="603"/>
                  </a:lnTo>
                  <a:lnTo>
                    <a:pt x="978" y="604"/>
                  </a:lnTo>
                  <a:lnTo>
                    <a:pt x="978" y="605"/>
                  </a:lnTo>
                  <a:lnTo>
                    <a:pt x="978" y="607"/>
                  </a:lnTo>
                  <a:lnTo>
                    <a:pt x="978" y="609"/>
                  </a:lnTo>
                  <a:lnTo>
                    <a:pt x="978" y="611"/>
                  </a:lnTo>
                  <a:lnTo>
                    <a:pt x="978" y="612"/>
                  </a:lnTo>
                  <a:lnTo>
                    <a:pt x="978" y="613"/>
                  </a:lnTo>
                  <a:lnTo>
                    <a:pt x="977" y="614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7" y="618"/>
                  </a:lnTo>
                  <a:lnTo>
                    <a:pt x="977" y="619"/>
                  </a:lnTo>
                  <a:lnTo>
                    <a:pt x="977" y="620"/>
                  </a:lnTo>
                  <a:lnTo>
                    <a:pt x="977" y="621"/>
                  </a:lnTo>
                  <a:lnTo>
                    <a:pt x="976" y="621"/>
                  </a:lnTo>
                  <a:lnTo>
                    <a:pt x="975" y="621"/>
                  </a:lnTo>
                  <a:lnTo>
                    <a:pt x="974" y="622"/>
                  </a:lnTo>
                  <a:lnTo>
                    <a:pt x="974" y="621"/>
                  </a:lnTo>
                  <a:lnTo>
                    <a:pt x="973" y="621"/>
                  </a:lnTo>
                  <a:lnTo>
                    <a:pt x="973" y="620"/>
                  </a:lnTo>
                  <a:lnTo>
                    <a:pt x="972" y="620"/>
                  </a:lnTo>
                  <a:lnTo>
                    <a:pt x="973" y="619"/>
                  </a:lnTo>
                  <a:lnTo>
                    <a:pt x="973" y="618"/>
                  </a:lnTo>
                  <a:lnTo>
                    <a:pt x="973" y="618"/>
                  </a:lnTo>
                  <a:lnTo>
                    <a:pt x="974" y="617"/>
                  </a:lnTo>
                  <a:lnTo>
                    <a:pt x="974" y="616"/>
                  </a:lnTo>
                  <a:lnTo>
                    <a:pt x="974" y="615"/>
                  </a:lnTo>
                  <a:lnTo>
                    <a:pt x="973" y="615"/>
                  </a:lnTo>
                  <a:lnTo>
                    <a:pt x="973" y="614"/>
                  </a:lnTo>
                  <a:lnTo>
                    <a:pt x="974" y="614"/>
                  </a:lnTo>
                  <a:lnTo>
                    <a:pt x="974" y="613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73" y="612"/>
                  </a:lnTo>
                  <a:lnTo>
                    <a:pt x="973" y="611"/>
                  </a:lnTo>
                  <a:lnTo>
                    <a:pt x="973" y="610"/>
                  </a:lnTo>
                  <a:lnTo>
                    <a:pt x="973" y="609"/>
                  </a:lnTo>
                  <a:lnTo>
                    <a:pt x="972" y="609"/>
                  </a:lnTo>
                  <a:lnTo>
                    <a:pt x="972" y="608"/>
                  </a:lnTo>
                  <a:lnTo>
                    <a:pt x="972" y="607"/>
                  </a:lnTo>
                  <a:lnTo>
                    <a:pt x="972" y="605"/>
                  </a:lnTo>
                  <a:lnTo>
                    <a:pt x="972" y="605"/>
                  </a:lnTo>
                  <a:lnTo>
                    <a:pt x="973" y="604"/>
                  </a:lnTo>
                  <a:lnTo>
                    <a:pt x="973" y="603"/>
                  </a:lnTo>
                  <a:lnTo>
                    <a:pt x="973" y="602"/>
                  </a:lnTo>
                  <a:lnTo>
                    <a:pt x="973" y="601"/>
                  </a:lnTo>
                  <a:lnTo>
                    <a:pt x="973" y="600"/>
                  </a:lnTo>
                  <a:lnTo>
                    <a:pt x="973" y="599"/>
                  </a:lnTo>
                  <a:lnTo>
                    <a:pt x="972" y="599"/>
                  </a:lnTo>
                  <a:lnTo>
                    <a:pt x="972" y="599"/>
                  </a:lnTo>
                  <a:lnTo>
                    <a:pt x="971" y="600"/>
                  </a:lnTo>
                  <a:lnTo>
                    <a:pt x="971" y="600"/>
                  </a:lnTo>
                  <a:lnTo>
                    <a:pt x="970" y="600"/>
                  </a:lnTo>
                  <a:lnTo>
                    <a:pt x="969" y="600"/>
                  </a:lnTo>
                  <a:lnTo>
                    <a:pt x="921" y="590"/>
                  </a:lnTo>
                  <a:lnTo>
                    <a:pt x="920" y="594"/>
                  </a:lnTo>
                  <a:lnTo>
                    <a:pt x="919" y="597"/>
                  </a:lnTo>
                  <a:lnTo>
                    <a:pt x="919" y="598"/>
                  </a:lnTo>
                  <a:lnTo>
                    <a:pt x="919" y="599"/>
                  </a:lnTo>
                  <a:lnTo>
                    <a:pt x="918" y="599"/>
                  </a:lnTo>
                  <a:lnTo>
                    <a:pt x="918" y="600"/>
                  </a:lnTo>
                  <a:lnTo>
                    <a:pt x="918" y="601"/>
                  </a:lnTo>
                  <a:lnTo>
                    <a:pt x="919" y="601"/>
                  </a:lnTo>
                  <a:lnTo>
                    <a:pt x="920" y="602"/>
                  </a:lnTo>
                  <a:lnTo>
                    <a:pt x="920" y="603"/>
                  </a:lnTo>
                  <a:lnTo>
                    <a:pt x="920" y="604"/>
                  </a:lnTo>
                  <a:lnTo>
                    <a:pt x="920" y="605"/>
                  </a:lnTo>
                  <a:lnTo>
                    <a:pt x="921" y="605"/>
                  </a:lnTo>
                  <a:lnTo>
                    <a:pt x="921" y="605"/>
                  </a:lnTo>
                  <a:lnTo>
                    <a:pt x="922" y="606"/>
                  </a:lnTo>
                  <a:lnTo>
                    <a:pt x="922" y="607"/>
                  </a:lnTo>
                  <a:lnTo>
                    <a:pt x="922" y="608"/>
                  </a:lnTo>
                  <a:lnTo>
                    <a:pt x="922" y="609"/>
                  </a:lnTo>
                  <a:lnTo>
                    <a:pt x="922" y="610"/>
                  </a:lnTo>
                  <a:lnTo>
                    <a:pt x="922" y="611"/>
                  </a:lnTo>
                  <a:lnTo>
                    <a:pt x="922" y="612"/>
                  </a:lnTo>
                  <a:lnTo>
                    <a:pt x="922" y="612"/>
                  </a:lnTo>
                  <a:lnTo>
                    <a:pt x="923" y="612"/>
                  </a:lnTo>
                  <a:lnTo>
                    <a:pt x="923" y="613"/>
                  </a:lnTo>
                  <a:lnTo>
                    <a:pt x="923" y="614"/>
                  </a:lnTo>
                  <a:lnTo>
                    <a:pt x="923" y="615"/>
                  </a:lnTo>
                  <a:lnTo>
                    <a:pt x="922" y="616"/>
                  </a:lnTo>
                  <a:lnTo>
                    <a:pt x="921" y="616"/>
                  </a:lnTo>
                  <a:lnTo>
                    <a:pt x="921" y="617"/>
                  </a:lnTo>
                  <a:lnTo>
                    <a:pt x="921" y="618"/>
                  </a:lnTo>
                  <a:lnTo>
                    <a:pt x="920" y="618"/>
                  </a:lnTo>
                  <a:lnTo>
                    <a:pt x="920" y="619"/>
                  </a:lnTo>
                  <a:lnTo>
                    <a:pt x="920" y="619"/>
                  </a:lnTo>
                  <a:lnTo>
                    <a:pt x="919" y="620"/>
                  </a:lnTo>
                  <a:lnTo>
                    <a:pt x="918" y="621"/>
                  </a:lnTo>
                  <a:lnTo>
                    <a:pt x="918" y="622"/>
                  </a:lnTo>
                  <a:lnTo>
                    <a:pt x="917" y="622"/>
                  </a:lnTo>
                  <a:lnTo>
                    <a:pt x="917" y="623"/>
                  </a:lnTo>
                  <a:lnTo>
                    <a:pt x="917" y="624"/>
                  </a:lnTo>
                  <a:lnTo>
                    <a:pt x="918" y="624"/>
                  </a:lnTo>
                  <a:lnTo>
                    <a:pt x="919" y="624"/>
                  </a:lnTo>
                  <a:lnTo>
                    <a:pt x="920" y="624"/>
                  </a:lnTo>
                  <a:lnTo>
                    <a:pt x="920" y="624"/>
                  </a:lnTo>
                  <a:lnTo>
                    <a:pt x="921" y="624"/>
                  </a:lnTo>
                  <a:lnTo>
                    <a:pt x="921" y="624"/>
                  </a:lnTo>
                  <a:lnTo>
                    <a:pt x="922" y="624"/>
                  </a:lnTo>
                  <a:lnTo>
                    <a:pt x="923" y="625"/>
                  </a:lnTo>
                  <a:lnTo>
                    <a:pt x="922" y="626"/>
                  </a:lnTo>
                  <a:lnTo>
                    <a:pt x="921" y="626"/>
                  </a:lnTo>
                  <a:lnTo>
                    <a:pt x="921" y="627"/>
                  </a:lnTo>
                  <a:lnTo>
                    <a:pt x="922" y="628"/>
                  </a:lnTo>
                  <a:lnTo>
                    <a:pt x="923" y="629"/>
                  </a:lnTo>
                  <a:lnTo>
                    <a:pt x="923" y="630"/>
                  </a:lnTo>
                  <a:lnTo>
                    <a:pt x="922" y="630"/>
                  </a:lnTo>
                  <a:lnTo>
                    <a:pt x="922" y="631"/>
                  </a:lnTo>
                  <a:lnTo>
                    <a:pt x="922" y="631"/>
                  </a:lnTo>
                  <a:lnTo>
                    <a:pt x="921" y="632"/>
                  </a:lnTo>
                  <a:lnTo>
                    <a:pt x="921" y="633"/>
                  </a:lnTo>
                  <a:lnTo>
                    <a:pt x="921" y="634"/>
                  </a:lnTo>
                  <a:lnTo>
                    <a:pt x="922" y="635"/>
                  </a:lnTo>
                  <a:lnTo>
                    <a:pt x="922" y="636"/>
                  </a:lnTo>
                  <a:lnTo>
                    <a:pt x="921" y="637"/>
                  </a:lnTo>
                  <a:lnTo>
                    <a:pt x="921" y="637"/>
                  </a:lnTo>
                  <a:lnTo>
                    <a:pt x="921" y="638"/>
                  </a:lnTo>
                  <a:lnTo>
                    <a:pt x="923" y="645"/>
                  </a:lnTo>
                  <a:lnTo>
                    <a:pt x="923" y="648"/>
                  </a:lnTo>
                  <a:lnTo>
                    <a:pt x="958" y="675"/>
                  </a:lnTo>
                  <a:lnTo>
                    <a:pt x="980" y="692"/>
                  </a:lnTo>
                  <a:lnTo>
                    <a:pt x="982" y="704"/>
                  </a:lnTo>
                  <a:lnTo>
                    <a:pt x="981" y="705"/>
                  </a:lnTo>
                  <a:lnTo>
                    <a:pt x="981" y="704"/>
                  </a:lnTo>
                  <a:lnTo>
                    <a:pt x="980" y="705"/>
                  </a:lnTo>
                  <a:lnTo>
                    <a:pt x="979" y="705"/>
                  </a:lnTo>
                  <a:lnTo>
                    <a:pt x="978" y="705"/>
                  </a:lnTo>
                  <a:lnTo>
                    <a:pt x="978" y="706"/>
                  </a:lnTo>
                  <a:lnTo>
                    <a:pt x="977" y="706"/>
                  </a:lnTo>
                  <a:lnTo>
                    <a:pt x="976" y="706"/>
                  </a:lnTo>
                  <a:lnTo>
                    <a:pt x="975" y="706"/>
                  </a:lnTo>
                  <a:lnTo>
                    <a:pt x="975" y="707"/>
                  </a:lnTo>
                  <a:lnTo>
                    <a:pt x="974" y="707"/>
                  </a:lnTo>
                  <a:lnTo>
                    <a:pt x="973" y="707"/>
                  </a:lnTo>
                  <a:lnTo>
                    <a:pt x="972" y="707"/>
                  </a:lnTo>
                  <a:lnTo>
                    <a:pt x="972" y="708"/>
                  </a:lnTo>
                  <a:lnTo>
                    <a:pt x="971" y="709"/>
                  </a:lnTo>
                  <a:lnTo>
                    <a:pt x="971" y="710"/>
                  </a:lnTo>
                  <a:lnTo>
                    <a:pt x="971" y="710"/>
                  </a:lnTo>
                  <a:lnTo>
                    <a:pt x="970" y="710"/>
                  </a:lnTo>
                  <a:lnTo>
                    <a:pt x="970" y="711"/>
                  </a:lnTo>
                  <a:lnTo>
                    <a:pt x="969" y="711"/>
                  </a:lnTo>
                  <a:lnTo>
                    <a:pt x="968" y="712"/>
                  </a:lnTo>
                  <a:lnTo>
                    <a:pt x="969" y="712"/>
                  </a:lnTo>
                  <a:lnTo>
                    <a:pt x="968" y="713"/>
                  </a:lnTo>
                  <a:lnTo>
                    <a:pt x="967" y="713"/>
                  </a:lnTo>
                  <a:lnTo>
                    <a:pt x="966" y="713"/>
                  </a:lnTo>
                  <a:lnTo>
                    <a:pt x="966" y="714"/>
                  </a:lnTo>
                  <a:lnTo>
                    <a:pt x="965" y="715"/>
                  </a:lnTo>
                  <a:lnTo>
                    <a:pt x="965" y="716"/>
                  </a:lnTo>
                  <a:lnTo>
                    <a:pt x="964" y="716"/>
                  </a:lnTo>
                  <a:lnTo>
                    <a:pt x="963" y="716"/>
                  </a:lnTo>
                  <a:lnTo>
                    <a:pt x="962" y="717"/>
                  </a:lnTo>
                  <a:lnTo>
                    <a:pt x="961" y="717"/>
                  </a:lnTo>
                  <a:lnTo>
                    <a:pt x="960" y="717"/>
                  </a:lnTo>
                  <a:lnTo>
                    <a:pt x="959" y="717"/>
                  </a:lnTo>
                  <a:lnTo>
                    <a:pt x="958" y="717"/>
                  </a:lnTo>
                  <a:lnTo>
                    <a:pt x="958" y="718"/>
                  </a:lnTo>
                  <a:lnTo>
                    <a:pt x="958" y="718"/>
                  </a:lnTo>
                  <a:lnTo>
                    <a:pt x="957" y="718"/>
                  </a:lnTo>
                  <a:lnTo>
                    <a:pt x="956" y="718"/>
                  </a:lnTo>
                  <a:lnTo>
                    <a:pt x="955" y="718"/>
                  </a:lnTo>
                  <a:lnTo>
                    <a:pt x="956" y="719"/>
                  </a:lnTo>
                  <a:lnTo>
                    <a:pt x="955" y="720"/>
                  </a:lnTo>
                  <a:lnTo>
                    <a:pt x="954" y="720"/>
                  </a:lnTo>
                  <a:lnTo>
                    <a:pt x="953" y="720"/>
                  </a:lnTo>
                  <a:lnTo>
                    <a:pt x="953" y="720"/>
                  </a:lnTo>
                  <a:lnTo>
                    <a:pt x="952" y="721"/>
                  </a:lnTo>
                  <a:lnTo>
                    <a:pt x="953" y="722"/>
                  </a:lnTo>
                  <a:lnTo>
                    <a:pt x="953" y="723"/>
                  </a:lnTo>
                  <a:lnTo>
                    <a:pt x="952" y="723"/>
                  </a:lnTo>
                  <a:lnTo>
                    <a:pt x="952" y="723"/>
                  </a:lnTo>
                  <a:lnTo>
                    <a:pt x="952" y="724"/>
                  </a:lnTo>
                  <a:lnTo>
                    <a:pt x="951" y="724"/>
                  </a:lnTo>
                  <a:lnTo>
                    <a:pt x="950" y="725"/>
                  </a:lnTo>
                  <a:lnTo>
                    <a:pt x="949" y="725"/>
                  </a:lnTo>
                  <a:lnTo>
                    <a:pt x="948" y="725"/>
                  </a:lnTo>
                  <a:lnTo>
                    <a:pt x="947" y="726"/>
                  </a:lnTo>
                  <a:lnTo>
                    <a:pt x="947" y="726"/>
                  </a:lnTo>
                  <a:lnTo>
                    <a:pt x="946" y="727"/>
                  </a:lnTo>
                  <a:lnTo>
                    <a:pt x="946" y="728"/>
                  </a:lnTo>
                  <a:lnTo>
                    <a:pt x="946" y="728"/>
                  </a:lnTo>
                  <a:lnTo>
                    <a:pt x="945" y="728"/>
                  </a:lnTo>
                  <a:lnTo>
                    <a:pt x="944" y="729"/>
                  </a:lnTo>
                  <a:lnTo>
                    <a:pt x="943" y="729"/>
                  </a:lnTo>
                  <a:lnTo>
                    <a:pt x="942" y="730"/>
                  </a:lnTo>
                  <a:lnTo>
                    <a:pt x="941" y="731"/>
                  </a:lnTo>
                  <a:lnTo>
                    <a:pt x="940" y="731"/>
                  </a:lnTo>
                  <a:lnTo>
                    <a:pt x="939" y="732"/>
                  </a:lnTo>
                  <a:lnTo>
                    <a:pt x="939" y="732"/>
                  </a:lnTo>
                  <a:lnTo>
                    <a:pt x="939" y="733"/>
                  </a:lnTo>
                  <a:lnTo>
                    <a:pt x="938" y="734"/>
                  </a:lnTo>
                  <a:lnTo>
                    <a:pt x="937" y="735"/>
                  </a:lnTo>
                  <a:lnTo>
                    <a:pt x="936" y="736"/>
                  </a:lnTo>
                  <a:lnTo>
                    <a:pt x="935" y="737"/>
                  </a:lnTo>
                  <a:lnTo>
                    <a:pt x="934" y="738"/>
                  </a:lnTo>
                  <a:lnTo>
                    <a:pt x="933" y="738"/>
                  </a:lnTo>
                  <a:lnTo>
                    <a:pt x="933" y="739"/>
                  </a:lnTo>
                  <a:lnTo>
                    <a:pt x="933" y="739"/>
                  </a:lnTo>
                  <a:lnTo>
                    <a:pt x="933" y="739"/>
                  </a:lnTo>
                  <a:lnTo>
                    <a:pt x="933" y="740"/>
                  </a:lnTo>
                  <a:lnTo>
                    <a:pt x="932" y="740"/>
                  </a:lnTo>
                  <a:lnTo>
                    <a:pt x="931" y="740"/>
                  </a:lnTo>
                  <a:lnTo>
                    <a:pt x="931" y="741"/>
                  </a:lnTo>
                  <a:lnTo>
                    <a:pt x="930" y="741"/>
                  </a:lnTo>
                  <a:lnTo>
                    <a:pt x="930" y="742"/>
                  </a:lnTo>
                  <a:lnTo>
                    <a:pt x="929" y="742"/>
                  </a:lnTo>
                  <a:lnTo>
                    <a:pt x="928" y="743"/>
                  </a:lnTo>
                  <a:lnTo>
                    <a:pt x="927" y="744"/>
                  </a:lnTo>
                  <a:lnTo>
                    <a:pt x="927" y="745"/>
                  </a:lnTo>
                  <a:lnTo>
                    <a:pt x="927" y="745"/>
                  </a:lnTo>
                  <a:lnTo>
                    <a:pt x="926" y="746"/>
                  </a:lnTo>
                  <a:lnTo>
                    <a:pt x="925" y="747"/>
                  </a:lnTo>
                  <a:lnTo>
                    <a:pt x="925" y="748"/>
                  </a:lnTo>
                  <a:lnTo>
                    <a:pt x="924" y="748"/>
                  </a:lnTo>
                  <a:lnTo>
                    <a:pt x="922" y="749"/>
                  </a:lnTo>
                  <a:lnTo>
                    <a:pt x="922" y="750"/>
                  </a:lnTo>
                  <a:lnTo>
                    <a:pt x="921" y="750"/>
                  </a:lnTo>
                  <a:lnTo>
                    <a:pt x="920" y="750"/>
                  </a:lnTo>
                  <a:lnTo>
                    <a:pt x="919" y="749"/>
                  </a:lnTo>
                  <a:lnTo>
                    <a:pt x="918" y="749"/>
                  </a:lnTo>
                  <a:lnTo>
                    <a:pt x="917" y="749"/>
                  </a:lnTo>
                  <a:lnTo>
                    <a:pt x="916" y="750"/>
                  </a:lnTo>
                  <a:lnTo>
                    <a:pt x="915" y="750"/>
                  </a:lnTo>
                  <a:lnTo>
                    <a:pt x="915" y="751"/>
                  </a:lnTo>
                  <a:lnTo>
                    <a:pt x="914" y="751"/>
                  </a:lnTo>
                  <a:lnTo>
                    <a:pt x="914" y="751"/>
                  </a:lnTo>
                  <a:lnTo>
                    <a:pt x="913" y="751"/>
                  </a:lnTo>
                  <a:lnTo>
                    <a:pt x="912" y="752"/>
                  </a:lnTo>
                  <a:lnTo>
                    <a:pt x="912" y="753"/>
                  </a:lnTo>
                  <a:lnTo>
                    <a:pt x="911" y="753"/>
                  </a:lnTo>
                  <a:lnTo>
                    <a:pt x="910" y="754"/>
                  </a:lnTo>
                  <a:lnTo>
                    <a:pt x="909" y="754"/>
                  </a:lnTo>
                  <a:lnTo>
                    <a:pt x="908" y="755"/>
                  </a:lnTo>
                  <a:lnTo>
                    <a:pt x="907" y="755"/>
                  </a:lnTo>
                  <a:lnTo>
                    <a:pt x="907" y="756"/>
                  </a:lnTo>
                  <a:lnTo>
                    <a:pt x="907" y="757"/>
                  </a:lnTo>
                  <a:lnTo>
                    <a:pt x="908" y="758"/>
                  </a:lnTo>
                  <a:lnTo>
                    <a:pt x="909" y="758"/>
                  </a:lnTo>
                  <a:lnTo>
                    <a:pt x="909" y="759"/>
                  </a:lnTo>
                  <a:lnTo>
                    <a:pt x="909" y="760"/>
                  </a:lnTo>
                  <a:lnTo>
                    <a:pt x="908" y="760"/>
                  </a:lnTo>
                  <a:lnTo>
                    <a:pt x="907" y="761"/>
                  </a:lnTo>
                  <a:lnTo>
                    <a:pt x="906" y="761"/>
                  </a:lnTo>
                  <a:lnTo>
                    <a:pt x="905" y="762"/>
                  </a:lnTo>
                  <a:lnTo>
                    <a:pt x="904" y="763"/>
                  </a:lnTo>
                  <a:lnTo>
                    <a:pt x="902" y="764"/>
                  </a:lnTo>
                  <a:lnTo>
                    <a:pt x="901" y="764"/>
                  </a:lnTo>
                  <a:lnTo>
                    <a:pt x="901" y="765"/>
                  </a:lnTo>
                  <a:lnTo>
                    <a:pt x="901" y="766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899" y="769"/>
                  </a:lnTo>
                  <a:lnTo>
                    <a:pt x="898" y="769"/>
                  </a:lnTo>
                  <a:lnTo>
                    <a:pt x="897" y="769"/>
                  </a:lnTo>
                  <a:lnTo>
                    <a:pt x="896" y="770"/>
                  </a:lnTo>
                  <a:lnTo>
                    <a:pt x="895" y="769"/>
                  </a:lnTo>
                  <a:lnTo>
                    <a:pt x="895" y="770"/>
                  </a:lnTo>
                  <a:lnTo>
                    <a:pt x="895" y="770"/>
                  </a:lnTo>
                  <a:lnTo>
                    <a:pt x="893" y="770"/>
                  </a:lnTo>
                  <a:lnTo>
                    <a:pt x="892" y="770"/>
                  </a:lnTo>
                  <a:lnTo>
                    <a:pt x="892" y="770"/>
                  </a:lnTo>
                  <a:lnTo>
                    <a:pt x="891" y="770"/>
                  </a:lnTo>
                  <a:lnTo>
                    <a:pt x="890" y="770"/>
                  </a:lnTo>
                  <a:lnTo>
                    <a:pt x="889" y="770"/>
                  </a:lnTo>
                  <a:lnTo>
                    <a:pt x="888" y="770"/>
                  </a:lnTo>
                  <a:lnTo>
                    <a:pt x="888" y="771"/>
                  </a:lnTo>
                  <a:lnTo>
                    <a:pt x="888" y="771"/>
                  </a:lnTo>
                  <a:lnTo>
                    <a:pt x="887" y="771"/>
                  </a:lnTo>
                  <a:lnTo>
                    <a:pt x="886" y="772"/>
                  </a:lnTo>
                  <a:lnTo>
                    <a:pt x="885" y="772"/>
                  </a:lnTo>
                  <a:lnTo>
                    <a:pt x="884" y="772"/>
                  </a:lnTo>
                  <a:lnTo>
                    <a:pt x="883" y="772"/>
                  </a:lnTo>
                  <a:lnTo>
                    <a:pt x="882" y="773"/>
                  </a:lnTo>
                  <a:lnTo>
                    <a:pt x="882" y="774"/>
                  </a:lnTo>
                  <a:lnTo>
                    <a:pt x="881" y="775"/>
                  </a:lnTo>
                  <a:lnTo>
                    <a:pt x="880" y="775"/>
                  </a:lnTo>
                  <a:lnTo>
                    <a:pt x="879" y="775"/>
                  </a:lnTo>
                  <a:lnTo>
                    <a:pt x="878" y="775"/>
                  </a:lnTo>
                  <a:lnTo>
                    <a:pt x="878" y="776"/>
                  </a:lnTo>
                  <a:lnTo>
                    <a:pt x="878" y="777"/>
                  </a:lnTo>
                  <a:lnTo>
                    <a:pt x="879" y="777"/>
                  </a:lnTo>
                  <a:lnTo>
                    <a:pt x="880" y="777"/>
                  </a:lnTo>
                  <a:lnTo>
                    <a:pt x="881" y="778"/>
                  </a:lnTo>
                  <a:lnTo>
                    <a:pt x="882" y="779"/>
                  </a:lnTo>
                  <a:lnTo>
                    <a:pt x="882" y="780"/>
                  </a:lnTo>
                  <a:lnTo>
                    <a:pt x="882" y="781"/>
                  </a:lnTo>
                  <a:lnTo>
                    <a:pt x="883" y="781"/>
                  </a:lnTo>
                  <a:lnTo>
                    <a:pt x="884" y="781"/>
                  </a:lnTo>
                  <a:lnTo>
                    <a:pt x="884" y="782"/>
                  </a:lnTo>
                  <a:lnTo>
                    <a:pt x="885" y="782"/>
                  </a:lnTo>
                  <a:lnTo>
                    <a:pt x="885" y="783"/>
                  </a:lnTo>
                  <a:lnTo>
                    <a:pt x="886" y="783"/>
                  </a:lnTo>
                  <a:lnTo>
                    <a:pt x="886" y="783"/>
                  </a:lnTo>
                  <a:lnTo>
                    <a:pt x="887" y="783"/>
                  </a:lnTo>
                  <a:lnTo>
                    <a:pt x="886" y="784"/>
                  </a:lnTo>
                  <a:lnTo>
                    <a:pt x="886" y="785"/>
                  </a:lnTo>
                  <a:lnTo>
                    <a:pt x="887" y="786"/>
                  </a:lnTo>
                  <a:lnTo>
                    <a:pt x="888" y="786"/>
                  </a:lnTo>
                  <a:lnTo>
                    <a:pt x="888" y="786"/>
                  </a:lnTo>
                  <a:lnTo>
                    <a:pt x="889" y="786"/>
                  </a:lnTo>
                  <a:lnTo>
                    <a:pt x="890" y="787"/>
                  </a:lnTo>
                  <a:lnTo>
                    <a:pt x="891" y="787"/>
                  </a:lnTo>
                  <a:lnTo>
                    <a:pt x="891" y="788"/>
                  </a:lnTo>
                  <a:lnTo>
                    <a:pt x="891" y="789"/>
                  </a:lnTo>
                  <a:lnTo>
                    <a:pt x="891" y="790"/>
                  </a:lnTo>
                  <a:lnTo>
                    <a:pt x="892" y="790"/>
                  </a:lnTo>
                  <a:lnTo>
                    <a:pt x="892" y="791"/>
                  </a:lnTo>
                  <a:lnTo>
                    <a:pt x="891" y="792"/>
                  </a:lnTo>
                  <a:lnTo>
                    <a:pt x="891" y="793"/>
                  </a:lnTo>
                  <a:lnTo>
                    <a:pt x="890" y="794"/>
                  </a:lnTo>
                  <a:lnTo>
                    <a:pt x="890" y="795"/>
                  </a:lnTo>
                  <a:lnTo>
                    <a:pt x="889" y="796"/>
                  </a:lnTo>
                  <a:lnTo>
                    <a:pt x="890" y="796"/>
                  </a:lnTo>
                  <a:lnTo>
                    <a:pt x="891" y="797"/>
                  </a:lnTo>
                  <a:lnTo>
                    <a:pt x="890" y="797"/>
                  </a:lnTo>
                  <a:lnTo>
                    <a:pt x="890" y="798"/>
                  </a:lnTo>
                  <a:lnTo>
                    <a:pt x="890" y="799"/>
                  </a:lnTo>
                  <a:lnTo>
                    <a:pt x="889" y="799"/>
                  </a:lnTo>
                  <a:lnTo>
                    <a:pt x="889" y="800"/>
                  </a:lnTo>
                  <a:lnTo>
                    <a:pt x="890" y="801"/>
                  </a:lnTo>
                  <a:lnTo>
                    <a:pt x="890" y="802"/>
                  </a:lnTo>
                  <a:lnTo>
                    <a:pt x="891" y="802"/>
                  </a:lnTo>
                  <a:lnTo>
                    <a:pt x="892" y="802"/>
                  </a:lnTo>
                  <a:lnTo>
                    <a:pt x="892" y="803"/>
                  </a:lnTo>
                  <a:lnTo>
                    <a:pt x="893" y="803"/>
                  </a:lnTo>
                  <a:lnTo>
                    <a:pt x="894" y="803"/>
                  </a:lnTo>
                  <a:lnTo>
                    <a:pt x="894" y="804"/>
                  </a:lnTo>
                  <a:lnTo>
                    <a:pt x="893" y="804"/>
                  </a:lnTo>
                  <a:lnTo>
                    <a:pt x="894" y="805"/>
                  </a:lnTo>
                  <a:lnTo>
                    <a:pt x="895" y="805"/>
                  </a:lnTo>
                  <a:lnTo>
                    <a:pt x="895" y="805"/>
                  </a:lnTo>
                  <a:lnTo>
                    <a:pt x="895" y="807"/>
                  </a:lnTo>
                  <a:lnTo>
                    <a:pt x="895" y="808"/>
                  </a:lnTo>
                  <a:lnTo>
                    <a:pt x="895" y="808"/>
                  </a:lnTo>
                  <a:lnTo>
                    <a:pt x="895" y="808"/>
                  </a:lnTo>
                  <a:lnTo>
                    <a:pt x="896" y="809"/>
                  </a:lnTo>
                  <a:lnTo>
                    <a:pt x="897" y="809"/>
                  </a:lnTo>
                  <a:lnTo>
                    <a:pt x="898" y="809"/>
                  </a:lnTo>
                  <a:lnTo>
                    <a:pt x="898" y="810"/>
                  </a:lnTo>
                  <a:lnTo>
                    <a:pt x="898" y="811"/>
                  </a:lnTo>
                  <a:lnTo>
                    <a:pt x="899" y="811"/>
                  </a:lnTo>
                  <a:lnTo>
                    <a:pt x="899" y="813"/>
                  </a:lnTo>
                  <a:lnTo>
                    <a:pt x="899" y="814"/>
                  </a:lnTo>
                  <a:lnTo>
                    <a:pt x="899" y="815"/>
                  </a:lnTo>
                  <a:lnTo>
                    <a:pt x="898" y="815"/>
                  </a:lnTo>
                  <a:lnTo>
                    <a:pt x="899" y="816"/>
                  </a:lnTo>
                  <a:lnTo>
                    <a:pt x="898" y="817"/>
                  </a:lnTo>
                  <a:lnTo>
                    <a:pt x="898" y="818"/>
                  </a:lnTo>
                  <a:lnTo>
                    <a:pt x="897" y="818"/>
                  </a:lnTo>
                  <a:lnTo>
                    <a:pt x="897" y="819"/>
                  </a:lnTo>
                  <a:lnTo>
                    <a:pt x="896" y="820"/>
                  </a:lnTo>
                  <a:lnTo>
                    <a:pt x="896" y="821"/>
                  </a:lnTo>
                  <a:lnTo>
                    <a:pt x="896" y="821"/>
                  </a:lnTo>
                  <a:lnTo>
                    <a:pt x="897" y="822"/>
                  </a:lnTo>
                  <a:lnTo>
                    <a:pt x="897" y="823"/>
                  </a:lnTo>
                  <a:lnTo>
                    <a:pt x="896" y="823"/>
                  </a:lnTo>
                  <a:lnTo>
                    <a:pt x="895" y="824"/>
                  </a:lnTo>
                  <a:lnTo>
                    <a:pt x="895" y="825"/>
                  </a:lnTo>
                  <a:lnTo>
                    <a:pt x="895" y="826"/>
                  </a:lnTo>
                  <a:lnTo>
                    <a:pt x="895" y="827"/>
                  </a:lnTo>
                  <a:lnTo>
                    <a:pt x="895" y="828"/>
                  </a:lnTo>
                  <a:lnTo>
                    <a:pt x="894" y="828"/>
                  </a:lnTo>
                  <a:lnTo>
                    <a:pt x="894" y="828"/>
                  </a:lnTo>
                  <a:lnTo>
                    <a:pt x="894" y="829"/>
                  </a:lnTo>
                  <a:lnTo>
                    <a:pt x="893" y="829"/>
                  </a:lnTo>
                  <a:lnTo>
                    <a:pt x="893" y="830"/>
                  </a:lnTo>
                  <a:lnTo>
                    <a:pt x="892" y="830"/>
                  </a:lnTo>
                  <a:lnTo>
                    <a:pt x="892" y="831"/>
                  </a:lnTo>
                  <a:lnTo>
                    <a:pt x="891" y="832"/>
                  </a:lnTo>
                  <a:lnTo>
                    <a:pt x="891" y="833"/>
                  </a:lnTo>
                  <a:lnTo>
                    <a:pt x="890" y="833"/>
                  </a:lnTo>
                  <a:lnTo>
                    <a:pt x="889" y="834"/>
                  </a:lnTo>
                  <a:lnTo>
                    <a:pt x="888" y="834"/>
                  </a:lnTo>
                  <a:lnTo>
                    <a:pt x="888" y="835"/>
                  </a:lnTo>
                  <a:lnTo>
                    <a:pt x="887" y="835"/>
                  </a:lnTo>
                  <a:lnTo>
                    <a:pt x="888" y="836"/>
                  </a:lnTo>
                  <a:lnTo>
                    <a:pt x="888" y="837"/>
                  </a:lnTo>
                  <a:lnTo>
                    <a:pt x="887" y="837"/>
                  </a:lnTo>
                  <a:lnTo>
                    <a:pt x="887" y="838"/>
                  </a:lnTo>
                  <a:lnTo>
                    <a:pt x="886" y="838"/>
                  </a:lnTo>
                  <a:lnTo>
                    <a:pt x="886" y="839"/>
                  </a:lnTo>
                  <a:lnTo>
                    <a:pt x="885" y="839"/>
                  </a:lnTo>
                  <a:lnTo>
                    <a:pt x="884" y="839"/>
                  </a:lnTo>
                  <a:lnTo>
                    <a:pt x="884" y="840"/>
                  </a:lnTo>
                  <a:lnTo>
                    <a:pt x="885" y="840"/>
                  </a:lnTo>
                  <a:lnTo>
                    <a:pt x="885" y="840"/>
                  </a:lnTo>
                  <a:lnTo>
                    <a:pt x="885" y="841"/>
                  </a:lnTo>
                  <a:lnTo>
                    <a:pt x="884" y="841"/>
                  </a:lnTo>
                  <a:lnTo>
                    <a:pt x="884" y="842"/>
                  </a:lnTo>
                  <a:lnTo>
                    <a:pt x="885" y="842"/>
                  </a:lnTo>
                  <a:lnTo>
                    <a:pt x="885" y="843"/>
                  </a:lnTo>
                  <a:lnTo>
                    <a:pt x="884" y="843"/>
                  </a:lnTo>
                  <a:lnTo>
                    <a:pt x="884" y="844"/>
                  </a:lnTo>
                  <a:lnTo>
                    <a:pt x="883" y="844"/>
                  </a:lnTo>
                  <a:lnTo>
                    <a:pt x="882" y="844"/>
                  </a:lnTo>
                  <a:lnTo>
                    <a:pt x="882" y="844"/>
                  </a:lnTo>
                  <a:lnTo>
                    <a:pt x="882" y="845"/>
                  </a:lnTo>
                  <a:lnTo>
                    <a:pt x="882" y="846"/>
                  </a:lnTo>
                  <a:lnTo>
                    <a:pt x="882" y="847"/>
                  </a:lnTo>
                  <a:lnTo>
                    <a:pt x="882" y="847"/>
                  </a:lnTo>
                  <a:lnTo>
                    <a:pt x="882" y="848"/>
                  </a:lnTo>
                  <a:lnTo>
                    <a:pt x="882" y="849"/>
                  </a:lnTo>
                  <a:lnTo>
                    <a:pt x="881" y="849"/>
                  </a:lnTo>
                  <a:lnTo>
                    <a:pt x="880" y="849"/>
                  </a:lnTo>
                  <a:lnTo>
                    <a:pt x="879" y="848"/>
                  </a:lnTo>
                  <a:lnTo>
                    <a:pt x="878" y="848"/>
                  </a:lnTo>
                  <a:lnTo>
                    <a:pt x="877" y="848"/>
                  </a:lnTo>
                  <a:lnTo>
                    <a:pt x="877" y="847"/>
                  </a:lnTo>
                  <a:lnTo>
                    <a:pt x="876" y="847"/>
                  </a:lnTo>
                  <a:lnTo>
                    <a:pt x="876" y="848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5" y="847"/>
                  </a:lnTo>
                  <a:lnTo>
                    <a:pt x="874" y="847"/>
                  </a:lnTo>
                  <a:lnTo>
                    <a:pt x="874" y="848"/>
                  </a:lnTo>
                  <a:lnTo>
                    <a:pt x="873" y="848"/>
                  </a:lnTo>
                  <a:lnTo>
                    <a:pt x="873" y="849"/>
                  </a:lnTo>
                  <a:lnTo>
                    <a:pt x="874" y="849"/>
                  </a:lnTo>
                  <a:lnTo>
                    <a:pt x="873" y="849"/>
                  </a:lnTo>
                  <a:lnTo>
                    <a:pt x="872" y="849"/>
                  </a:lnTo>
                  <a:lnTo>
                    <a:pt x="871" y="848"/>
                  </a:lnTo>
                  <a:lnTo>
                    <a:pt x="870" y="849"/>
                  </a:lnTo>
                  <a:lnTo>
                    <a:pt x="869" y="849"/>
                  </a:lnTo>
                  <a:lnTo>
                    <a:pt x="869" y="849"/>
                  </a:lnTo>
                  <a:lnTo>
                    <a:pt x="869" y="850"/>
                  </a:lnTo>
                  <a:lnTo>
                    <a:pt x="868" y="850"/>
                  </a:lnTo>
                  <a:lnTo>
                    <a:pt x="867" y="850"/>
                  </a:lnTo>
                  <a:lnTo>
                    <a:pt x="867" y="849"/>
                  </a:lnTo>
                  <a:lnTo>
                    <a:pt x="866" y="849"/>
                  </a:lnTo>
                  <a:lnTo>
                    <a:pt x="866" y="850"/>
                  </a:lnTo>
                  <a:lnTo>
                    <a:pt x="865" y="850"/>
                  </a:lnTo>
                  <a:lnTo>
                    <a:pt x="864" y="850"/>
                  </a:lnTo>
                  <a:lnTo>
                    <a:pt x="863" y="850"/>
                  </a:lnTo>
                  <a:lnTo>
                    <a:pt x="863" y="851"/>
                  </a:lnTo>
                  <a:lnTo>
                    <a:pt x="863" y="852"/>
                  </a:lnTo>
                  <a:lnTo>
                    <a:pt x="863" y="853"/>
                  </a:lnTo>
                  <a:lnTo>
                    <a:pt x="863" y="853"/>
                  </a:lnTo>
                  <a:lnTo>
                    <a:pt x="863" y="853"/>
                  </a:lnTo>
                  <a:lnTo>
                    <a:pt x="863" y="854"/>
                  </a:lnTo>
                  <a:lnTo>
                    <a:pt x="863" y="855"/>
                  </a:lnTo>
                  <a:lnTo>
                    <a:pt x="862" y="855"/>
                  </a:lnTo>
                  <a:lnTo>
                    <a:pt x="861" y="856"/>
                  </a:lnTo>
                  <a:lnTo>
                    <a:pt x="861" y="857"/>
                  </a:lnTo>
                  <a:lnTo>
                    <a:pt x="862" y="858"/>
                  </a:lnTo>
                  <a:lnTo>
                    <a:pt x="863" y="858"/>
                  </a:lnTo>
                  <a:lnTo>
                    <a:pt x="863" y="859"/>
                  </a:lnTo>
                  <a:lnTo>
                    <a:pt x="863" y="859"/>
                  </a:lnTo>
                  <a:lnTo>
                    <a:pt x="864" y="859"/>
                  </a:lnTo>
                  <a:lnTo>
                    <a:pt x="864" y="860"/>
                  </a:lnTo>
                  <a:lnTo>
                    <a:pt x="863" y="860"/>
                  </a:lnTo>
                  <a:lnTo>
                    <a:pt x="863" y="860"/>
                  </a:lnTo>
                  <a:lnTo>
                    <a:pt x="862" y="860"/>
                  </a:lnTo>
                  <a:lnTo>
                    <a:pt x="861" y="859"/>
                  </a:lnTo>
                  <a:lnTo>
                    <a:pt x="860" y="859"/>
                  </a:lnTo>
                  <a:lnTo>
                    <a:pt x="859" y="860"/>
                  </a:lnTo>
                  <a:lnTo>
                    <a:pt x="860" y="861"/>
                  </a:lnTo>
                  <a:lnTo>
                    <a:pt x="860" y="862"/>
                  </a:lnTo>
                  <a:lnTo>
                    <a:pt x="859" y="863"/>
                  </a:lnTo>
                  <a:lnTo>
                    <a:pt x="860" y="864"/>
                  </a:lnTo>
                  <a:lnTo>
                    <a:pt x="859" y="865"/>
                  </a:lnTo>
                  <a:lnTo>
                    <a:pt x="860" y="865"/>
                  </a:lnTo>
                  <a:lnTo>
                    <a:pt x="860" y="866"/>
                  </a:lnTo>
                  <a:lnTo>
                    <a:pt x="862" y="865"/>
                  </a:lnTo>
                  <a:lnTo>
                    <a:pt x="862" y="864"/>
                  </a:lnTo>
                  <a:lnTo>
                    <a:pt x="861" y="864"/>
                  </a:lnTo>
                  <a:lnTo>
                    <a:pt x="862" y="863"/>
                  </a:lnTo>
                  <a:lnTo>
                    <a:pt x="862" y="864"/>
                  </a:lnTo>
                  <a:lnTo>
                    <a:pt x="863" y="865"/>
                  </a:lnTo>
                  <a:lnTo>
                    <a:pt x="863" y="866"/>
                  </a:lnTo>
                  <a:lnTo>
                    <a:pt x="864" y="866"/>
                  </a:lnTo>
                  <a:lnTo>
                    <a:pt x="864" y="866"/>
                  </a:lnTo>
                  <a:lnTo>
                    <a:pt x="864" y="867"/>
                  </a:lnTo>
                  <a:lnTo>
                    <a:pt x="863" y="868"/>
                  </a:lnTo>
                  <a:lnTo>
                    <a:pt x="863" y="867"/>
                  </a:lnTo>
                  <a:lnTo>
                    <a:pt x="863" y="867"/>
                  </a:lnTo>
                  <a:lnTo>
                    <a:pt x="862" y="867"/>
                  </a:lnTo>
                  <a:lnTo>
                    <a:pt x="862" y="868"/>
                  </a:lnTo>
                  <a:lnTo>
                    <a:pt x="861" y="868"/>
                  </a:lnTo>
                  <a:lnTo>
                    <a:pt x="860" y="868"/>
                  </a:lnTo>
                  <a:lnTo>
                    <a:pt x="859" y="868"/>
                  </a:lnTo>
                  <a:lnTo>
                    <a:pt x="858" y="868"/>
                  </a:lnTo>
                  <a:lnTo>
                    <a:pt x="857" y="869"/>
                  </a:lnTo>
                  <a:lnTo>
                    <a:pt x="857" y="870"/>
                  </a:lnTo>
                  <a:lnTo>
                    <a:pt x="857" y="870"/>
                  </a:lnTo>
                  <a:lnTo>
                    <a:pt x="856" y="870"/>
                  </a:lnTo>
                  <a:lnTo>
                    <a:pt x="855" y="870"/>
                  </a:lnTo>
                  <a:lnTo>
                    <a:pt x="855" y="871"/>
                  </a:lnTo>
                  <a:lnTo>
                    <a:pt x="854" y="872"/>
                  </a:lnTo>
                  <a:lnTo>
                    <a:pt x="853" y="872"/>
                  </a:lnTo>
                  <a:lnTo>
                    <a:pt x="853" y="873"/>
                  </a:lnTo>
                  <a:lnTo>
                    <a:pt x="852" y="873"/>
                  </a:lnTo>
                  <a:lnTo>
                    <a:pt x="851" y="874"/>
                  </a:lnTo>
                  <a:lnTo>
                    <a:pt x="851" y="875"/>
                  </a:lnTo>
                  <a:lnTo>
                    <a:pt x="850" y="875"/>
                  </a:lnTo>
                  <a:lnTo>
                    <a:pt x="850" y="876"/>
                  </a:lnTo>
                  <a:lnTo>
                    <a:pt x="850" y="877"/>
                  </a:lnTo>
                  <a:lnTo>
                    <a:pt x="849" y="877"/>
                  </a:lnTo>
                  <a:lnTo>
                    <a:pt x="848" y="877"/>
                  </a:lnTo>
                  <a:lnTo>
                    <a:pt x="847" y="877"/>
                  </a:lnTo>
                  <a:lnTo>
                    <a:pt x="846" y="877"/>
                  </a:lnTo>
                  <a:lnTo>
                    <a:pt x="846" y="878"/>
                  </a:lnTo>
                  <a:lnTo>
                    <a:pt x="845" y="878"/>
                  </a:lnTo>
                  <a:lnTo>
                    <a:pt x="844" y="878"/>
                  </a:lnTo>
                  <a:lnTo>
                    <a:pt x="844" y="878"/>
                  </a:lnTo>
                  <a:lnTo>
                    <a:pt x="843" y="878"/>
                  </a:lnTo>
                  <a:lnTo>
                    <a:pt x="843" y="879"/>
                  </a:lnTo>
                  <a:lnTo>
                    <a:pt x="842" y="879"/>
                  </a:lnTo>
                  <a:lnTo>
                    <a:pt x="842" y="880"/>
                  </a:lnTo>
                  <a:lnTo>
                    <a:pt x="841" y="880"/>
                  </a:lnTo>
                  <a:lnTo>
                    <a:pt x="840" y="880"/>
                  </a:lnTo>
                  <a:lnTo>
                    <a:pt x="839" y="881"/>
                  </a:lnTo>
                  <a:lnTo>
                    <a:pt x="838" y="881"/>
                  </a:lnTo>
                  <a:lnTo>
                    <a:pt x="837" y="881"/>
                  </a:lnTo>
                  <a:lnTo>
                    <a:pt x="837" y="882"/>
                  </a:lnTo>
                  <a:lnTo>
                    <a:pt x="837" y="883"/>
                  </a:lnTo>
                  <a:lnTo>
                    <a:pt x="836" y="883"/>
                  </a:lnTo>
                  <a:lnTo>
                    <a:pt x="835" y="884"/>
                  </a:lnTo>
                  <a:lnTo>
                    <a:pt x="834" y="884"/>
                  </a:lnTo>
                  <a:lnTo>
                    <a:pt x="833" y="885"/>
                  </a:lnTo>
                  <a:lnTo>
                    <a:pt x="832" y="885"/>
                  </a:lnTo>
                  <a:lnTo>
                    <a:pt x="832" y="885"/>
                  </a:lnTo>
                  <a:lnTo>
                    <a:pt x="833" y="885"/>
                  </a:lnTo>
                  <a:lnTo>
                    <a:pt x="833" y="886"/>
                  </a:lnTo>
                  <a:lnTo>
                    <a:pt x="833" y="887"/>
                  </a:lnTo>
                  <a:lnTo>
                    <a:pt x="832" y="887"/>
                  </a:lnTo>
                  <a:lnTo>
                    <a:pt x="831" y="887"/>
                  </a:lnTo>
                  <a:lnTo>
                    <a:pt x="831" y="888"/>
                  </a:lnTo>
                  <a:lnTo>
                    <a:pt x="831" y="889"/>
                  </a:lnTo>
                  <a:lnTo>
                    <a:pt x="830" y="890"/>
                  </a:lnTo>
                  <a:lnTo>
                    <a:pt x="830" y="891"/>
                  </a:lnTo>
                  <a:lnTo>
                    <a:pt x="829" y="891"/>
                  </a:lnTo>
                  <a:lnTo>
                    <a:pt x="828" y="891"/>
                  </a:lnTo>
                  <a:lnTo>
                    <a:pt x="827" y="891"/>
                  </a:lnTo>
                  <a:lnTo>
                    <a:pt x="826" y="890"/>
                  </a:lnTo>
                  <a:lnTo>
                    <a:pt x="825" y="890"/>
                  </a:lnTo>
                  <a:lnTo>
                    <a:pt x="825" y="890"/>
                  </a:lnTo>
                  <a:lnTo>
                    <a:pt x="825" y="891"/>
                  </a:lnTo>
                  <a:lnTo>
                    <a:pt x="824" y="891"/>
                  </a:lnTo>
                  <a:lnTo>
                    <a:pt x="824" y="892"/>
                  </a:lnTo>
                  <a:lnTo>
                    <a:pt x="824" y="893"/>
                  </a:lnTo>
                  <a:lnTo>
                    <a:pt x="824" y="894"/>
                  </a:lnTo>
                  <a:lnTo>
                    <a:pt x="823" y="895"/>
                  </a:lnTo>
                  <a:lnTo>
                    <a:pt x="822" y="896"/>
                  </a:lnTo>
                  <a:lnTo>
                    <a:pt x="822" y="897"/>
                  </a:lnTo>
                  <a:lnTo>
                    <a:pt x="822" y="897"/>
                  </a:lnTo>
                  <a:lnTo>
                    <a:pt x="821" y="897"/>
                  </a:lnTo>
                  <a:lnTo>
                    <a:pt x="821" y="898"/>
                  </a:lnTo>
                  <a:lnTo>
                    <a:pt x="821" y="899"/>
                  </a:lnTo>
                  <a:lnTo>
                    <a:pt x="820" y="899"/>
                  </a:lnTo>
                  <a:lnTo>
                    <a:pt x="819" y="900"/>
                  </a:lnTo>
                  <a:lnTo>
                    <a:pt x="818" y="900"/>
                  </a:lnTo>
                  <a:lnTo>
                    <a:pt x="818" y="901"/>
                  </a:lnTo>
                  <a:lnTo>
                    <a:pt x="817" y="901"/>
                  </a:lnTo>
                  <a:lnTo>
                    <a:pt x="816" y="901"/>
                  </a:lnTo>
                  <a:lnTo>
                    <a:pt x="816" y="902"/>
                  </a:lnTo>
                  <a:lnTo>
                    <a:pt x="815" y="902"/>
                  </a:lnTo>
                  <a:lnTo>
                    <a:pt x="814" y="902"/>
                  </a:lnTo>
                  <a:lnTo>
                    <a:pt x="814" y="901"/>
                  </a:lnTo>
                  <a:lnTo>
                    <a:pt x="813" y="901"/>
                  </a:lnTo>
                  <a:lnTo>
                    <a:pt x="812" y="901"/>
                  </a:lnTo>
                  <a:lnTo>
                    <a:pt x="812" y="902"/>
                  </a:lnTo>
                  <a:lnTo>
                    <a:pt x="812" y="903"/>
                  </a:lnTo>
                  <a:lnTo>
                    <a:pt x="812" y="904"/>
                  </a:lnTo>
                  <a:lnTo>
                    <a:pt x="811" y="904"/>
                  </a:lnTo>
                  <a:lnTo>
                    <a:pt x="810" y="904"/>
                  </a:lnTo>
                  <a:lnTo>
                    <a:pt x="809" y="905"/>
                  </a:lnTo>
                  <a:lnTo>
                    <a:pt x="808" y="905"/>
                  </a:lnTo>
                  <a:lnTo>
                    <a:pt x="808" y="906"/>
                  </a:lnTo>
                  <a:lnTo>
                    <a:pt x="807" y="905"/>
                  </a:lnTo>
                  <a:lnTo>
                    <a:pt x="806" y="905"/>
                  </a:lnTo>
                  <a:lnTo>
                    <a:pt x="806" y="905"/>
                  </a:lnTo>
                  <a:lnTo>
                    <a:pt x="805" y="905"/>
                  </a:lnTo>
                  <a:lnTo>
                    <a:pt x="804" y="905"/>
                  </a:lnTo>
                  <a:lnTo>
                    <a:pt x="803" y="905"/>
                  </a:lnTo>
                  <a:lnTo>
                    <a:pt x="803" y="906"/>
                  </a:lnTo>
                  <a:lnTo>
                    <a:pt x="802" y="906"/>
                  </a:lnTo>
                  <a:lnTo>
                    <a:pt x="801" y="906"/>
                  </a:lnTo>
                  <a:lnTo>
                    <a:pt x="801" y="905"/>
                  </a:lnTo>
                  <a:lnTo>
                    <a:pt x="800" y="905"/>
                  </a:lnTo>
                  <a:lnTo>
                    <a:pt x="799" y="905"/>
                  </a:lnTo>
                  <a:lnTo>
                    <a:pt x="799" y="905"/>
                  </a:lnTo>
                  <a:lnTo>
                    <a:pt x="799" y="904"/>
                  </a:lnTo>
                  <a:lnTo>
                    <a:pt x="798" y="904"/>
                  </a:lnTo>
                  <a:lnTo>
                    <a:pt x="797" y="904"/>
                  </a:lnTo>
                  <a:lnTo>
                    <a:pt x="796" y="904"/>
                  </a:lnTo>
                  <a:lnTo>
                    <a:pt x="796" y="905"/>
                  </a:lnTo>
                  <a:lnTo>
                    <a:pt x="795" y="905"/>
                  </a:lnTo>
                  <a:lnTo>
                    <a:pt x="794" y="906"/>
                  </a:lnTo>
                  <a:lnTo>
                    <a:pt x="794" y="905"/>
                  </a:lnTo>
                  <a:lnTo>
                    <a:pt x="793" y="904"/>
                  </a:lnTo>
                  <a:lnTo>
                    <a:pt x="793" y="904"/>
                  </a:lnTo>
                  <a:lnTo>
                    <a:pt x="793" y="905"/>
                  </a:lnTo>
                  <a:lnTo>
                    <a:pt x="792" y="905"/>
                  </a:lnTo>
                  <a:lnTo>
                    <a:pt x="791" y="905"/>
                  </a:lnTo>
                  <a:lnTo>
                    <a:pt x="790" y="905"/>
                  </a:lnTo>
                  <a:lnTo>
                    <a:pt x="789" y="905"/>
                  </a:lnTo>
                  <a:lnTo>
                    <a:pt x="788" y="904"/>
                  </a:lnTo>
                  <a:lnTo>
                    <a:pt x="777" y="904"/>
                  </a:lnTo>
                  <a:lnTo>
                    <a:pt x="759" y="904"/>
                  </a:lnTo>
                  <a:lnTo>
                    <a:pt x="759" y="893"/>
                  </a:lnTo>
                  <a:lnTo>
                    <a:pt x="758" y="885"/>
                  </a:lnTo>
                  <a:lnTo>
                    <a:pt x="758" y="880"/>
                  </a:lnTo>
                  <a:lnTo>
                    <a:pt x="757" y="872"/>
                  </a:lnTo>
                  <a:lnTo>
                    <a:pt x="756" y="866"/>
                  </a:lnTo>
                  <a:lnTo>
                    <a:pt x="755" y="859"/>
                  </a:lnTo>
                  <a:lnTo>
                    <a:pt x="752" y="853"/>
                  </a:lnTo>
                  <a:lnTo>
                    <a:pt x="749" y="846"/>
                  </a:lnTo>
                  <a:lnTo>
                    <a:pt x="745" y="839"/>
                  </a:lnTo>
                  <a:lnTo>
                    <a:pt x="741" y="833"/>
                  </a:lnTo>
                  <a:lnTo>
                    <a:pt x="736" y="826"/>
                  </a:lnTo>
                  <a:lnTo>
                    <a:pt x="731" y="817"/>
                  </a:lnTo>
                  <a:lnTo>
                    <a:pt x="729" y="816"/>
                  </a:lnTo>
                  <a:lnTo>
                    <a:pt x="729" y="815"/>
                  </a:lnTo>
                  <a:lnTo>
                    <a:pt x="729" y="814"/>
                  </a:lnTo>
                  <a:lnTo>
                    <a:pt x="729" y="813"/>
                  </a:lnTo>
                  <a:lnTo>
                    <a:pt x="728" y="812"/>
                  </a:lnTo>
                  <a:lnTo>
                    <a:pt x="728" y="811"/>
                  </a:lnTo>
                  <a:lnTo>
                    <a:pt x="727" y="810"/>
                  </a:lnTo>
                  <a:lnTo>
                    <a:pt x="727" y="809"/>
                  </a:lnTo>
                  <a:lnTo>
                    <a:pt x="726" y="809"/>
                  </a:lnTo>
                  <a:lnTo>
                    <a:pt x="726" y="808"/>
                  </a:lnTo>
                  <a:lnTo>
                    <a:pt x="725" y="808"/>
                  </a:lnTo>
                  <a:lnTo>
                    <a:pt x="725" y="807"/>
                  </a:lnTo>
                  <a:lnTo>
                    <a:pt x="724" y="806"/>
                  </a:lnTo>
                  <a:lnTo>
                    <a:pt x="724" y="805"/>
                  </a:lnTo>
                  <a:lnTo>
                    <a:pt x="723" y="805"/>
                  </a:lnTo>
                  <a:lnTo>
                    <a:pt x="723" y="804"/>
                  </a:lnTo>
                  <a:lnTo>
                    <a:pt x="723" y="804"/>
                  </a:lnTo>
                  <a:lnTo>
                    <a:pt x="723" y="803"/>
                  </a:lnTo>
                  <a:lnTo>
                    <a:pt x="722" y="803"/>
                  </a:lnTo>
                  <a:lnTo>
                    <a:pt x="722" y="802"/>
                  </a:lnTo>
                  <a:lnTo>
                    <a:pt x="722" y="802"/>
                  </a:lnTo>
                  <a:lnTo>
                    <a:pt x="721" y="801"/>
                  </a:lnTo>
                  <a:lnTo>
                    <a:pt x="721" y="800"/>
                  </a:lnTo>
                  <a:lnTo>
                    <a:pt x="720" y="799"/>
                  </a:lnTo>
                  <a:lnTo>
                    <a:pt x="720" y="798"/>
                  </a:lnTo>
                  <a:lnTo>
                    <a:pt x="719" y="798"/>
                  </a:lnTo>
                  <a:lnTo>
                    <a:pt x="719" y="797"/>
                  </a:lnTo>
                  <a:lnTo>
                    <a:pt x="718" y="796"/>
                  </a:lnTo>
                  <a:lnTo>
                    <a:pt x="718" y="796"/>
                  </a:lnTo>
                  <a:lnTo>
                    <a:pt x="717" y="795"/>
                  </a:lnTo>
                  <a:lnTo>
                    <a:pt x="717" y="794"/>
                  </a:lnTo>
                  <a:lnTo>
                    <a:pt x="716" y="794"/>
                  </a:lnTo>
                  <a:lnTo>
                    <a:pt x="716" y="793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6" y="790"/>
                  </a:lnTo>
                  <a:lnTo>
                    <a:pt x="715" y="789"/>
                  </a:lnTo>
                  <a:lnTo>
                    <a:pt x="713" y="784"/>
                  </a:lnTo>
                  <a:lnTo>
                    <a:pt x="710" y="780"/>
                  </a:lnTo>
                  <a:lnTo>
                    <a:pt x="709" y="778"/>
                  </a:lnTo>
                  <a:lnTo>
                    <a:pt x="708" y="777"/>
                  </a:lnTo>
                  <a:lnTo>
                    <a:pt x="707" y="776"/>
                  </a:lnTo>
                  <a:lnTo>
                    <a:pt x="705" y="774"/>
                  </a:lnTo>
                  <a:lnTo>
                    <a:pt x="704" y="773"/>
                  </a:lnTo>
                  <a:lnTo>
                    <a:pt x="703" y="772"/>
                  </a:lnTo>
                  <a:lnTo>
                    <a:pt x="702" y="771"/>
                  </a:lnTo>
                  <a:lnTo>
                    <a:pt x="702" y="770"/>
                  </a:lnTo>
                  <a:lnTo>
                    <a:pt x="701" y="770"/>
                  </a:lnTo>
                  <a:lnTo>
                    <a:pt x="700" y="770"/>
                  </a:lnTo>
                  <a:lnTo>
                    <a:pt x="699" y="769"/>
                  </a:lnTo>
                  <a:lnTo>
                    <a:pt x="698" y="769"/>
                  </a:lnTo>
                  <a:lnTo>
                    <a:pt x="697" y="769"/>
                  </a:lnTo>
                  <a:lnTo>
                    <a:pt x="697" y="768"/>
                  </a:lnTo>
                  <a:lnTo>
                    <a:pt x="696" y="768"/>
                  </a:lnTo>
                  <a:lnTo>
                    <a:pt x="695" y="768"/>
                  </a:lnTo>
                  <a:lnTo>
                    <a:pt x="694" y="767"/>
                  </a:lnTo>
                  <a:lnTo>
                    <a:pt x="693" y="767"/>
                  </a:lnTo>
                  <a:lnTo>
                    <a:pt x="692" y="767"/>
                  </a:lnTo>
                  <a:lnTo>
                    <a:pt x="691" y="767"/>
                  </a:lnTo>
                  <a:lnTo>
                    <a:pt x="691" y="767"/>
                  </a:lnTo>
                  <a:lnTo>
                    <a:pt x="690" y="767"/>
                  </a:lnTo>
                  <a:lnTo>
                    <a:pt x="689" y="767"/>
                  </a:lnTo>
                  <a:lnTo>
                    <a:pt x="687" y="766"/>
                  </a:lnTo>
                  <a:lnTo>
                    <a:pt x="686" y="766"/>
                  </a:lnTo>
                  <a:lnTo>
                    <a:pt x="685" y="766"/>
                  </a:lnTo>
                  <a:lnTo>
                    <a:pt x="684" y="766"/>
                  </a:lnTo>
                  <a:lnTo>
                    <a:pt x="683" y="767"/>
                  </a:lnTo>
                  <a:lnTo>
                    <a:pt x="681" y="767"/>
                  </a:lnTo>
                  <a:lnTo>
                    <a:pt x="681" y="766"/>
                  </a:lnTo>
                  <a:lnTo>
                    <a:pt x="680" y="765"/>
                  </a:lnTo>
                  <a:lnTo>
                    <a:pt x="679" y="765"/>
                  </a:lnTo>
                  <a:lnTo>
                    <a:pt x="678" y="765"/>
                  </a:lnTo>
                  <a:lnTo>
                    <a:pt x="678" y="765"/>
                  </a:lnTo>
                  <a:lnTo>
                    <a:pt x="677" y="764"/>
                  </a:lnTo>
                  <a:lnTo>
                    <a:pt x="677" y="764"/>
                  </a:lnTo>
                  <a:lnTo>
                    <a:pt x="676" y="764"/>
                  </a:lnTo>
                  <a:lnTo>
                    <a:pt x="676" y="763"/>
                  </a:lnTo>
                  <a:lnTo>
                    <a:pt x="675" y="762"/>
                  </a:lnTo>
                  <a:lnTo>
                    <a:pt x="675" y="763"/>
                  </a:lnTo>
                  <a:lnTo>
                    <a:pt x="674" y="762"/>
                  </a:lnTo>
                  <a:lnTo>
                    <a:pt x="673" y="761"/>
                  </a:lnTo>
                  <a:lnTo>
                    <a:pt x="672" y="760"/>
                  </a:lnTo>
                  <a:lnTo>
                    <a:pt x="672" y="760"/>
                  </a:lnTo>
                  <a:lnTo>
                    <a:pt x="672" y="759"/>
                  </a:lnTo>
                  <a:lnTo>
                    <a:pt x="671" y="759"/>
                  </a:lnTo>
                  <a:lnTo>
                    <a:pt x="671" y="758"/>
                  </a:lnTo>
                  <a:lnTo>
                    <a:pt x="670" y="758"/>
                  </a:lnTo>
                  <a:lnTo>
                    <a:pt x="670" y="758"/>
                  </a:lnTo>
                  <a:lnTo>
                    <a:pt x="669" y="758"/>
                  </a:lnTo>
                  <a:lnTo>
                    <a:pt x="669" y="757"/>
                  </a:lnTo>
                  <a:lnTo>
                    <a:pt x="668" y="757"/>
                  </a:lnTo>
                  <a:lnTo>
                    <a:pt x="667" y="757"/>
                  </a:lnTo>
                  <a:lnTo>
                    <a:pt x="666" y="757"/>
                  </a:lnTo>
                  <a:lnTo>
                    <a:pt x="666" y="756"/>
                  </a:lnTo>
                  <a:lnTo>
                    <a:pt x="666" y="755"/>
                  </a:lnTo>
                  <a:lnTo>
                    <a:pt x="665" y="755"/>
                  </a:lnTo>
                  <a:lnTo>
                    <a:pt x="665" y="754"/>
                  </a:lnTo>
                  <a:lnTo>
                    <a:pt x="664" y="753"/>
                  </a:lnTo>
                  <a:lnTo>
                    <a:pt x="663" y="753"/>
                  </a:lnTo>
                  <a:lnTo>
                    <a:pt x="663" y="754"/>
                  </a:lnTo>
                  <a:lnTo>
                    <a:pt x="663" y="753"/>
                  </a:lnTo>
                  <a:lnTo>
                    <a:pt x="662" y="753"/>
                  </a:lnTo>
                  <a:lnTo>
                    <a:pt x="661" y="752"/>
                  </a:lnTo>
                  <a:lnTo>
                    <a:pt x="660" y="751"/>
                  </a:lnTo>
                  <a:lnTo>
                    <a:pt x="659" y="751"/>
                  </a:lnTo>
                  <a:lnTo>
                    <a:pt x="660" y="750"/>
                  </a:lnTo>
                  <a:lnTo>
                    <a:pt x="659" y="750"/>
                  </a:lnTo>
                  <a:lnTo>
                    <a:pt x="659" y="749"/>
                  </a:lnTo>
                  <a:lnTo>
                    <a:pt x="659" y="749"/>
                  </a:lnTo>
                  <a:lnTo>
                    <a:pt x="658" y="748"/>
                  </a:lnTo>
                  <a:lnTo>
                    <a:pt x="659" y="747"/>
                  </a:lnTo>
                  <a:lnTo>
                    <a:pt x="658" y="747"/>
                  </a:lnTo>
                  <a:lnTo>
                    <a:pt x="657" y="747"/>
                  </a:lnTo>
                  <a:lnTo>
                    <a:pt x="657" y="748"/>
                  </a:lnTo>
                  <a:lnTo>
                    <a:pt x="656" y="747"/>
                  </a:lnTo>
                  <a:lnTo>
                    <a:pt x="655" y="747"/>
                  </a:lnTo>
                  <a:lnTo>
                    <a:pt x="655" y="746"/>
                  </a:lnTo>
                  <a:lnTo>
                    <a:pt x="654" y="746"/>
                  </a:lnTo>
                  <a:lnTo>
                    <a:pt x="654" y="745"/>
                  </a:lnTo>
                  <a:lnTo>
                    <a:pt x="654" y="745"/>
                  </a:lnTo>
                  <a:lnTo>
                    <a:pt x="653" y="745"/>
                  </a:lnTo>
                  <a:lnTo>
                    <a:pt x="653" y="744"/>
                  </a:lnTo>
                  <a:lnTo>
                    <a:pt x="653" y="744"/>
                  </a:lnTo>
                  <a:lnTo>
                    <a:pt x="652" y="744"/>
                  </a:lnTo>
                  <a:lnTo>
                    <a:pt x="651" y="744"/>
                  </a:lnTo>
                  <a:lnTo>
                    <a:pt x="650" y="744"/>
                  </a:lnTo>
                  <a:lnTo>
                    <a:pt x="649" y="744"/>
                  </a:lnTo>
                  <a:lnTo>
                    <a:pt x="648" y="744"/>
                  </a:lnTo>
                  <a:lnTo>
                    <a:pt x="647" y="744"/>
                  </a:lnTo>
                  <a:lnTo>
                    <a:pt x="646" y="744"/>
                  </a:lnTo>
                  <a:lnTo>
                    <a:pt x="646" y="744"/>
                  </a:lnTo>
                  <a:lnTo>
                    <a:pt x="646" y="745"/>
                  </a:lnTo>
                  <a:lnTo>
                    <a:pt x="645" y="744"/>
                  </a:lnTo>
                  <a:lnTo>
                    <a:pt x="645" y="745"/>
                  </a:lnTo>
                  <a:lnTo>
                    <a:pt x="644" y="745"/>
                  </a:lnTo>
                  <a:lnTo>
                    <a:pt x="643" y="745"/>
                  </a:lnTo>
                  <a:lnTo>
                    <a:pt x="644" y="745"/>
                  </a:lnTo>
                  <a:lnTo>
                    <a:pt x="643" y="746"/>
                  </a:lnTo>
                  <a:lnTo>
                    <a:pt x="642" y="747"/>
                  </a:lnTo>
                  <a:lnTo>
                    <a:pt x="642" y="748"/>
                  </a:lnTo>
                  <a:lnTo>
                    <a:pt x="641" y="748"/>
                  </a:lnTo>
                  <a:lnTo>
                    <a:pt x="640" y="749"/>
                  </a:lnTo>
                  <a:lnTo>
                    <a:pt x="640" y="748"/>
                  </a:lnTo>
                  <a:lnTo>
                    <a:pt x="640" y="748"/>
                  </a:lnTo>
                  <a:lnTo>
                    <a:pt x="639" y="747"/>
                  </a:lnTo>
                  <a:lnTo>
                    <a:pt x="638" y="748"/>
                  </a:lnTo>
                  <a:lnTo>
                    <a:pt x="637" y="748"/>
                  </a:lnTo>
                  <a:lnTo>
                    <a:pt x="636" y="748"/>
                  </a:lnTo>
                  <a:lnTo>
                    <a:pt x="635" y="748"/>
                  </a:lnTo>
                  <a:lnTo>
                    <a:pt x="635" y="749"/>
                  </a:lnTo>
                  <a:lnTo>
                    <a:pt x="634" y="748"/>
                  </a:lnTo>
                  <a:lnTo>
                    <a:pt x="634" y="748"/>
                  </a:lnTo>
                  <a:lnTo>
                    <a:pt x="634" y="747"/>
                  </a:lnTo>
                  <a:lnTo>
                    <a:pt x="633" y="747"/>
                  </a:lnTo>
                  <a:lnTo>
                    <a:pt x="632" y="747"/>
                  </a:lnTo>
                  <a:lnTo>
                    <a:pt x="631" y="747"/>
                  </a:lnTo>
                  <a:lnTo>
                    <a:pt x="630" y="746"/>
                  </a:lnTo>
                  <a:lnTo>
                    <a:pt x="629" y="746"/>
                  </a:lnTo>
                  <a:lnTo>
                    <a:pt x="629" y="747"/>
                  </a:lnTo>
                  <a:lnTo>
                    <a:pt x="628" y="747"/>
                  </a:lnTo>
                  <a:lnTo>
                    <a:pt x="628" y="746"/>
                  </a:lnTo>
                  <a:lnTo>
                    <a:pt x="627" y="746"/>
                  </a:lnTo>
                  <a:lnTo>
                    <a:pt x="627" y="746"/>
                  </a:lnTo>
                  <a:lnTo>
                    <a:pt x="626" y="746"/>
                  </a:lnTo>
                  <a:lnTo>
                    <a:pt x="626" y="745"/>
                  </a:lnTo>
                  <a:lnTo>
                    <a:pt x="625" y="745"/>
                  </a:lnTo>
                  <a:lnTo>
                    <a:pt x="624" y="745"/>
                  </a:lnTo>
                  <a:lnTo>
                    <a:pt x="623" y="744"/>
                  </a:lnTo>
                  <a:lnTo>
                    <a:pt x="622" y="744"/>
                  </a:lnTo>
                  <a:lnTo>
                    <a:pt x="621" y="743"/>
                  </a:lnTo>
                  <a:lnTo>
                    <a:pt x="621" y="744"/>
                  </a:lnTo>
                  <a:lnTo>
                    <a:pt x="620" y="744"/>
                  </a:lnTo>
                  <a:lnTo>
                    <a:pt x="619" y="745"/>
                  </a:lnTo>
                  <a:lnTo>
                    <a:pt x="618" y="745"/>
                  </a:lnTo>
                  <a:lnTo>
                    <a:pt x="617" y="745"/>
                  </a:lnTo>
                  <a:lnTo>
                    <a:pt x="616" y="745"/>
                  </a:lnTo>
                  <a:lnTo>
                    <a:pt x="615" y="745"/>
                  </a:lnTo>
                  <a:lnTo>
                    <a:pt x="615" y="745"/>
                  </a:lnTo>
                  <a:lnTo>
                    <a:pt x="614" y="746"/>
                  </a:lnTo>
                  <a:lnTo>
                    <a:pt x="614" y="747"/>
                  </a:lnTo>
                  <a:lnTo>
                    <a:pt x="614" y="748"/>
                  </a:lnTo>
                  <a:lnTo>
                    <a:pt x="613" y="748"/>
                  </a:lnTo>
                  <a:lnTo>
                    <a:pt x="613" y="749"/>
                  </a:lnTo>
                  <a:lnTo>
                    <a:pt x="612" y="749"/>
                  </a:lnTo>
                  <a:lnTo>
                    <a:pt x="611" y="750"/>
                  </a:lnTo>
                  <a:lnTo>
                    <a:pt x="610" y="750"/>
                  </a:lnTo>
                  <a:lnTo>
                    <a:pt x="609" y="751"/>
                  </a:lnTo>
                  <a:lnTo>
                    <a:pt x="608" y="751"/>
                  </a:lnTo>
                  <a:lnTo>
                    <a:pt x="608" y="751"/>
                  </a:lnTo>
                  <a:lnTo>
                    <a:pt x="607" y="751"/>
                  </a:lnTo>
                  <a:lnTo>
                    <a:pt x="607" y="750"/>
                  </a:lnTo>
                  <a:lnTo>
                    <a:pt x="606" y="750"/>
                  </a:lnTo>
                  <a:lnTo>
                    <a:pt x="605" y="750"/>
                  </a:lnTo>
                  <a:lnTo>
                    <a:pt x="605" y="751"/>
                  </a:lnTo>
                  <a:lnTo>
                    <a:pt x="604" y="751"/>
                  </a:lnTo>
                  <a:lnTo>
                    <a:pt x="603" y="750"/>
                  </a:lnTo>
                  <a:lnTo>
                    <a:pt x="602" y="750"/>
                  </a:lnTo>
                  <a:lnTo>
                    <a:pt x="602" y="750"/>
                  </a:lnTo>
                  <a:lnTo>
                    <a:pt x="601" y="749"/>
                  </a:lnTo>
                  <a:lnTo>
                    <a:pt x="600" y="749"/>
                  </a:lnTo>
                  <a:lnTo>
                    <a:pt x="599" y="749"/>
                  </a:lnTo>
                  <a:lnTo>
                    <a:pt x="598" y="749"/>
                  </a:lnTo>
                  <a:lnTo>
                    <a:pt x="597" y="749"/>
                  </a:lnTo>
                  <a:lnTo>
                    <a:pt x="596" y="748"/>
                  </a:lnTo>
                  <a:lnTo>
                    <a:pt x="595" y="747"/>
                  </a:lnTo>
                  <a:lnTo>
                    <a:pt x="595" y="746"/>
                  </a:lnTo>
                  <a:lnTo>
                    <a:pt x="594" y="745"/>
                  </a:lnTo>
                  <a:lnTo>
                    <a:pt x="593" y="745"/>
                  </a:lnTo>
                  <a:lnTo>
                    <a:pt x="593" y="745"/>
                  </a:lnTo>
                  <a:lnTo>
                    <a:pt x="594" y="744"/>
                  </a:lnTo>
                  <a:lnTo>
                    <a:pt x="594" y="743"/>
                  </a:lnTo>
                  <a:lnTo>
                    <a:pt x="594" y="742"/>
                  </a:lnTo>
                  <a:lnTo>
                    <a:pt x="594" y="741"/>
                  </a:lnTo>
                  <a:lnTo>
                    <a:pt x="593" y="741"/>
                  </a:lnTo>
                  <a:lnTo>
                    <a:pt x="593" y="740"/>
                  </a:lnTo>
                  <a:lnTo>
                    <a:pt x="592" y="739"/>
                  </a:lnTo>
                  <a:lnTo>
                    <a:pt x="591" y="739"/>
                  </a:lnTo>
                  <a:lnTo>
                    <a:pt x="590" y="738"/>
                  </a:lnTo>
                  <a:lnTo>
                    <a:pt x="589" y="737"/>
                  </a:lnTo>
                  <a:lnTo>
                    <a:pt x="589" y="736"/>
                  </a:lnTo>
                  <a:lnTo>
                    <a:pt x="589" y="736"/>
                  </a:lnTo>
                  <a:lnTo>
                    <a:pt x="589" y="735"/>
                  </a:lnTo>
                  <a:lnTo>
                    <a:pt x="588" y="735"/>
                  </a:lnTo>
                  <a:lnTo>
                    <a:pt x="587" y="735"/>
                  </a:lnTo>
                  <a:lnTo>
                    <a:pt x="587" y="734"/>
                  </a:lnTo>
                  <a:lnTo>
                    <a:pt x="586" y="734"/>
                  </a:lnTo>
                  <a:lnTo>
                    <a:pt x="585" y="733"/>
                  </a:lnTo>
                  <a:lnTo>
                    <a:pt x="584" y="733"/>
                  </a:lnTo>
                  <a:lnTo>
                    <a:pt x="583" y="734"/>
                  </a:lnTo>
                  <a:lnTo>
                    <a:pt x="583" y="733"/>
                  </a:lnTo>
                  <a:lnTo>
                    <a:pt x="583" y="732"/>
                  </a:lnTo>
                  <a:lnTo>
                    <a:pt x="582" y="732"/>
                  </a:lnTo>
                  <a:lnTo>
                    <a:pt x="582" y="731"/>
                  </a:lnTo>
                  <a:lnTo>
                    <a:pt x="581" y="730"/>
                  </a:lnTo>
                  <a:lnTo>
                    <a:pt x="580" y="730"/>
                  </a:lnTo>
                  <a:lnTo>
                    <a:pt x="579" y="729"/>
                  </a:lnTo>
                  <a:lnTo>
                    <a:pt x="578" y="728"/>
                  </a:lnTo>
                  <a:lnTo>
                    <a:pt x="578" y="727"/>
                  </a:lnTo>
                  <a:lnTo>
                    <a:pt x="577" y="727"/>
                  </a:lnTo>
                  <a:lnTo>
                    <a:pt x="576" y="727"/>
                  </a:lnTo>
                  <a:lnTo>
                    <a:pt x="576" y="727"/>
                  </a:lnTo>
                  <a:lnTo>
                    <a:pt x="575" y="727"/>
                  </a:lnTo>
                  <a:lnTo>
                    <a:pt x="574" y="726"/>
                  </a:lnTo>
                  <a:lnTo>
                    <a:pt x="573" y="727"/>
                  </a:lnTo>
                  <a:lnTo>
                    <a:pt x="572" y="727"/>
                  </a:lnTo>
                  <a:lnTo>
                    <a:pt x="571" y="727"/>
                  </a:lnTo>
                  <a:lnTo>
                    <a:pt x="571" y="728"/>
                  </a:lnTo>
                  <a:lnTo>
                    <a:pt x="570" y="728"/>
                  </a:lnTo>
                  <a:lnTo>
                    <a:pt x="570" y="729"/>
                  </a:lnTo>
                  <a:lnTo>
                    <a:pt x="568" y="729"/>
                  </a:lnTo>
                  <a:lnTo>
                    <a:pt x="567" y="729"/>
                  </a:lnTo>
                  <a:lnTo>
                    <a:pt x="567" y="728"/>
                  </a:lnTo>
                  <a:lnTo>
                    <a:pt x="566" y="728"/>
                  </a:lnTo>
                  <a:lnTo>
                    <a:pt x="565" y="728"/>
                  </a:lnTo>
                  <a:lnTo>
                    <a:pt x="565" y="727"/>
                  </a:lnTo>
                  <a:lnTo>
                    <a:pt x="564" y="727"/>
                  </a:lnTo>
                  <a:lnTo>
                    <a:pt x="564" y="727"/>
                  </a:lnTo>
                  <a:lnTo>
                    <a:pt x="563" y="728"/>
                  </a:lnTo>
                  <a:lnTo>
                    <a:pt x="562" y="728"/>
                  </a:lnTo>
                  <a:lnTo>
                    <a:pt x="561" y="728"/>
                  </a:lnTo>
                  <a:lnTo>
                    <a:pt x="560" y="728"/>
                  </a:lnTo>
                  <a:lnTo>
                    <a:pt x="560" y="729"/>
                  </a:lnTo>
                  <a:lnTo>
                    <a:pt x="559" y="729"/>
                  </a:lnTo>
                  <a:lnTo>
                    <a:pt x="559" y="730"/>
                  </a:lnTo>
                  <a:lnTo>
                    <a:pt x="558" y="730"/>
                  </a:lnTo>
                  <a:lnTo>
                    <a:pt x="558" y="731"/>
                  </a:lnTo>
                  <a:lnTo>
                    <a:pt x="557" y="731"/>
                  </a:lnTo>
                  <a:lnTo>
                    <a:pt x="557" y="730"/>
                  </a:lnTo>
                  <a:lnTo>
                    <a:pt x="556" y="730"/>
                  </a:lnTo>
                  <a:lnTo>
                    <a:pt x="555" y="730"/>
                  </a:lnTo>
                  <a:lnTo>
                    <a:pt x="554" y="729"/>
                  </a:lnTo>
                  <a:lnTo>
                    <a:pt x="553" y="729"/>
                  </a:lnTo>
                  <a:lnTo>
                    <a:pt x="552" y="729"/>
                  </a:lnTo>
                  <a:lnTo>
                    <a:pt x="551" y="729"/>
                  </a:lnTo>
                  <a:lnTo>
                    <a:pt x="550" y="729"/>
                  </a:lnTo>
                  <a:lnTo>
                    <a:pt x="549" y="728"/>
                  </a:lnTo>
                  <a:lnTo>
                    <a:pt x="548" y="728"/>
                  </a:lnTo>
                  <a:lnTo>
                    <a:pt x="547" y="728"/>
                  </a:lnTo>
                  <a:lnTo>
                    <a:pt x="546" y="728"/>
                  </a:lnTo>
                  <a:lnTo>
                    <a:pt x="545" y="727"/>
                  </a:lnTo>
                  <a:lnTo>
                    <a:pt x="544" y="727"/>
                  </a:lnTo>
                  <a:lnTo>
                    <a:pt x="544" y="726"/>
                  </a:lnTo>
                  <a:lnTo>
                    <a:pt x="544" y="726"/>
                  </a:lnTo>
                  <a:lnTo>
                    <a:pt x="543" y="726"/>
                  </a:lnTo>
                  <a:lnTo>
                    <a:pt x="543" y="725"/>
                  </a:lnTo>
                  <a:lnTo>
                    <a:pt x="542" y="724"/>
                  </a:lnTo>
                  <a:lnTo>
                    <a:pt x="541" y="724"/>
                  </a:lnTo>
                  <a:lnTo>
                    <a:pt x="541" y="723"/>
                  </a:lnTo>
                  <a:lnTo>
                    <a:pt x="540" y="723"/>
                  </a:lnTo>
                  <a:lnTo>
                    <a:pt x="539" y="723"/>
                  </a:lnTo>
                  <a:lnTo>
                    <a:pt x="539" y="722"/>
                  </a:lnTo>
                  <a:lnTo>
                    <a:pt x="538" y="722"/>
                  </a:lnTo>
                  <a:lnTo>
                    <a:pt x="538" y="721"/>
                  </a:lnTo>
                  <a:lnTo>
                    <a:pt x="538" y="721"/>
                  </a:lnTo>
                  <a:lnTo>
                    <a:pt x="537" y="721"/>
                  </a:lnTo>
                  <a:lnTo>
                    <a:pt x="536" y="720"/>
                  </a:lnTo>
                  <a:lnTo>
                    <a:pt x="536" y="720"/>
                  </a:lnTo>
                  <a:lnTo>
                    <a:pt x="535" y="720"/>
                  </a:lnTo>
                  <a:lnTo>
                    <a:pt x="534" y="719"/>
                  </a:lnTo>
                  <a:lnTo>
                    <a:pt x="533" y="719"/>
                  </a:lnTo>
                  <a:lnTo>
                    <a:pt x="532" y="719"/>
                  </a:lnTo>
                  <a:lnTo>
                    <a:pt x="532" y="718"/>
                  </a:lnTo>
                  <a:lnTo>
                    <a:pt x="532" y="717"/>
                  </a:lnTo>
                  <a:lnTo>
                    <a:pt x="532" y="717"/>
                  </a:lnTo>
                  <a:lnTo>
                    <a:pt x="532" y="716"/>
                  </a:lnTo>
                  <a:lnTo>
                    <a:pt x="531" y="716"/>
                  </a:lnTo>
                  <a:lnTo>
                    <a:pt x="530" y="715"/>
                  </a:lnTo>
                  <a:lnTo>
                    <a:pt x="529" y="715"/>
                  </a:lnTo>
                  <a:lnTo>
                    <a:pt x="528" y="714"/>
                  </a:lnTo>
                  <a:lnTo>
                    <a:pt x="527" y="713"/>
                  </a:lnTo>
                  <a:lnTo>
                    <a:pt x="527" y="713"/>
                  </a:lnTo>
                  <a:lnTo>
                    <a:pt x="526" y="713"/>
                  </a:lnTo>
                  <a:lnTo>
                    <a:pt x="526" y="712"/>
                  </a:lnTo>
                  <a:lnTo>
                    <a:pt x="526" y="711"/>
                  </a:lnTo>
                  <a:lnTo>
                    <a:pt x="525" y="710"/>
                  </a:lnTo>
                  <a:lnTo>
                    <a:pt x="525" y="709"/>
                  </a:lnTo>
                  <a:lnTo>
                    <a:pt x="525" y="708"/>
                  </a:lnTo>
                  <a:lnTo>
                    <a:pt x="525" y="707"/>
                  </a:lnTo>
                  <a:lnTo>
                    <a:pt x="524" y="707"/>
                  </a:lnTo>
                  <a:lnTo>
                    <a:pt x="523" y="707"/>
                  </a:lnTo>
                  <a:lnTo>
                    <a:pt x="522" y="707"/>
                  </a:lnTo>
                  <a:lnTo>
                    <a:pt x="521" y="707"/>
                  </a:lnTo>
                  <a:lnTo>
                    <a:pt x="514" y="713"/>
                  </a:lnTo>
                  <a:lnTo>
                    <a:pt x="510" y="713"/>
                  </a:lnTo>
                  <a:lnTo>
                    <a:pt x="506" y="708"/>
                  </a:lnTo>
                  <a:lnTo>
                    <a:pt x="506" y="711"/>
                  </a:lnTo>
                  <a:lnTo>
                    <a:pt x="504" y="711"/>
                  </a:lnTo>
                  <a:lnTo>
                    <a:pt x="503" y="707"/>
                  </a:lnTo>
                  <a:lnTo>
                    <a:pt x="499" y="708"/>
                  </a:lnTo>
                  <a:lnTo>
                    <a:pt x="490" y="704"/>
                  </a:lnTo>
                  <a:lnTo>
                    <a:pt x="487" y="699"/>
                  </a:lnTo>
                  <a:lnTo>
                    <a:pt x="484" y="699"/>
                  </a:lnTo>
                  <a:lnTo>
                    <a:pt x="481" y="700"/>
                  </a:lnTo>
                  <a:lnTo>
                    <a:pt x="480" y="693"/>
                  </a:lnTo>
                  <a:lnTo>
                    <a:pt x="474" y="692"/>
                  </a:lnTo>
                  <a:lnTo>
                    <a:pt x="462" y="691"/>
                  </a:lnTo>
                  <a:lnTo>
                    <a:pt x="457" y="688"/>
                  </a:lnTo>
                  <a:lnTo>
                    <a:pt x="450" y="687"/>
                  </a:lnTo>
                  <a:lnTo>
                    <a:pt x="445" y="688"/>
                  </a:lnTo>
                  <a:lnTo>
                    <a:pt x="435" y="674"/>
                  </a:lnTo>
                  <a:lnTo>
                    <a:pt x="436" y="670"/>
                  </a:lnTo>
                  <a:lnTo>
                    <a:pt x="430" y="667"/>
                  </a:lnTo>
                  <a:lnTo>
                    <a:pt x="429" y="667"/>
                  </a:lnTo>
                  <a:lnTo>
                    <a:pt x="426" y="665"/>
                  </a:lnTo>
                  <a:lnTo>
                    <a:pt x="413" y="666"/>
                  </a:lnTo>
                  <a:lnTo>
                    <a:pt x="395" y="667"/>
                  </a:lnTo>
                  <a:lnTo>
                    <a:pt x="385" y="660"/>
                  </a:lnTo>
                  <a:lnTo>
                    <a:pt x="381" y="656"/>
                  </a:lnTo>
                  <a:lnTo>
                    <a:pt x="379" y="654"/>
                  </a:lnTo>
                  <a:lnTo>
                    <a:pt x="376" y="656"/>
                  </a:lnTo>
                  <a:lnTo>
                    <a:pt x="364" y="653"/>
                  </a:lnTo>
                  <a:lnTo>
                    <a:pt x="360" y="654"/>
                  </a:lnTo>
                  <a:lnTo>
                    <a:pt x="355" y="655"/>
                  </a:lnTo>
                  <a:lnTo>
                    <a:pt x="354" y="656"/>
                  </a:lnTo>
                  <a:lnTo>
                    <a:pt x="352" y="657"/>
                  </a:lnTo>
                  <a:lnTo>
                    <a:pt x="351" y="657"/>
                  </a:lnTo>
                  <a:lnTo>
                    <a:pt x="350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48" y="656"/>
                  </a:lnTo>
                  <a:lnTo>
                    <a:pt x="348" y="656"/>
                  </a:lnTo>
                  <a:lnTo>
                    <a:pt x="347" y="655"/>
                  </a:lnTo>
                  <a:lnTo>
                    <a:pt x="347" y="655"/>
                  </a:lnTo>
                  <a:lnTo>
                    <a:pt x="346" y="654"/>
                  </a:lnTo>
                  <a:lnTo>
                    <a:pt x="345" y="653"/>
                  </a:lnTo>
                  <a:lnTo>
                    <a:pt x="345" y="652"/>
                  </a:lnTo>
                  <a:lnTo>
                    <a:pt x="345" y="651"/>
                  </a:lnTo>
                  <a:lnTo>
                    <a:pt x="344" y="650"/>
                  </a:lnTo>
                  <a:lnTo>
                    <a:pt x="343" y="650"/>
                  </a:lnTo>
                  <a:lnTo>
                    <a:pt x="342" y="649"/>
                  </a:lnTo>
                  <a:lnTo>
                    <a:pt x="341" y="648"/>
                  </a:lnTo>
                  <a:lnTo>
                    <a:pt x="341" y="647"/>
                  </a:lnTo>
                  <a:lnTo>
                    <a:pt x="341" y="646"/>
                  </a:lnTo>
                  <a:lnTo>
                    <a:pt x="341" y="645"/>
                  </a:lnTo>
                  <a:lnTo>
                    <a:pt x="341" y="644"/>
                  </a:lnTo>
                  <a:lnTo>
                    <a:pt x="341" y="644"/>
                  </a:lnTo>
                  <a:lnTo>
                    <a:pt x="341" y="644"/>
                  </a:lnTo>
                  <a:lnTo>
                    <a:pt x="341" y="643"/>
                  </a:lnTo>
                  <a:lnTo>
                    <a:pt x="341" y="642"/>
                  </a:lnTo>
                  <a:lnTo>
                    <a:pt x="341" y="641"/>
                  </a:lnTo>
                  <a:lnTo>
                    <a:pt x="341" y="639"/>
                  </a:lnTo>
                  <a:lnTo>
                    <a:pt x="341" y="638"/>
                  </a:lnTo>
                  <a:lnTo>
                    <a:pt x="341" y="637"/>
                  </a:lnTo>
                  <a:lnTo>
                    <a:pt x="342" y="637"/>
                  </a:lnTo>
                  <a:lnTo>
                    <a:pt x="343" y="636"/>
                  </a:lnTo>
                  <a:lnTo>
                    <a:pt x="343" y="635"/>
                  </a:lnTo>
                  <a:lnTo>
                    <a:pt x="343" y="634"/>
                  </a:lnTo>
                  <a:lnTo>
                    <a:pt x="343" y="633"/>
                  </a:lnTo>
                  <a:lnTo>
                    <a:pt x="327" y="626"/>
                  </a:lnTo>
                  <a:lnTo>
                    <a:pt x="315" y="626"/>
                  </a:lnTo>
                  <a:lnTo>
                    <a:pt x="314" y="626"/>
                  </a:lnTo>
                  <a:lnTo>
                    <a:pt x="313" y="626"/>
                  </a:lnTo>
                  <a:lnTo>
                    <a:pt x="313" y="627"/>
                  </a:lnTo>
                  <a:lnTo>
                    <a:pt x="312" y="627"/>
                  </a:lnTo>
                  <a:lnTo>
                    <a:pt x="311" y="627"/>
                  </a:lnTo>
                  <a:lnTo>
                    <a:pt x="311" y="628"/>
                  </a:lnTo>
                  <a:lnTo>
                    <a:pt x="310" y="628"/>
                  </a:lnTo>
                  <a:lnTo>
                    <a:pt x="309" y="629"/>
                  </a:lnTo>
                  <a:lnTo>
                    <a:pt x="309" y="630"/>
                  </a:lnTo>
                  <a:lnTo>
                    <a:pt x="308" y="631"/>
                  </a:lnTo>
                  <a:lnTo>
                    <a:pt x="307" y="631"/>
                  </a:lnTo>
                  <a:lnTo>
                    <a:pt x="306" y="631"/>
                  </a:lnTo>
                  <a:lnTo>
                    <a:pt x="305" y="631"/>
                  </a:lnTo>
                  <a:lnTo>
                    <a:pt x="304" y="631"/>
                  </a:lnTo>
                  <a:lnTo>
                    <a:pt x="303" y="631"/>
                  </a:lnTo>
                  <a:lnTo>
                    <a:pt x="302" y="631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0" y="631"/>
                  </a:lnTo>
                  <a:lnTo>
                    <a:pt x="299" y="630"/>
                  </a:lnTo>
                  <a:lnTo>
                    <a:pt x="298" y="630"/>
                  </a:lnTo>
                  <a:lnTo>
                    <a:pt x="298" y="631"/>
                  </a:lnTo>
                  <a:lnTo>
                    <a:pt x="297" y="630"/>
                  </a:lnTo>
                  <a:lnTo>
                    <a:pt x="296" y="629"/>
                  </a:lnTo>
                  <a:lnTo>
                    <a:pt x="296" y="628"/>
                  </a:lnTo>
                  <a:lnTo>
                    <a:pt x="296" y="627"/>
                  </a:lnTo>
                  <a:lnTo>
                    <a:pt x="295" y="627"/>
                  </a:lnTo>
                  <a:lnTo>
                    <a:pt x="295" y="626"/>
                  </a:lnTo>
                  <a:lnTo>
                    <a:pt x="294" y="625"/>
                  </a:lnTo>
                  <a:lnTo>
                    <a:pt x="294" y="624"/>
                  </a:lnTo>
                  <a:lnTo>
                    <a:pt x="293" y="624"/>
                  </a:lnTo>
                  <a:lnTo>
                    <a:pt x="292" y="624"/>
                  </a:lnTo>
                  <a:lnTo>
                    <a:pt x="291" y="624"/>
                  </a:lnTo>
                  <a:lnTo>
                    <a:pt x="290" y="623"/>
                  </a:lnTo>
                  <a:lnTo>
                    <a:pt x="290" y="623"/>
                  </a:lnTo>
                  <a:lnTo>
                    <a:pt x="289" y="623"/>
                  </a:lnTo>
                  <a:lnTo>
                    <a:pt x="288" y="622"/>
                  </a:lnTo>
                  <a:lnTo>
                    <a:pt x="287" y="621"/>
                  </a:lnTo>
                  <a:lnTo>
                    <a:pt x="286" y="621"/>
                  </a:lnTo>
                  <a:lnTo>
                    <a:pt x="285" y="620"/>
                  </a:lnTo>
                  <a:lnTo>
                    <a:pt x="284" y="620"/>
                  </a:lnTo>
                  <a:lnTo>
                    <a:pt x="284" y="619"/>
                  </a:lnTo>
                  <a:lnTo>
                    <a:pt x="283" y="619"/>
                  </a:lnTo>
                  <a:lnTo>
                    <a:pt x="283" y="618"/>
                  </a:lnTo>
                  <a:lnTo>
                    <a:pt x="283" y="618"/>
                  </a:lnTo>
                  <a:lnTo>
                    <a:pt x="283" y="618"/>
                  </a:lnTo>
                  <a:lnTo>
                    <a:pt x="281" y="618"/>
                  </a:lnTo>
                  <a:lnTo>
                    <a:pt x="281" y="617"/>
                  </a:lnTo>
                  <a:lnTo>
                    <a:pt x="280" y="617"/>
                  </a:lnTo>
                  <a:lnTo>
                    <a:pt x="280" y="616"/>
                  </a:lnTo>
                  <a:lnTo>
                    <a:pt x="280" y="615"/>
                  </a:lnTo>
                  <a:lnTo>
                    <a:pt x="279" y="614"/>
                  </a:lnTo>
                  <a:lnTo>
                    <a:pt x="278" y="613"/>
                  </a:lnTo>
                  <a:lnTo>
                    <a:pt x="278" y="612"/>
                  </a:lnTo>
                  <a:lnTo>
                    <a:pt x="279" y="612"/>
                  </a:lnTo>
                  <a:lnTo>
                    <a:pt x="280" y="611"/>
                  </a:lnTo>
                  <a:lnTo>
                    <a:pt x="280" y="610"/>
                  </a:lnTo>
                  <a:lnTo>
                    <a:pt x="280" y="609"/>
                  </a:lnTo>
                  <a:lnTo>
                    <a:pt x="280" y="608"/>
                  </a:lnTo>
                  <a:lnTo>
                    <a:pt x="281" y="607"/>
                  </a:lnTo>
                  <a:lnTo>
                    <a:pt x="281" y="606"/>
                  </a:lnTo>
                  <a:lnTo>
                    <a:pt x="281" y="605"/>
                  </a:lnTo>
                  <a:lnTo>
                    <a:pt x="281" y="604"/>
                  </a:lnTo>
                  <a:lnTo>
                    <a:pt x="282" y="603"/>
                  </a:lnTo>
                  <a:lnTo>
                    <a:pt x="281" y="602"/>
                  </a:lnTo>
                  <a:lnTo>
                    <a:pt x="281" y="601"/>
                  </a:lnTo>
                  <a:lnTo>
                    <a:pt x="281" y="600"/>
                  </a:lnTo>
                  <a:lnTo>
                    <a:pt x="281" y="599"/>
                  </a:lnTo>
                  <a:lnTo>
                    <a:pt x="280" y="599"/>
                  </a:lnTo>
                  <a:lnTo>
                    <a:pt x="280" y="598"/>
                  </a:lnTo>
                  <a:lnTo>
                    <a:pt x="280" y="597"/>
                  </a:lnTo>
                  <a:lnTo>
                    <a:pt x="279" y="596"/>
                  </a:lnTo>
                  <a:lnTo>
                    <a:pt x="279" y="595"/>
                  </a:lnTo>
                  <a:lnTo>
                    <a:pt x="279" y="594"/>
                  </a:lnTo>
                  <a:lnTo>
                    <a:pt x="280" y="593"/>
                  </a:lnTo>
                  <a:lnTo>
                    <a:pt x="280" y="593"/>
                  </a:lnTo>
                  <a:lnTo>
                    <a:pt x="279" y="593"/>
                  </a:lnTo>
                  <a:lnTo>
                    <a:pt x="278" y="593"/>
                  </a:lnTo>
                  <a:lnTo>
                    <a:pt x="277" y="593"/>
                  </a:lnTo>
                  <a:lnTo>
                    <a:pt x="277" y="593"/>
                  </a:lnTo>
                  <a:lnTo>
                    <a:pt x="276" y="593"/>
                  </a:lnTo>
                  <a:lnTo>
                    <a:pt x="275" y="593"/>
                  </a:lnTo>
                  <a:lnTo>
                    <a:pt x="275" y="592"/>
                  </a:lnTo>
                  <a:lnTo>
                    <a:pt x="274" y="592"/>
                  </a:lnTo>
                  <a:lnTo>
                    <a:pt x="273" y="591"/>
                  </a:lnTo>
                  <a:lnTo>
                    <a:pt x="272" y="590"/>
                  </a:lnTo>
                  <a:lnTo>
                    <a:pt x="271" y="590"/>
                  </a:lnTo>
                  <a:lnTo>
                    <a:pt x="271" y="590"/>
                  </a:lnTo>
                  <a:lnTo>
                    <a:pt x="270" y="590"/>
                  </a:lnTo>
                  <a:lnTo>
                    <a:pt x="269" y="590"/>
                  </a:lnTo>
                  <a:lnTo>
                    <a:pt x="268" y="590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6" y="591"/>
                  </a:lnTo>
                  <a:lnTo>
                    <a:pt x="265" y="591"/>
                  </a:lnTo>
                  <a:lnTo>
                    <a:pt x="265" y="590"/>
                  </a:lnTo>
                  <a:lnTo>
                    <a:pt x="264" y="589"/>
                  </a:lnTo>
                  <a:lnTo>
                    <a:pt x="264" y="588"/>
                  </a:lnTo>
                  <a:lnTo>
                    <a:pt x="264" y="587"/>
                  </a:lnTo>
                  <a:lnTo>
                    <a:pt x="263" y="586"/>
                  </a:lnTo>
                  <a:lnTo>
                    <a:pt x="262" y="586"/>
                  </a:lnTo>
                  <a:lnTo>
                    <a:pt x="262" y="585"/>
                  </a:lnTo>
                  <a:lnTo>
                    <a:pt x="261" y="585"/>
                  </a:lnTo>
                  <a:lnTo>
                    <a:pt x="261" y="584"/>
                  </a:lnTo>
                  <a:lnTo>
                    <a:pt x="260" y="583"/>
                  </a:lnTo>
                  <a:lnTo>
                    <a:pt x="259" y="583"/>
                  </a:lnTo>
                  <a:lnTo>
                    <a:pt x="258" y="583"/>
                  </a:lnTo>
                  <a:lnTo>
                    <a:pt x="258" y="583"/>
                  </a:lnTo>
                  <a:lnTo>
                    <a:pt x="257" y="583"/>
                  </a:lnTo>
                  <a:lnTo>
                    <a:pt x="256" y="583"/>
                  </a:lnTo>
                  <a:lnTo>
                    <a:pt x="255" y="583"/>
                  </a:lnTo>
                  <a:lnTo>
                    <a:pt x="254" y="583"/>
                  </a:lnTo>
                  <a:lnTo>
                    <a:pt x="253" y="583"/>
                  </a:lnTo>
                  <a:lnTo>
                    <a:pt x="252" y="583"/>
                  </a:lnTo>
                  <a:lnTo>
                    <a:pt x="251" y="582"/>
                  </a:lnTo>
                  <a:lnTo>
                    <a:pt x="251" y="582"/>
                  </a:lnTo>
                  <a:lnTo>
                    <a:pt x="250" y="581"/>
                  </a:lnTo>
                  <a:lnTo>
                    <a:pt x="250" y="580"/>
                  </a:lnTo>
                  <a:lnTo>
                    <a:pt x="249" y="580"/>
                  </a:lnTo>
                  <a:lnTo>
                    <a:pt x="249" y="580"/>
                  </a:lnTo>
                  <a:lnTo>
                    <a:pt x="249" y="579"/>
                  </a:lnTo>
                  <a:lnTo>
                    <a:pt x="248" y="579"/>
                  </a:lnTo>
                  <a:lnTo>
                    <a:pt x="248" y="578"/>
                  </a:lnTo>
                  <a:lnTo>
                    <a:pt x="247" y="577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5" y="574"/>
                  </a:lnTo>
                  <a:lnTo>
                    <a:pt x="245" y="574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4" y="577"/>
                  </a:lnTo>
                  <a:lnTo>
                    <a:pt x="243" y="578"/>
                  </a:lnTo>
                  <a:lnTo>
                    <a:pt x="242" y="579"/>
                  </a:lnTo>
                  <a:lnTo>
                    <a:pt x="241" y="579"/>
                  </a:lnTo>
                  <a:lnTo>
                    <a:pt x="240" y="579"/>
                  </a:lnTo>
                  <a:lnTo>
                    <a:pt x="239" y="579"/>
                  </a:lnTo>
                  <a:lnTo>
                    <a:pt x="239" y="579"/>
                  </a:lnTo>
                  <a:lnTo>
                    <a:pt x="238" y="579"/>
                  </a:lnTo>
                  <a:lnTo>
                    <a:pt x="237" y="579"/>
                  </a:lnTo>
                  <a:lnTo>
                    <a:pt x="237" y="578"/>
                  </a:lnTo>
                  <a:lnTo>
                    <a:pt x="236" y="578"/>
                  </a:lnTo>
                  <a:lnTo>
                    <a:pt x="235" y="578"/>
                  </a:lnTo>
                  <a:lnTo>
                    <a:pt x="234" y="578"/>
                  </a:lnTo>
                  <a:lnTo>
                    <a:pt x="233" y="579"/>
                  </a:lnTo>
                  <a:lnTo>
                    <a:pt x="232" y="580"/>
                  </a:lnTo>
                  <a:lnTo>
                    <a:pt x="232" y="580"/>
                  </a:lnTo>
                  <a:lnTo>
                    <a:pt x="231" y="581"/>
                  </a:lnTo>
                  <a:lnTo>
                    <a:pt x="230" y="581"/>
                  </a:lnTo>
                  <a:lnTo>
                    <a:pt x="229" y="581"/>
                  </a:lnTo>
                  <a:lnTo>
                    <a:pt x="228" y="581"/>
                  </a:lnTo>
                  <a:lnTo>
                    <a:pt x="227" y="581"/>
                  </a:lnTo>
                  <a:lnTo>
                    <a:pt x="227" y="580"/>
                  </a:lnTo>
                  <a:lnTo>
                    <a:pt x="226" y="580"/>
                  </a:lnTo>
                  <a:lnTo>
                    <a:pt x="226" y="580"/>
                  </a:lnTo>
                  <a:lnTo>
                    <a:pt x="226" y="579"/>
                  </a:lnTo>
                  <a:lnTo>
                    <a:pt x="226" y="578"/>
                  </a:lnTo>
                  <a:lnTo>
                    <a:pt x="226" y="577"/>
                  </a:lnTo>
                  <a:lnTo>
                    <a:pt x="225" y="576"/>
                  </a:lnTo>
                  <a:lnTo>
                    <a:pt x="224" y="576"/>
                  </a:lnTo>
                  <a:lnTo>
                    <a:pt x="223" y="576"/>
                  </a:lnTo>
                  <a:lnTo>
                    <a:pt x="222" y="576"/>
                  </a:lnTo>
                  <a:lnTo>
                    <a:pt x="222" y="575"/>
                  </a:lnTo>
                  <a:lnTo>
                    <a:pt x="222" y="574"/>
                  </a:lnTo>
                  <a:lnTo>
                    <a:pt x="221" y="574"/>
                  </a:lnTo>
                  <a:lnTo>
                    <a:pt x="220" y="574"/>
                  </a:lnTo>
                  <a:lnTo>
                    <a:pt x="220" y="574"/>
                  </a:lnTo>
                  <a:lnTo>
                    <a:pt x="219" y="574"/>
                  </a:lnTo>
                  <a:lnTo>
                    <a:pt x="218" y="574"/>
                  </a:lnTo>
                  <a:lnTo>
                    <a:pt x="217" y="574"/>
                  </a:lnTo>
                  <a:lnTo>
                    <a:pt x="217" y="575"/>
                  </a:lnTo>
                  <a:lnTo>
                    <a:pt x="216" y="575"/>
                  </a:lnTo>
                  <a:lnTo>
                    <a:pt x="215" y="575"/>
                  </a:lnTo>
                  <a:lnTo>
                    <a:pt x="214" y="575"/>
                  </a:lnTo>
                  <a:lnTo>
                    <a:pt x="213" y="575"/>
                  </a:lnTo>
                  <a:lnTo>
                    <a:pt x="213" y="575"/>
                  </a:lnTo>
                  <a:lnTo>
                    <a:pt x="212" y="576"/>
                  </a:lnTo>
                  <a:lnTo>
                    <a:pt x="212" y="577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1" y="579"/>
                  </a:lnTo>
                  <a:lnTo>
                    <a:pt x="210" y="580"/>
                  </a:lnTo>
                  <a:lnTo>
                    <a:pt x="209" y="580"/>
                  </a:lnTo>
                  <a:lnTo>
                    <a:pt x="209" y="580"/>
                  </a:lnTo>
                  <a:lnTo>
                    <a:pt x="208" y="580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06" y="581"/>
                  </a:lnTo>
                  <a:lnTo>
                    <a:pt x="205" y="582"/>
                  </a:lnTo>
                  <a:lnTo>
                    <a:pt x="204" y="582"/>
                  </a:lnTo>
                  <a:lnTo>
                    <a:pt x="203" y="582"/>
                  </a:lnTo>
                  <a:lnTo>
                    <a:pt x="202" y="582"/>
                  </a:lnTo>
                  <a:lnTo>
                    <a:pt x="201" y="582"/>
                  </a:lnTo>
                  <a:lnTo>
                    <a:pt x="200" y="582"/>
                  </a:lnTo>
                  <a:lnTo>
                    <a:pt x="200" y="581"/>
                  </a:lnTo>
                  <a:lnTo>
                    <a:pt x="199" y="581"/>
                  </a:lnTo>
                  <a:lnTo>
                    <a:pt x="198" y="581"/>
                  </a:lnTo>
                  <a:lnTo>
                    <a:pt x="197" y="581"/>
                  </a:lnTo>
                  <a:lnTo>
                    <a:pt x="196" y="581"/>
                  </a:lnTo>
                  <a:lnTo>
                    <a:pt x="195" y="581"/>
                  </a:lnTo>
                  <a:lnTo>
                    <a:pt x="195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3" y="580"/>
                  </a:lnTo>
                  <a:lnTo>
                    <a:pt x="192" y="579"/>
                  </a:lnTo>
                  <a:lnTo>
                    <a:pt x="191" y="579"/>
                  </a:lnTo>
                  <a:lnTo>
                    <a:pt x="190" y="578"/>
                  </a:lnTo>
                  <a:lnTo>
                    <a:pt x="189" y="577"/>
                  </a:lnTo>
                  <a:lnTo>
                    <a:pt x="188" y="577"/>
                  </a:lnTo>
                  <a:lnTo>
                    <a:pt x="188" y="576"/>
                  </a:lnTo>
                  <a:lnTo>
                    <a:pt x="188" y="575"/>
                  </a:lnTo>
                  <a:lnTo>
                    <a:pt x="187" y="575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6" y="574"/>
                  </a:lnTo>
                  <a:lnTo>
                    <a:pt x="185" y="573"/>
                  </a:lnTo>
                  <a:lnTo>
                    <a:pt x="184" y="573"/>
                  </a:lnTo>
                  <a:lnTo>
                    <a:pt x="183" y="571"/>
                  </a:lnTo>
                  <a:lnTo>
                    <a:pt x="182" y="570"/>
                  </a:lnTo>
                  <a:lnTo>
                    <a:pt x="181" y="569"/>
                  </a:lnTo>
                  <a:lnTo>
                    <a:pt x="181" y="568"/>
                  </a:lnTo>
                  <a:lnTo>
                    <a:pt x="181" y="568"/>
                  </a:lnTo>
                  <a:lnTo>
                    <a:pt x="181" y="567"/>
                  </a:lnTo>
                  <a:lnTo>
                    <a:pt x="180" y="567"/>
                  </a:lnTo>
                  <a:lnTo>
                    <a:pt x="179" y="566"/>
                  </a:lnTo>
                  <a:lnTo>
                    <a:pt x="179" y="565"/>
                  </a:lnTo>
                  <a:lnTo>
                    <a:pt x="178" y="565"/>
                  </a:lnTo>
                  <a:lnTo>
                    <a:pt x="178" y="564"/>
                  </a:lnTo>
                  <a:lnTo>
                    <a:pt x="177" y="563"/>
                  </a:lnTo>
                  <a:lnTo>
                    <a:pt x="176" y="562"/>
                  </a:lnTo>
                  <a:lnTo>
                    <a:pt x="176" y="561"/>
                  </a:lnTo>
                  <a:lnTo>
                    <a:pt x="175" y="561"/>
                  </a:lnTo>
                  <a:lnTo>
                    <a:pt x="175" y="561"/>
                  </a:lnTo>
                  <a:lnTo>
                    <a:pt x="175" y="560"/>
                  </a:lnTo>
                  <a:lnTo>
                    <a:pt x="174" y="560"/>
                  </a:lnTo>
                  <a:lnTo>
                    <a:pt x="174" y="559"/>
                  </a:lnTo>
                  <a:lnTo>
                    <a:pt x="173" y="558"/>
                  </a:lnTo>
                  <a:lnTo>
                    <a:pt x="173" y="557"/>
                  </a:lnTo>
                  <a:lnTo>
                    <a:pt x="172" y="557"/>
                  </a:lnTo>
                  <a:lnTo>
                    <a:pt x="172" y="556"/>
                  </a:lnTo>
                  <a:lnTo>
                    <a:pt x="171" y="556"/>
                  </a:lnTo>
                  <a:lnTo>
                    <a:pt x="171" y="555"/>
                  </a:lnTo>
                  <a:lnTo>
                    <a:pt x="170" y="555"/>
                  </a:lnTo>
                  <a:lnTo>
                    <a:pt x="170" y="555"/>
                  </a:lnTo>
                  <a:lnTo>
                    <a:pt x="170" y="554"/>
                  </a:lnTo>
                  <a:lnTo>
                    <a:pt x="169" y="553"/>
                  </a:lnTo>
                  <a:lnTo>
                    <a:pt x="169" y="553"/>
                  </a:lnTo>
                  <a:lnTo>
                    <a:pt x="169" y="552"/>
                  </a:lnTo>
                  <a:lnTo>
                    <a:pt x="168" y="552"/>
                  </a:lnTo>
                  <a:lnTo>
                    <a:pt x="168" y="551"/>
                  </a:lnTo>
                  <a:lnTo>
                    <a:pt x="167" y="551"/>
                  </a:lnTo>
                  <a:lnTo>
                    <a:pt x="166" y="549"/>
                  </a:lnTo>
                  <a:lnTo>
                    <a:pt x="165" y="548"/>
                  </a:lnTo>
                  <a:lnTo>
                    <a:pt x="165" y="548"/>
                  </a:lnTo>
                  <a:lnTo>
                    <a:pt x="164" y="547"/>
                  </a:lnTo>
                  <a:lnTo>
                    <a:pt x="163" y="546"/>
                  </a:lnTo>
                  <a:lnTo>
                    <a:pt x="162" y="545"/>
                  </a:lnTo>
                  <a:lnTo>
                    <a:pt x="162" y="544"/>
                  </a:lnTo>
                  <a:lnTo>
                    <a:pt x="162" y="543"/>
                  </a:lnTo>
                  <a:lnTo>
                    <a:pt x="161" y="543"/>
                  </a:lnTo>
                  <a:lnTo>
                    <a:pt x="161" y="542"/>
                  </a:lnTo>
                  <a:lnTo>
                    <a:pt x="160" y="542"/>
                  </a:lnTo>
                  <a:lnTo>
                    <a:pt x="159" y="541"/>
                  </a:lnTo>
                  <a:lnTo>
                    <a:pt x="159" y="540"/>
                  </a:lnTo>
                  <a:lnTo>
                    <a:pt x="158" y="540"/>
                  </a:lnTo>
                  <a:lnTo>
                    <a:pt x="157" y="538"/>
                  </a:lnTo>
                  <a:lnTo>
                    <a:pt x="156" y="537"/>
                  </a:lnTo>
                  <a:lnTo>
                    <a:pt x="156" y="536"/>
                  </a:lnTo>
                  <a:lnTo>
                    <a:pt x="156" y="536"/>
                  </a:lnTo>
                  <a:lnTo>
                    <a:pt x="155" y="536"/>
                  </a:lnTo>
                  <a:lnTo>
                    <a:pt x="155" y="535"/>
                  </a:lnTo>
                  <a:lnTo>
                    <a:pt x="154" y="535"/>
                  </a:lnTo>
                  <a:lnTo>
                    <a:pt x="154" y="534"/>
                  </a:lnTo>
                  <a:lnTo>
                    <a:pt x="153" y="533"/>
                  </a:lnTo>
                  <a:lnTo>
                    <a:pt x="153" y="532"/>
                  </a:lnTo>
                  <a:lnTo>
                    <a:pt x="152" y="531"/>
                  </a:lnTo>
                  <a:lnTo>
                    <a:pt x="151" y="530"/>
                  </a:lnTo>
                  <a:lnTo>
                    <a:pt x="151" y="529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9" y="527"/>
                  </a:lnTo>
                  <a:lnTo>
                    <a:pt x="149" y="526"/>
                  </a:lnTo>
                  <a:lnTo>
                    <a:pt x="149" y="525"/>
                  </a:lnTo>
                  <a:lnTo>
                    <a:pt x="149" y="524"/>
                  </a:lnTo>
                  <a:lnTo>
                    <a:pt x="148" y="523"/>
                  </a:lnTo>
                  <a:lnTo>
                    <a:pt x="148" y="523"/>
                  </a:lnTo>
                  <a:lnTo>
                    <a:pt x="147" y="522"/>
                  </a:lnTo>
                  <a:lnTo>
                    <a:pt x="147" y="521"/>
                  </a:lnTo>
                  <a:lnTo>
                    <a:pt x="147" y="520"/>
                  </a:lnTo>
                  <a:lnTo>
                    <a:pt x="146" y="520"/>
                  </a:lnTo>
                  <a:lnTo>
                    <a:pt x="146" y="519"/>
                  </a:lnTo>
                  <a:lnTo>
                    <a:pt x="146" y="518"/>
                  </a:lnTo>
                  <a:lnTo>
                    <a:pt x="145" y="518"/>
                  </a:lnTo>
                  <a:lnTo>
                    <a:pt x="145" y="517"/>
                  </a:lnTo>
                  <a:lnTo>
                    <a:pt x="145" y="517"/>
                  </a:lnTo>
                  <a:lnTo>
                    <a:pt x="144" y="516"/>
                  </a:lnTo>
                  <a:lnTo>
                    <a:pt x="144" y="515"/>
                  </a:lnTo>
                  <a:lnTo>
                    <a:pt x="144" y="514"/>
                  </a:lnTo>
                  <a:lnTo>
                    <a:pt x="143" y="513"/>
                  </a:lnTo>
                  <a:lnTo>
                    <a:pt x="143" y="512"/>
                  </a:lnTo>
                  <a:lnTo>
                    <a:pt x="143" y="511"/>
                  </a:lnTo>
                  <a:lnTo>
                    <a:pt x="143" y="510"/>
                  </a:lnTo>
                  <a:lnTo>
                    <a:pt x="143" y="510"/>
                  </a:lnTo>
                  <a:lnTo>
                    <a:pt x="143" y="509"/>
                  </a:lnTo>
                  <a:lnTo>
                    <a:pt x="142" y="508"/>
                  </a:lnTo>
                  <a:lnTo>
                    <a:pt x="142" y="507"/>
                  </a:lnTo>
                  <a:lnTo>
                    <a:pt x="142" y="505"/>
                  </a:lnTo>
                  <a:lnTo>
                    <a:pt x="142" y="504"/>
                  </a:lnTo>
                  <a:lnTo>
                    <a:pt x="142" y="504"/>
                  </a:lnTo>
                  <a:lnTo>
                    <a:pt x="141" y="503"/>
                  </a:lnTo>
                  <a:lnTo>
                    <a:pt x="141" y="502"/>
                  </a:lnTo>
                  <a:lnTo>
                    <a:pt x="141" y="501"/>
                  </a:lnTo>
                  <a:lnTo>
                    <a:pt x="141" y="500"/>
                  </a:lnTo>
                  <a:lnTo>
                    <a:pt x="140" y="499"/>
                  </a:lnTo>
                  <a:lnTo>
                    <a:pt x="140" y="498"/>
                  </a:lnTo>
                  <a:lnTo>
                    <a:pt x="140" y="498"/>
                  </a:lnTo>
                  <a:lnTo>
                    <a:pt x="140" y="497"/>
                  </a:lnTo>
                  <a:lnTo>
                    <a:pt x="139" y="496"/>
                  </a:lnTo>
                  <a:lnTo>
                    <a:pt x="139" y="495"/>
                  </a:lnTo>
                  <a:lnTo>
                    <a:pt x="139" y="494"/>
                  </a:lnTo>
                  <a:lnTo>
                    <a:pt x="138" y="493"/>
                  </a:lnTo>
                  <a:lnTo>
                    <a:pt x="138" y="492"/>
                  </a:lnTo>
                  <a:lnTo>
                    <a:pt x="138" y="491"/>
                  </a:lnTo>
                  <a:lnTo>
                    <a:pt x="137" y="491"/>
                  </a:lnTo>
                  <a:lnTo>
                    <a:pt x="137" y="491"/>
                  </a:lnTo>
                  <a:lnTo>
                    <a:pt x="137" y="490"/>
                  </a:lnTo>
                  <a:lnTo>
                    <a:pt x="137" y="490"/>
                  </a:lnTo>
                  <a:lnTo>
                    <a:pt x="137" y="489"/>
                  </a:lnTo>
                  <a:lnTo>
                    <a:pt x="137" y="488"/>
                  </a:lnTo>
                  <a:lnTo>
                    <a:pt x="136" y="487"/>
                  </a:lnTo>
                  <a:lnTo>
                    <a:pt x="136" y="486"/>
                  </a:lnTo>
                  <a:lnTo>
                    <a:pt x="135" y="486"/>
                  </a:lnTo>
                  <a:lnTo>
                    <a:pt x="135" y="485"/>
                  </a:lnTo>
                  <a:lnTo>
                    <a:pt x="134" y="485"/>
                  </a:lnTo>
                  <a:lnTo>
                    <a:pt x="134" y="484"/>
                  </a:lnTo>
                  <a:lnTo>
                    <a:pt x="134" y="483"/>
                  </a:lnTo>
                  <a:lnTo>
                    <a:pt x="133" y="483"/>
                  </a:lnTo>
                  <a:lnTo>
                    <a:pt x="133" y="482"/>
                  </a:lnTo>
                  <a:lnTo>
                    <a:pt x="133" y="481"/>
                  </a:lnTo>
                  <a:lnTo>
                    <a:pt x="132" y="480"/>
                  </a:lnTo>
                  <a:lnTo>
                    <a:pt x="131" y="479"/>
                  </a:lnTo>
                  <a:lnTo>
                    <a:pt x="131" y="479"/>
                  </a:lnTo>
                  <a:lnTo>
                    <a:pt x="130" y="479"/>
                  </a:lnTo>
                  <a:lnTo>
                    <a:pt x="130" y="478"/>
                  </a:lnTo>
                  <a:lnTo>
                    <a:pt x="130" y="477"/>
                  </a:lnTo>
                  <a:lnTo>
                    <a:pt x="130" y="476"/>
                  </a:lnTo>
                  <a:lnTo>
                    <a:pt x="129" y="476"/>
                  </a:lnTo>
                  <a:lnTo>
                    <a:pt x="129" y="475"/>
                  </a:lnTo>
                  <a:lnTo>
                    <a:pt x="128" y="474"/>
                  </a:lnTo>
                  <a:lnTo>
                    <a:pt x="128" y="473"/>
                  </a:lnTo>
                  <a:lnTo>
                    <a:pt x="128" y="472"/>
                  </a:lnTo>
                  <a:lnTo>
                    <a:pt x="127" y="472"/>
                  </a:lnTo>
                  <a:lnTo>
                    <a:pt x="127" y="471"/>
                  </a:lnTo>
                  <a:lnTo>
                    <a:pt x="127" y="470"/>
                  </a:lnTo>
                  <a:lnTo>
                    <a:pt x="126" y="470"/>
                  </a:lnTo>
                  <a:lnTo>
                    <a:pt x="126" y="469"/>
                  </a:lnTo>
                  <a:lnTo>
                    <a:pt x="126" y="468"/>
                  </a:lnTo>
                  <a:lnTo>
                    <a:pt x="126" y="467"/>
                  </a:lnTo>
                  <a:lnTo>
                    <a:pt x="125" y="466"/>
                  </a:lnTo>
                  <a:lnTo>
                    <a:pt x="125" y="466"/>
                  </a:lnTo>
                  <a:lnTo>
                    <a:pt x="125" y="465"/>
                  </a:lnTo>
                  <a:lnTo>
                    <a:pt x="124" y="464"/>
                  </a:lnTo>
                  <a:lnTo>
                    <a:pt x="124" y="463"/>
                  </a:lnTo>
                  <a:lnTo>
                    <a:pt x="124" y="462"/>
                  </a:lnTo>
                  <a:lnTo>
                    <a:pt x="124" y="461"/>
                  </a:lnTo>
                  <a:lnTo>
                    <a:pt x="124" y="461"/>
                  </a:lnTo>
                  <a:lnTo>
                    <a:pt x="124" y="460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3" y="456"/>
                  </a:lnTo>
                  <a:lnTo>
                    <a:pt x="122" y="455"/>
                  </a:lnTo>
                  <a:lnTo>
                    <a:pt x="122" y="454"/>
                  </a:lnTo>
                  <a:lnTo>
                    <a:pt x="122" y="453"/>
                  </a:lnTo>
                  <a:lnTo>
                    <a:pt x="121" y="453"/>
                  </a:lnTo>
                  <a:lnTo>
                    <a:pt x="121" y="452"/>
                  </a:lnTo>
                  <a:lnTo>
                    <a:pt x="121" y="451"/>
                  </a:lnTo>
                  <a:lnTo>
                    <a:pt x="121" y="450"/>
                  </a:lnTo>
                  <a:lnTo>
                    <a:pt x="120" y="449"/>
                  </a:lnTo>
                  <a:lnTo>
                    <a:pt x="120" y="448"/>
                  </a:lnTo>
                  <a:lnTo>
                    <a:pt x="120" y="447"/>
                  </a:lnTo>
                  <a:lnTo>
                    <a:pt x="119" y="447"/>
                  </a:lnTo>
                  <a:lnTo>
                    <a:pt x="119" y="446"/>
                  </a:lnTo>
                  <a:lnTo>
                    <a:pt x="119" y="445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2"/>
                  </a:lnTo>
                  <a:lnTo>
                    <a:pt x="118" y="441"/>
                  </a:lnTo>
                  <a:lnTo>
                    <a:pt x="118" y="440"/>
                  </a:lnTo>
                  <a:lnTo>
                    <a:pt x="118" y="440"/>
                  </a:lnTo>
                  <a:lnTo>
                    <a:pt x="117" y="440"/>
                  </a:lnTo>
                  <a:lnTo>
                    <a:pt x="117" y="438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5" y="435"/>
                  </a:lnTo>
                  <a:lnTo>
                    <a:pt x="114" y="434"/>
                  </a:lnTo>
                  <a:lnTo>
                    <a:pt x="114" y="433"/>
                  </a:lnTo>
                  <a:lnTo>
                    <a:pt x="113" y="432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2" y="429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7"/>
                  </a:lnTo>
                  <a:lnTo>
                    <a:pt x="110" y="426"/>
                  </a:lnTo>
                  <a:lnTo>
                    <a:pt x="110" y="425"/>
                  </a:lnTo>
                  <a:lnTo>
                    <a:pt x="109" y="424"/>
                  </a:lnTo>
                  <a:lnTo>
                    <a:pt x="109" y="423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7" y="420"/>
                  </a:lnTo>
                  <a:lnTo>
                    <a:pt x="106" y="419"/>
                  </a:lnTo>
                  <a:lnTo>
                    <a:pt x="106" y="418"/>
                  </a:lnTo>
                  <a:lnTo>
                    <a:pt x="105" y="417"/>
                  </a:lnTo>
                  <a:lnTo>
                    <a:pt x="105" y="416"/>
                  </a:lnTo>
                  <a:lnTo>
                    <a:pt x="105" y="415"/>
                  </a:lnTo>
                  <a:lnTo>
                    <a:pt x="104" y="414"/>
                  </a:lnTo>
                  <a:lnTo>
                    <a:pt x="104" y="413"/>
                  </a:lnTo>
                  <a:lnTo>
                    <a:pt x="103" y="412"/>
                  </a:lnTo>
                  <a:lnTo>
                    <a:pt x="103" y="411"/>
                  </a:lnTo>
                  <a:lnTo>
                    <a:pt x="102" y="410"/>
                  </a:lnTo>
                  <a:lnTo>
                    <a:pt x="102" y="409"/>
                  </a:lnTo>
                  <a:lnTo>
                    <a:pt x="102" y="409"/>
                  </a:lnTo>
                  <a:lnTo>
                    <a:pt x="101" y="409"/>
                  </a:lnTo>
                  <a:lnTo>
                    <a:pt x="101" y="408"/>
                  </a:lnTo>
                  <a:lnTo>
                    <a:pt x="100" y="407"/>
                  </a:lnTo>
                  <a:lnTo>
                    <a:pt x="100" y="406"/>
                  </a:lnTo>
                  <a:lnTo>
                    <a:pt x="100" y="405"/>
                  </a:lnTo>
                  <a:lnTo>
                    <a:pt x="99" y="404"/>
                  </a:lnTo>
                  <a:lnTo>
                    <a:pt x="99" y="403"/>
                  </a:lnTo>
                  <a:lnTo>
                    <a:pt x="99" y="403"/>
                  </a:lnTo>
                  <a:lnTo>
                    <a:pt x="99" y="402"/>
                  </a:lnTo>
                  <a:lnTo>
                    <a:pt x="99" y="402"/>
                  </a:lnTo>
                  <a:lnTo>
                    <a:pt x="98" y="401"/>
                  </a:lnTo>
                  <a:lnTo>
                    <a:pt x="98" y="400"/>
                  </a:lnTo>
                  <a:lnTo>
                    <a:pt x="97" y="399"/>
                  </a:lnTo>
                  <a:lnTo>
                    <a:pt x="97" y="398"/>
                  </a:lnTo>
                  <a:lnTo>
                    <a:pt x="96" y="397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5" y="395"/>
                  </a:lnTo>
                  <a:lnTo>
                    <a:pt x="95" y="394"/>
                  </a:lnTo>
                  <a:lnTo>
                    <a:pt x="94" y="393"/>
                  </a:lnTo>
                  <a:lnTo>
                    <a:pt x="94" y="392"/>
                  </a:lnTo>
                  <a:lnTo>
                    <a:pt x="93" y="391"/>
                  </a:lnTo>
                  <a:lnTo>
                    <a:pt x="93" y="390"/>
                  </a:lnTo>
                  <a:lnTo>
                    <a:pt x="93" y="390"/>
                  </a:lnTo>
                  <a:lnTo>
                    <a:pt x="92" y="389"/>
                  </a:lnTo>
                  <a:lnTo>
                    <a:pt x="92" y="388"/>
                  </a:lnTo>
                  <a:lnTo>
                    <a:pt x="92" y="387"/>
                  </a:lnTo>
                  <a:lnTo>
                    <a:pt x="92" y="386"/>
                  </a:lnTo>
                  <a:lnTo>
                    <a:pt x="92" y="385"/>
                  </a:lnTo>
                  <a:lnTo>
                    <a:pt x="92" y="384"/>
                  </a:lnTo>
                  <a:lnTo>
                    <a:pt x="91" y="383"/>
                  </a:lnTo>
                  <a:lnTo>
                    <a:pt x="91" y="383"/>
                  </a:lnTo>
                  <a:lnTo>
                    <a:pt x="91" y="382"/>
                  </a:lnTo>
                  <a:lnTo>
                    <a:pt x="91" y="381"/>
                  </a:lnTo>
                  <a:lnTo>
                    <a:pt x="90" y="381"/>
                  </a:lnTo>
                  <a:lnTo>
                    <a:pt x="90" y="380"/>
                  </a:lnTo>
                  <a:lnTo>
                    <a:pt x="90" y="379"/>
                  </a:lnTo>
                  <a:lnTo>
                    <a:pt x="90" y="378"/>
                  </a:lnTo>
                  <a:lnTo>
                    <a:pt x="89" y="377"/>
                  </a:lnTo>
                  <a:lnTo>
                    <a:pt x="89" y="377"/>
                  </a:lnTo>
                  <a:lnTo>
                    <a:pt x="89" y="376"/>
                  </a:lnTo>
                  <a:lnTo>
                    <a:pt x="88" y="375"/>
                  </a:lnTo>
                  <a:lnTo>
                    <a:pt x="88" y="374"/>
                  </a:lnTo>
                  <a:lnTo>
                    <a:pt x="88" y="372"/>
                  </a:lnTo>
                  <a:lnTo>
                    <a:pt x="87" y="371"/>
                  </a:lnTo>
                  <a:lnTo>
                    <a:pt x="87" y="371"/>
                  </a:lnTo>
                  <a:lnTo>
                    <a:pt x="87" y="370"/>
                  </a:lnTo>
                  <a:lnTo>
                    <a:pt x="87" y="369"/>
                  </a:lnTo>
                  <a:lnTo>
                    <a:pt x="86" y="368"/>
                  </a:lnTo>
                  <a:lnTo>
                    <a:pt x="86" y="367"/>
                  </a:lnTo>
                  <a:lnTo>
                    <a:pt x="86" y="366"/>
                  </a:lnTo>
                  <a:lnTo>
                    <a:pt x="86" y="365"/>
                  </a:lnTo>
                  <a:lnTo>
                    <a:pt x="86" y="364"/>
                  </a:lnTo>
                  <a:lnTo>
                    <a:pt x="86" y="364"/>
                  </a:lnTo>
                  <a:lnTo>
                    <a:pt x="86" y="363"/>
                  </a:lnTo>
                  <a:lnTo>
                    <a:pt x="85" y="362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5" y="359"/>
                  </a:lnTo>
                  <a:lnTo>
                    <a:pt x="85" y="358"/>
                  </a:lnTo>
                  <a:lnTo>
                    <a:pt x="84" y="358"/>
                  </a:lnTo>
                  <a:lnTo>
                    <a:pt x="84" y="357"/>
                  </a:lnTo>
                  <a:lnTo>
                    <a:pt x="84" y="356"/>
                  </a:lnTo>
                  <a:lnTo>
                    <a:pt x="83" y="355"/>
                  </a:lnTo>
                  <a:lnTo>
                    <a:pt x="83" y="354"/>
                  </a:lnTo>
                  <a:lnTo>
                    <a:pt x="83" y="353"/>
                  </a:lnTo>
                  <a:lnTo>
                    <a:pt x="83" y="352"/>
                  </a:lnTo>
                  <a:lnTo>
                    <a:pt x="83" y="352"/>
                  </a:lnTo>
                  <a:lnTo>
                    <a:pt x="82" y="352"/>
                  </a:lnTo>
                  <a:lnTo>
                    <a:pt x="82" y="351"/>
                  </a:lnTo>
                  <a:lnTo>
                    <a:pt x="82" y="350"/>
                  </a:lnTo>
                  <a:lnTo>
                    <a:pt x="82" y="349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6"/>
                  </a:lnTo>
                  <a:lnTo>
                    <a:pt x="81" y="345"/>
                  </a:lnTo>
                  <a:lnTo>
                    <a:pt x="80" y="345"/>
                  </a:lnTo>
                  <a:lnTo>
                    <a:pt x="80" y="344"/>
                  </a:lnTo>
                  <a:lnTo>
                    <a:pt x="80" y="343"/>
                  </a:lnTo>
                  <a:lnTo>
                    <a:pt x="79" y="342"/>
                  </a:lnTo>
                  <a:lnTo>
                    <a:pt x="79" y="341"/>
                  </a:lnTo>
                  <a:lnTo>
                    <a:pt x="79" y="340"/>
                  </a:lnTo>
                  <a:lnTo>
                    <a:pt x="79" y="339"/>
                  </a:lnTo>
                  <a:lnTo>
                    <a:pt x="79" y="339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8" y="336"/>
                  </a:lnTo>
                  <a:lnTo>
                    <a:pt x="77" y="335"/>
                  </a:lnTo>
                  <a:lnTo>
                    <a:pt x="77" y="334"/>
                  </a:lnTo>
                  <a:lnTo>
                    <a:pt x="77" y="333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2"/>
                  </a:lnTo>
                  <a:lnTo>
                    <a:pt x="75" y="331"/>
                  </a:lnTo>
                  <a:lnTo>
                    <a:pt x="75" y="330"/>
                  </a:lnTo>
                  <a:lnTo>
                    <a:pt x="74" y="329"/>
                  </a:lnTo>
                  <a:lnTo>
                    <a:pt x="74" y="328"/>
                  </a:lnTo>
                  <a:lnTo>
                    <a:pt x="74" y="327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5"/>
                  </a:lnTo>
                  <a:lnTo>
                    <a:pt x="72" y="324"/>
                  </a:lnTo>
                  <a:lnTo>
                    <a:pt x="72" y="323"/>
                  </a:lnTo>
                  <a:lnTo>
                    <a:pt x="71" y="322"/>
                  </a:lnTo>
                  <a:lnTo>
                    <a:pt x="71" y="321"/>
                  </a:lnTo>
                  <a:lnTo>
                    <a:pt x="70" y="320"/>
                  </a:lnTo>
                  <a:lnTo>
                    <a:pt x="70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8" y="317"/>
                  </a:lnTo>
                  <a:lnTo>
                    <a:pt x="67" y="316"/>
                  </a:lnTo>
                  <a:lnTo>
                    <a:pt x="67" y="315"/>
                  </a:lnTo>
                  <a:lnTo>
                    <a:pt x="67" y="315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5" y="313"/>
                  </a:lnTo>
                  <a:lnTo>
                    <a:pt x="64" y="312"/>
                  </a:lnTo>
                  <a:lnTo>
                    <a:pt x="64" y="311"/>
                  </a:lnTo>
                  <a:lnTo>
                    <a:pt x="63" y="311"/>
                  </a:lnTo>
                  <a:lnTo>
                    <a:pt x="63" y="310"/>
                  </a:lnTo>
                  <a:lnTo>
                    <a:pt x="62" y="309"/>
                  </a:lnTo>
                  <a:lnTo>
                    <a:pt x="61" y="308"/>
                  </a:lnTo>
                  <a:lnTo>
                    <a:pt x="61" y="307"/>
                  </a:lnTo>
                  <a:lnTo>
                    <a:pt x="60" y="307"/>
                  </a:lnTo>
                  <a:lnTo>
                    <a:pt x="60" y="307"/>
                  </a:lnTo>
                  <a:lnTo>
                    <a:pt x="60" y="306"/>
                  </a:lnTo>
                  <a:lnTo>
                    <a:pt x="58" y="305"/>
                  </a:lnTo>
                  <a:lnTo>
                    <a:pt x="45" y="292"/>
                  </a:lnTo>
                  <a:lnTo>
                    <a:pt x="41" y="289"/>
                  </a:lnTo>
                  <a:lnTo>
                    <a:pt x="38" y="287"/>
                  </a:lnTo>
                  <a:lnTo>
                    <a:pt x="33" y="283"/>
                  </a:lnTo>
                  <a:lnTo>
                    <a:pt x="30" y="282"/>
                  </a:lnTo>
                  <a:lnTo>
                    <a:pt x="28" y="279"/>
                  </a:lnTo>
                  <a:lnTo>
                    <a:pt x="26" y="278"/>
                  </a:lnTo>
                  <a:lnTo>
                    <a:pt x="23" y="276"/>
                  </a:lnTo>
                  <a:lnTo>
                    <a:pt x="22" y="275"/>
                  </a:lnTo>
                  <a:lnTo>
                    <a:pt x="21" y="274"/>
                  </a:lnTo>
                  <a:lnTo>
                    <a:pt x="19" y="273"/>
                  </a:lnTo>
                  <a:lnTo>
                    <a:pt x="17" y="272"/>
                  </a:lnTo>
                  <a:lnTo>
                    <a:pt x="16" y="271"/>
                  </a:lnTo>
                  <a:lnTo>
                    <a:pt x="13" y="269"/>
                  </a:lnTo>
                  <a:lnTo>
                    <a:pt x="11" y="269"/>
                  </a:lnTo>
                  <a:lnTo>
                    <a:pt x="54" y="232"/>
                  </a:lnTo>
                  <a:lnTo>
                    <a:pt x="54" y="232"/>
                  </a:lnTo>
                  <a:lnTo>
                    <a:pt x="55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0"/>
                  </a:lnTo>
                  <a:lnTo>
                    <a:pt x="56" y="228"/>
                  </a:lnTo>
                  <a:lnTo>
                    <a:pt x="57" y="228"/>
                  </a:lnTo>
                  <a:lnTo>
                    <a:pt x="58" y="227"/>
                  </a:lnTo>
                  <a:lnTo>
                    <a:pt x="58" y="226"/>
                  </a:lnTo>
                  <a:lnTo>
                    <a:pt x="58" y="225"/>
                  </a:lnTo>
                  <a:lnTo>
                    <a:pt x="58" y="225"/>
                  </a:lnTo>
                  <a:lnTo>
                    <a:pt x="58" y="224"/>
                  </a:lnTo>
                  <a:lnTo>
                    <a:pt x="59" y="223"/>
                  </a:lnTo>
                  <a:lnTo>
                    <a:pt x="59" y="222"/>
                  </a:lnTo>
                  <a:lnTo>
                    <a:pt x="60" y="221"/>
                  </a:lnTo>
                  <a:lnTo>
                    <a:pt x="60" y="220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59" y="218"/>
                  </a:lnTo>
                  <a:lnTo>
                    <a:pt x="60" y="218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3" y="215"/>
                  </a:lnTo>
                  <a:lnTo>
                    <a:pt x="63" y="214"/>
                  </a:lnTo>
                  <a:lnTo>
                    <a:pt x="63" y="213"/>
                  </a:lnTo>
                  <a:lnTo>
                    <a:pt x="62" y="213"/>
                  </a:lnTo>
                  <a:lnTo>
                    <a:pt x="63" y="212"/>
                  </a:lnTo>
                  <a:lnTo>
                    <a:pt x="64" y="212"/>
                  </a:lnTo>
                  <a:lnTo>
                    <a:pt x="64" y="211"/>
                  </a:lnTo>
                  <a:lnTo>
                    <a:pt x="65" y="211"/>
                  </a:lnTo>
                  <a:lnTo>
                    <a:pt x="66" y="211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8" y="210"/>
                  </a:lnTo>
                  <a:lnTo>
                    <a:pt x="69" y="210"/>
                  </a:lnTo>
                  <a:lnTo>
                    <a:pt x="70" y="210"/>
                  </a:lnTo>
                  <a:lnTo>
                    <a:pt x="71" y="210"/>
                  </a:lnTo>
                  <a:lnTo>
                    <a:pt x="72" y="210"/>
                  </a:lnTo>
                  <a:lnTo>
                    <a:pt x="72" y="209"/>
                  </a:lnTo>
                  <a:lnTo>
                    <a:pt x="72" y="208"/>
                  </a:lnTo>
                  <a:lnTo>
                    <a:pt x="72" y="207"/>
                  </a:lnTo>
                  <a:lnTo>
                    <a:pt x="72" y="206"/>
                  </a:lnTo>
                  <a:lnTo>
                    <a:pt x="73" y="206"/>
                  </a:lnTo>
                  <a:lnTo>
                    <a:pt x="73" y="205"/>
                  </a:lnTo>
                  <a:lnTo>
                    <a:pt x="73" y="204"/>
                  </a:lnTo>
                  <a:lnTo>
                    <a:pt x="74" y="205"/>
                  </a:lnTo>
                  <a:lnTo>
                    <a:pt x="75" y="205"/>
                  </a:lnTo>
                  <a:lnTo>
                    <a:pt x="75" y="206"/>
                  </a:lnTo>
                  <a:lnTo>
                    <a:pt x="76" y="206"/>
                  </a:lnTo>
                  <a:lnTo>
                    <a:pt x="77" y="206"/>
                  </a:lnTo>
                  <a:lnTo>
                    <a:pt x="78" y="205"/>
                  </a:lnTo>
                  <a:lnTo>
                    <a:pt x="78" y="204"/>
                  </a:lnTo>
                  <a:lnTo>
                    <a:pt x="78" y="203"/>
                  </a:lnTo>
                  <a:lnTo>
                    <a:pt x="78" y="202"/>
                  </a:lnTo>
                  <a:lnTo>
                    <a:pt x="78" y="201"/>
                  </a:lnTo>
                  <a:lnTo>
                    <a:pt x="78" y="199"/>
                  </a:lnTo>
                  <a:lnTo>
                    <a:pt x="78" y="198"/>
                  </a:lnTo>
                  <a:lnTo>
                    <a:pt x="78" y="196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79" y="194"/>
                  </a:lnTo>
                  <a:lnTo>
                    <a:pt x="79" y="193"/>
                  </a:lnTo>
                  <a:lnTo>
                    <a:pt x="79" y="193"/>
                  </a:lnTo>
                  <a:lnTo>
                    <a:pt x="79" y="192"/>
                  </a:lnTo>
                  <a:lnTo>
                    <a:pt x="78" y="192"/>
                  </a:lnTo>
                  <a:lnTo>
                    <a:pt x="78" y="191"/>
                  </a:lnTo>
                  <a:lnTo>
                    <a:pt x="77" y="191"/>
                  </a:lnTo>
                  <a:lnTo>
                    <a:pt x="77" y="190"/>
                  </a:lnTo>
                  <a:lnTo>
                    <a:pt x="76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6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6" y="183"/>
                  </a:lnTo>
                  <a:lnTo>
                    <a:pt x="77" y="183"/>
                  </a:lnTo>
                  <a:lnTo>
                    <a:pt x="77" y="182"/>
                  </a:lnTo>
                  <a:lnTo>
                    <a:pt x="78" y="182"/>
                  </a:lnTo>
                  <a:lnTo>
                    <a:pt x="78" y="181"/>
                  </a:lnTo>
                  <a:lnTo>
                    <a:pt x="79" y="181"/>
                  </a:lnTo>
                  <a:lnTo>
                    <a:pt x="79" y="180"/>
                  </a:lnTo>
                  <a:lnTo>
                    <a:pt x="79" y="180"/>
                  </a:lnTo>
                  <a:lnTo>
                    <a:pt x="79" y="179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1" y="174"/>
                  </a:lnTo>
                  <a:lnTo>
                    <a:pt x="81" y="174"/>
                  </a:lnTo>
                  <a:lnTo>
                    <a:pt x="81" y="173"/>
                  </a:lnTo>
                  <a:lnTo>
                    <a:pt x="80" y="173"/>
                  </a:lnTo>
                  <a:lnTo>
                    <a:pt x="79" y="172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8" y="169"/>
                  </a:lnTo>
                  <a:lnTo>
                    <a:pt x="77" y="168"/>
                  </a:lnTo>
                  <a:lnTo>
                    <a:pt x="76" y="168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3" y="169"/>
                  </a:lnTo>
                  <a:lnTo>
                    <a:pt x="73" y="170"/>
                  </a:lnTo>
                  <a:lnTo>
                    <a:pt x="72" y="170"/>
                  </a:lnTo>
                  <a:lnTo>
                    <a:pt x="71" y="170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5" y="171"/>
                  </a:lnTo>
                  <a:lnTo>
                    <a:pt x="48" y="134"/>
                  </a:lnTo>
                  <a:lnTo>
                    <a:pt x="44" y="127"/>
                  </a:lnTo>
                  <a:lnTo>
                    <a:pt x="41" y="120"/>
                  </a:lnTo>
                  <a:lnTo>
                    <a:pt x="28" y="44"/>
                  </a:lnTo>
                  <a:lnTo>
                    <a:pt x="0" y="22"/>
                  </a:lnTo>
                  <a:lnTo>
                    <a:pt x="63" y="18"/>
                  </a:lnTo>
                  <a:lnTo>
                    <a:pt x="79" y="0"/>
                  </a:lnTo>
                  <a:lnTo>
                    <a:pt x="103" y="5"/>
                  </a:lnTo>
                  <a:lnTo>
                    <a:pt x="125" y="13"/>
                  </a:lnTo>
                  <a:lnTo>
                    <a:pt x="194" y="51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4" y="53"/>
                  </a:lnTo>
                  <a:lnTo>
                    <a:pt x="193" y="54"/>
                  </a:lnTo>
                  <a:lnTo>
                    <a:pt x="192" y="55"/>
                  </a:lnTo>
                  <a:lnTo>
                    <a:pt x="191" y="55"/>
                  </a:lnTo>
                  <a:lnTo>
                    <a:pt x="191" y="56"/>
                  </a:lnTo>
                  <a:lnTo>
                    <a:pt x="190" y="56"/>
                  </a:lnTo>
                  <a:lnTo>
                    <a:pt x="190" y="57"/>
                  </a:lnTo>
                  <a:lnTo>
                    <a:pt x="189" y="58"/>
                  </a:lnTo>
                  <a:lnTo>
                    <a:pt x="188" y="59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9" y="61"/>
                  </a:lnTo>
                  <a:lnTo>
                    <a:pt x="189" y="62"/>
                  </a:lnTo>
                  <a:lnTo>
                    <a:pt x="190" y="63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4" y="66"/>
                  </a:lnTo>
                  <a:lnTo>
                    <a:pt x="195" y="66"/>
                  </a:lnTo>
                  <a:lnTo>
                    <a:pt x="195" y="67"/>
                  </a:lnTo>
                  <a:lnTo>
                    <a:pt x="196" y="67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9"/>
                  </a:lnTo>
                  <a:lnTo>
                    <a:pt x="200" y="69"/>
                  </a:lnTo>
                  <a:lnTo>
                    <a:pt x="200" y="70"/>
                  </a:lnTo>
                  <a:lnTo>
                    <a:pt x="201" y="71"/>
                  </a:lnTo>
                  <a:lnTo>
                    <a:pt x="201" y="72"/>
                  </a:lnTo>
                  <a:lnTo>
                    <a:pt x="201" y="72"/>
                  </a:lnTo>
                  <a:lnTo>
                    <a:pt x="202" y="7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2235" y="2311"/>
              <a:ext cx="621" cy="309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15"/>
                </a:cxn>
                <a:cxn ang="0">
                  <a:pos x="9" y="23"/>
                </a:cxn>
                <a:cxn ang="0">
                  <a:pos x="21" y="21"/>
                </a:cxn>
                <a:cxn ang="0">
                  <a:pos x="30" y="31"/>
                </a:cxn>
                <a:cxn ang="0">
                  <a:pos x="41" y="30"/>
                </a:cxn>
                <a:cxn ang="0">
                  <a:pos x="50" y="34"/>
                </a:cxn>
                <a:cxn ang="0">
                  <a:pos x="63" y="35"/>
                </a:cxn>
                <a:cxn ang="0">
                  <a:pos x="75" y="32"/>
                </a:cxn>
                <a:cxn ang="0">
                  <a:pos x="84" y="33"/>
                </a:cxn>
                <a:cxn ang="0">
                  <a:pos x="94" y="33"/>
                </a:cxn>
                <a:cxn ang="0">
                  <a:pos x="100" y="27"/>
                </a:cxn>
                <a:cxn ang="0">
                  <a:pos x="119" y="15"/>
                </a:cxn>
                <a:cxn ang="0">
                  <a:pos x="131" y="20"/>
                </a:cxn>
                <a:cxn ang="0">
                  <a:pos x="144" y="21"/>
                </a:cxn>
                <a:cxn ang="0">
                  <a:pos x="153" y="24"/>
                </a:cxn>
                <a:cxn ang="0">
                  <a:pos x="160" y="35"/>
                </a:cxn>
                <a:cxn ang="0">
                  <a:pos x="164" y="45"/>
                </a:cxn>
                <a:cxn ang="0">
                  <a:pos x="165" y="56"/>
                </a:cxn>
                <a:cxn ang="0">
                  <a:pos x="171" y="64"/>
                </a:cxn>
                <a:cxn ang="0">
                  <a:pos x="176" y="73"/>
                </a:cxn>
                <a:cxn ang="0">
                  <a:pos x="181" y="84"/>
                </a:cxn>
                <a:cxn ang="0">
                  <a:pos x="185" y="95"/>
                </a:cxn>
                <a:cxn ang="0">
                  <a:pos x="196" y="101"/>
                </a:cxn>
                <a:cxn ang="0">
                  <a:pos x="209" y="103"/>
                </a:cxn>
                <a:cxn ang="0">
                  <a:pos x="221" y="111"/>
                </a:cxn>
                <a:cxn ang="0">
                  <a:pos x="231" y="116"/>
                </a:cxn>
                <a:cxn ang="0">
                  <a:pos x="246" y="118"/>
                </a:cxn>
                <a:cxn ang="0">
                  <a:pos x="258" y="120"/>
                </a:cxn>
                <a:cxn ang="0">
                  <a:pos x="270" y="130"/>
                </a:cxn>
                <a:cxn ang="0">
                  <a:pos x="274" y="143"/>
                </a:cxn>
                <a:cxn ang="0">
                  <a:pos x="260" y="159"/>
                </a:cxn>
                <a:cxn ang="0">
                  <a:pos x="252" y="174"/>
                </a:cxn>
                <a:cxn ang="0">
                  <a:pos x="248" y="192"/>
                </a:cxn>
                <a:cxn ang="0">
                  <a:pos x="250" y="212"/>
                </a:cxn>
                <a:cxn ang="0">
                  <a:pos x="251" y="228"/>
                </a:cxn>
                <a:cxn ang="0">
                  <a:pos x="256" y="234"/>
                </a:cxn>
                <a:cxn ang="0">
                  <a:pos x="272" y="234"/>
                </a:cxn>
                <a:cxn ang="0">
                  <a:pos x="284" y="229"/>
                </a:cxn>
                <a:cxn ang="0">
                  <a:pos x="292" y="222"/>
                </a:cxn>
                <a:cxn ang="0">
                  <a:pos x="304" y="217"/>
                </a:cxn>
                <a:cxn ang="0">
                  <a:pos x="316" y="212"/>
                </a:cxn>
                <a:cxn ang="0">
                  <a:pos x="342" y="214"/>
                </a:cxn>
                <a:cxn ang="0">
                  <a:pos x="363" y="230"/>
                </a:cxn>
                <a:cxn ang="0">
                  <a:pos x="390" y="227"/>
                </a:cxn>
                <a:cxn ang="0">
                  <a:pos x="419" y="233"/>
                </a:cxn>
                <a:cxn ang="0">
                  <a:pos x="435" y="240"/>
                </a:cxn>
                <a:cxn ang="0">
                  <a:pos x="444" y="258"/>
                </a:cxn>
                <a:cxn ang="0">
                  <a:pos x="452" y="277"/>
                </a:cxn>
                <a:cxn ang="0">
                  <a:pos x="502" y="301"/>
                </a:cxn>
                <a:cxn ang="0">
                  <a:pos x="516" y="299"/>
                </a:cxn>
                <a:cxn ang="0">
                  <a:pos x="527" y="293"/>
                </a:cxn>
                <a:cxn ang="0">
                  <a:pos x="540" y="289"/>
                </a:cxn>
                <a:cxn ang="0">
                  <a:pos x="554" y="289"/>
                </a:cxn>
                <a:cxn ang="0">
                  <a:pos x="565" y="284"/>
                </a:cxn>
                <a:cxn ang="0">
                  <a:pos x="578" y="274"/>
                </a:cxn>
                <a:cxn ang="0">
                  <a:pos x="591" y="266"/>
                </a:cxn>
                <a:cxn ang="0">
                  <a:pos x="599" y="255"/>
                </a:cxn>
                <a:cxn ang="0">
                  <a:pos x="607" y="242"/>
                </a:cxn>
                <a:cxn ang="0">
                  <a:pos x="618" y="236"/>
                </a:cxn>
              </a:cxnLst>
              <a:rect l="0" t="0" r="r" b="b"/>
              <a:pathLst>
                <a:path w="621" h="309">
                  <a:moveTo>
                    <a:pt x="0" y="2"/>
                  </a:move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9"/>
                  </a:lnTo>
                  <a:lnTo>
                    <a:pt x="7" y="9"/>
                  </a:lnTo>
                  <a:lnTo>
                    <a:pt x="7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5"/>
                  </a:lnTo>
                  <a:lnTo>
                    <a:pt x="6" y="16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6" y="19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4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8" y="23"/>
                  </a:lnTo>
                  <a:lnTo>
                    <a:pt x="9" y="23"/>
                  </a:lnTo>
                  <a:lnTo>
                    <a:pt x="10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9" y="22"/>
                  </a:lnTo>
                  <a:lnTo>
                    <a:pt x="20" y="22"/>
                  </a:lnTo>
                  <a:lnTo>
                    <a:pt x="21" y="21"/>
                  </a:lnTo>
                  <a:lnTo>
                    <a:pt x="22" y="22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29"/>
                  </a:lnTo>
                  <a:lnTo>
                    <a:pt x="26" y="29"/>
                  </a:lnTo>
                  <a:lnTo>
                    <a:pt x="27" y="30"/>
                  </a:lnTo>
                  <a:lnTo>
                    <a:pt x="27" y="31"/>
                  </a:lnTo>
                  <a:lnTo>
                    <a:pt x="28" y="31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31" y="30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5" y="28"/>
                  </a:lnTo>
                  <a:lnTo>
                    <a:pt x="36" y="28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8" y="29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8"/>
                  </a:lnTo>
                  <a:lnTo>
                    <a:pt x="44" y="29"/>
                  </a:lnTo>
                  <a:lnTo>
                    <a:pt x="45" y="29"/>
                  </a:lnTo>
                  <a:lnTo>
                    <a:pt x="45" y="30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7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2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3" y="34"/>
                  </a:lnTo>
                  <a:lnTo>
                    <a:pt x="54" y="34"/>
                  </a:lnTo>
                  <a:lnTo>
                    <a:pt x="55" y="34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7" y="34"/>
                  </a:lnTo>
                  <a:lnTo>
                    <a:pt x="58" y="34"/>
                  </a:lnTo>
                  <a:lnTo>
                    <a:pt x="59" y="34"/>
                  </a:lnTo>
                  <a:lnTo>
                    <a:pt x="60" y="35"/>
                  </a:lnTo>
                  <a:lnTo>
                    <a:pt x="61" y="34"/>
                  </a:lnTo>
                  <a:lnTo>
                    <a:pt x="62" y="34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3" y="35"/>
                  </a:lnTo>
                  <a:lnTo>
                    <a:pt x="63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7" y="33"/>
                  </a:lnTo>
                  <a:lnTo>
                    <a:pt x="68" y="33"/>
                  </a:lnTo>
                  <a:lnTo>
                    <a:pt x="69" y="34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70" y="32"/>
                  </a:lnTo>
                  <a:lnTo>
                    <a:pt x="71" y="32"/>
                  </a:lnTo>
                  <a:lnTo>
                    <a:pt x="72" y="32"/>
                  </a:lnTo>
                  <a:lnTo>
                    <a:pt x="73" y="31"/>
                  </a:lnTo>
                  <a:lnTo>
                    <a:pt x="74" y="31"/>
                  </a:lnTo>
                  <a:lnTo>
                    <a:pt x="75" y="31"/>
                  </a:lnTo>
                  <a:lnTo>
                    <a:pt x="75" y="32"/>
                  </a:lnTo>
                  <a:lnTo>
                    <a:pt x="75" y="32"/>
                  </a:lnTo>
                  <a:lnTo>
                    <a:pt x="75" y="31"/>
                  </a:lnTo>
                  <a:lnTo>
                    <a:pt x="76" y="32"/>
                  </a:lnTo>
                  <a:lnTo>
                    <a:pt x="76" y="33"/>
                  </a:lnTo>
                  <a:lnTo>
                    <a:pt x="77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79" y="35"/>
                  </a:lnTo>
                  <a:lnTo>
                    <a:pt x="80" y="35"/>
                  </a:lnTo>
                  <a:lnTo>
                    <a:pt x="81" y="35"/>
                  </a:lnTo>
                  <a:lnTo>
                    <a:pt x="81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2" y="33"/>
                  </a:lnTo>
                  <a:lnTo>
                    <a:pt x="83" y="33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4" y="34"/>
                  </a:lnTo>
                  <a:lnTo>
                    <a:pt x="85" y="36"/>
                  </a:lnTo>
                  <a:lnTo>
                    <a:pt x="86" y="36"/>
                  </a:lnTo>
                  <a:lnTo>
                    <a:pt x="87" y="36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8" y="34"/>
                  </a:lnTo>
                  <a:lnTo>
                    <a:pt x="88" y="33"/>
                  </a:lnTo>
                  <a:lnTo>
                    <a:pt x="88" y="33"/>
                  </a:lnTo>
                  <a:lnTo>
                    <a:pt x="89" y="33"/>
                  </a:lnTo>
                  <a:lnTo>
                    <a:pt x="90" y="33"/>
                  </a:lnTo>
                  <a:lnTo>
                    <a:pt x="91" y="34"/>
                  </a:lnTo>
                  <a:lnTo>
                    <a:pt x="92" y="34"/>
                  </a:lnTo>
                  <a:lnTo>
                    <a:pt x="93" y="34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5" y="33"/>
                  </a:lnTo>
                  <a:lnTo>
                    <a:pt x="95" y="32"/>
                  </a:lnTo>
                  <a:lnTo>
                    <a:pt x="95" y="33"/>
                  </a:lnTo>
                  <a:lnTo>
                    <a:pt x="96" y="33"/>
                  </a:lnTo>
                  <a:lnTo>
                    <a:pt x="97" y="33"/>
                  </a:lnTo>
                  <a:lnTo>
                    <a:pt x="97" y="33"/>
                  </a:lnTo>
                  <a:lnTo>
                    <a:pt x="97" y="32"/>
                  </a:lnTo>
                  <a:lnTo>
                    <a:pt x="98" y="32"/>
                  </a:lnTo>
                  <a:lnTo>
                    <a:pt x="99" y="31"/>
                  </a:lnTo>
                  <a:lnTo>
                    <a:pt x="99" y="30"/>
                  </a:lnTo>
                  <a:lnTo>
                    <a:pt x="100" y="29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9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1" y="27"/>
                  </a:lnTo>
                  <a:lnTo>
                    <a:pt x="102" y="27"/>
                  </a:lnTo>
                  <a:lnTo>
                    <a:pt x="105" y="27"/>
                  </a:lnTo>
                  <a:lnTo>
                    <a:pt x="106" y="25"/>
                  </a:lnTo>
                  <a:lnTo>
                    <a:pt x="107" y="24"/>
                  </a:lnTo>
                  <a:lnTo>
                    <a:pt x="107" y="22"/>
                  </a:lnTo>
                  <a:lnTo>
                    <a:pt x="108" y="20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5" y="17"/>
                  </a:lnTo>
                  <a:lnTo>
                    <a:pt x="116" y="17"/>
                  </a:lnTo>
                  <a:lnTo>
                    <a:pt x="116" y="16"/>
                  </a:lnTo>
                  <a:lnTo>
                    <a:pt x="116" y="15"/>
                  </a:lnTo>
                  <a:lnTo>
                    <a:pt x="117" y="15"/>
                  </a:lnTo>
                  <a:lnTo>
                    <a:pt x="118" y="15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1" y="15"/>
                  </a:lnTo>
                  <a:lnTo>
                    <a:pt x="121" y="16"/>
                  </a:lnTo>
                  <a:lnTo>
                    <a:pt x="121" y="17"/>
                  </a:lnTo>
                  <a:lnTo>
                    <a:pt x="122" y="18"/>
                  </a:lnTo>
                  <a:lnTo>
                    <a:pt x="123" y="18"/>
                  </a:lnTo>
                  <a:lnTo>
                    <a:pt x="124" y="18"/>
                  </a:lnTo>
                  <a:lnTo>
                    <a:pt x="125" y="18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7" y="18"/>
                  </a:lnTo>
                  <a:lnTo>
                    <a:pt x="128" y="18"/>
                  </a:lnTo>
                  <a:lnTo>
                    <a:pt x="129" y="18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3" y="20"/>
                  </a:lnTo>
                  <a:lnTo>
                    <a:pt x="134" y="20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7" y="21"/>
                  </a:lnTo>
                  <a:lnTo>
                    <a:pt x="138" y="20"/>
                  </a:lnTo>
                  <a:lnTo>
                    <a:pt x="138" y="21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40" y="21"/>
                  </a:lnTo>
                  <a:lnTo>
                    <a:pt x="141" y="21"/>
                  </a:lnTo>
                  <a:lnTo>
                    <a:pt x="142" y="21"/>
                  </a:lnTo>
                  <a:lnTo>
                    <a:pt x="143" y="22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5" y="21"/>
                  </a:lnTo>
                  <a:lnTo>
                    <a:pt x="146" y="21"/>
                  </a:lnTo>
                  <a:lnTo>
                    <a:pt x="147" y="21"/>
                  </a:lnTo>
                  <a:lnTo>
                    <a:pt x="148" y="22"/>
                  </a:lnTo>
                  <a:lnTo>
                    <a:pt x="147" y="22"/>
                  </a:lnTo>
                  <a:lnTo>
                    <a:pt x="147" y="23"/>
                  </a:lnTo>
                  <a:lnTo>
                    <a:pt x="148" y="23"/>
                  </a:lnTo>
                  <a:lnTo>
                    <a:pt x="149" y="23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1" y="22"/>
                  </a:lnTo>
                  <a:lnTo>
                    <a:pt x="151" y="22"/>
                  </a:lnTo>
                  <a:lnTo>
                    <a:pt x="152" y="22"/>
                  </a:lnTo>
                  <a:lnTo>
                    <a:pt x="153" y="22"/>
                  </a:lnTo>
                  <a:lnTo>
                    <a:pt x="153" y="23"/>
                  </a:lnTo>
                  <a:lnTo>
                    <a:pt x="153" y="24"/>
                  </a:lnTo>
                  <a:lnTo>
                    <a:pt x="153" y="25"/>
                  </a:lnTo>
                  <a:lnTo>
                    <a:pt x="154" y="25"/>
                  </a:lnTo>
                  <a:lnTo>
                    <a:pt x="154" y="26"/>
                  </a:lnTo>
                  <a:lnTo>
                    <a:pt x="155" y="27"/>
                  </a:lnTo>
                  <a:lnTo>
                    <a:pt x="156" y="27"/>
                  </a:lnTo>
                  <a:lnTo>
                    <a:pt x="155" y="27"/>
                  </a:lnTo>
                  <a:lnTo>
                    <a:pt x="155" y="28"/>
                  </a:lnTo>
                  <a:lnTo>
                    <a:pt x="156" y="28"/>
                  </a:lnTo>
                  <a:lnTo>
                    <a:pt x="156" y="29"/>
                  </a:lnTo>
                  <a:lnTo>
                    <a:pt x="156" y="30"/>
                  </a:lnTo>
                  <a:lnTo>
                    <a:pt x="156" y="31"/>
                  </a:lnTo>
                  <a:lnTo>
                    <a:pt x="157" y="31"/>
                  </a:lnTo>
                  <a:lnTo>
                    <a:pt x="157" y="33"/>
                  </a:lnTo>
                  <a:lnTo>
                    <a:pt x="158" y="33"/>
                  </a:lnTo>
                  <a:lnTo>
                    <a:pt x="158" y="34"/>
                  </a:lnTo>
                  <a:lnTo>
                    <a:pt x="159" y="35"/>
                  </a:lnTo>
                  <a:lnTo>
                    <a:pt x="160" y="35"/>
                  </a:lnTo>
                  <a:lnTo>
                    <a:pt x="161" y="34"/>
                  </a:lnTo>
                  <a:lnTo>
                    <a:pt x="161" y="35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3" y="37"/>
                  </a:lnTo>
                  <a:lnTo>
                    <a:pt x="163" y="38"/>
                  </a:lnTo>
                  <a:lnTo>
                    <a:pt x="164" y="38"/>
                  </a:lnTo>
                  <a:lnTo>
                    <a:pt x="164" y="39"/>
                  </a:lnTo>
                  <a:lnTo>
                    <a:pt x="164" y="39"/>
                  </a:lnTo>
                  <a:lnTo>
                    <a:pt x="164" y="39"/>
                  </a:lnTo>
                  <a:lnTo>
                    <a:pt x="164" y="40"/>
                  </a:lnTo>
                  <a:lnTo>
                    <a:pt x="165" y="41"/>
                  </a:lnTo>
                  <a:lnTo>
                    <a:pt x="165" y="42"/>
                  </a:lnTo>
                  <a:lnTo>
                    <a:pt x="164" y="42"/>
                  </a:lnTo>
                  <a:lnTo>
                    <a:pt x="164" y="43"/>
                  </a:lnTo>
                  <a:lnTo>
                    <a:pt x="164" y="44"/>
                  </a:lnTo>
                  <a:lnTo>
                    <a:pt x="164" y="45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7"/>
                  </a:lnTo>
                  <a:lnTo>
                    <a:pt x="164" y="48"/>
                  </a:lnTo>
                  <a:lnTo>
                    <a:pt x="165" y="48"/>
                  </a:lnTo>
                  <a:lnTo>
                    <a:pt x="165" y="49"/>
                  </a:lnTo>
                  <a:lnTo>
                    <a:pt x="164" y="49"/>
                  </a:lnTo>
                  <a:lnTo>
                    <a:pt x="164" y="50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5" y="52"/>
                  </a:lnTo>
                  <a:lnTo>
                    <a:pt x="166" y="52"/>
                  </a:lnTo>
                  <a:lnTo>
                    <a:pt x="166" y="53"/>
                  </a:lnTo>
                  <a:lnTo>
                    <a:pt x="166" y="54"/>
                  </a:lnTo>
                  <a:lnTo>
                    <a:pt x="165" y="55"/>
                  </a:lnTo>
                  <a:lnTo>
                    <a:pt x="165" y="56"/>
                  </a:lnTo>
                  <a:lnTo>
                    <a:pt x="166" y="56"/>
                  </a:lnTo>
                  <a:lnTo>
                    <a:pt x="167" y="55"/>
                  </a:lnTo>
                  <a:lnTo>
                    <a:pt x="167" y="56"/>
                  </a:lnTo>
                  <a:lnTo>
                    <a:pt x="168" y="57"/>
                  </a:lnTo>
                  <a:lnTo>
                    <a:pt x="169" y="56"/>
                  </a:lnTo>
                  <a:lnTo>
                    <a:pt x="170" y="57"/>
                  </a:lnTo>
                  <a:lnTo>
                    <a:pt x="169" y="58"/>
                  </a:lnTo>
                  <a:lnTo>
                    <a:pt x="169" y="58"/>
                  </a:lnTo>
                  <a:lnTo>
                    <a:pt x="169" y="59"/>
                  </a:lnTo>
                  <a:lnTo>
                    <a:pt x="170" y="60"/>
                  </a:lnTo>
                  <a:lnTo>
                    <a:pt x="170" y="61"/>
                  </a:lnTo>
                  <a:lnTo>
                    <a:pt x="170" y="62"/>
                  </a:lnTo>
                  <a:lnTo>
                    <a:pt x="170" y="63"/>
                  </a:lnTo>
                  <a:lnTo>
                    <a:pt x="169" y="63"/>
                  </a:lnTo>
                  <a:lnTo>
                    <a:pt x="170" y="63"/>
                  </a:lnTo>
                  <a:lnTo>
                    <a:pt x="170" y="64"/>
                  </a:lnTo>
                  <a:lnTo>
                    <a:pt x="171" y="64"/>
                  </a:lnTo>
                  <a:lnTo>
                    <a:pt x="171" y="65"/>
                  </a:lnTo>
                  <a:lnTo>
                    <a:pt x="172" y="65"/>
                  </a:lnTo>
                  <a:lnTo>
                    <a:pt x="172" y="65"/>
                  </a:lnTo>
                  <a:lnTo>
                    <a:pt x="173" y="66"/>
                  </a:lnTo>
                  <a:lnTo>
                    <a:pt x="173" y="67"/>
                  </a:lnTo>
                  <a:lnTo>
                    <a:pt x="172" y="67"/>
                  </a:lnTo>
                  <a:lnTo>
                    <a:pt x="172" y="68"/>
                  </a:lnTo>
                  <a:lnTo>
                    <a:pt x="173" y="68"/>
                  </a:lnTo>
                  <a:lnTo>
                    <a:pt x="174" y="68"/>
                  </a:lnTo>
                  <a:lnTo>
                    <a:pt x="175" y="69"/>
                  </a:lnTo>
                  <a:lnTo>
                    <a:pt x="175" y="70"/>
                  </a:lnTo>
                  <a:lnTo>
                    <a:pt x="174" y="70"/>
                  </a:lnTo>
                  <a:lnTo>
                    <a:pt x="174" y="71"/>
                  </a:lnTo>
                  <a:lnTo>
                    <a:pt x="175" y="71"/>
                  </a:lnTo>
                  <a:lnTo>
                    <a:pt x="175" y="71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7" y="74"/>
                  </a:lnTo>
                  <a:lnTo>
                    <a:pt x="177" y="75"/>
                  </a:lnTo>
                  <a:lnTo>
                    <a:pt x="178" y="75"/>
                  </a:lnTo>
                  <a:lnTo>
                    <a:pt x="178" y="76"/>
                  </a:lnTo>
                  <a:lnTo>
                    <a:pt x="178" y="77"/>
                  </a:lnTo>
                  <a:lnTo>
                    <a:pt x="178" y="77"/>
                  </a:lnTo>
                  <a:lnTo>
                    <a:pt x="177" y="77"/>
                  </a:lnTo>
                  <a:lnTo>
                    <a:pt x="179" y="78"/>
                  </a:lnTo>
                  <a:lnTo>
                    <a:pt x="178" y="79"/>
                  </a:lnTo>
                  <a:lnTo>
                    <a:pt x="178" y="80"/>
                  </a:lnTo>
                  <a:lnTo>
                    <a:pt x="178" y="81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80" y="82"/>
                  </a:lnTo>
                  <a:lnTo>
                    <a:pt x="180" y="83"/>
                  </a:lnTo>
                  <a:lnTo>
                    <a:pt x="180" y="84"/>
                  </a:lnTo>
                  <a:lnTo>
                    <a:pt x="181" y="84"/>
                  </a:lnTo>
                  <a:lnTo>
                    <a:pt x="181" y="84"/>
                  </a:lnTo>
                  <a:lnTo>
                    <a:pt x="182" y="85"/>
                  </a:lnTo>
                  <a:lnTo>
                    <a:pt x="182" y="86"/>
                  </a:lnTo>
                  <a:lnTo>
                    <a:pt x="181" y="86"/>
                  </a:lnTo>
                  <a:lnTo>
                    <a:pt x="181" y="87"/>
                  </a:lnTo>
                  <a:lnTo>
                    <a:pt x="180" y="88"/>
                  </a:lnTo>
                  <a:lnTo>
                    <a:pt x="181" y="89"/>
                  </a:lnTo>
                  <a:lnTo>
                    <a:pt x="182" y="89"/>
                  </a:lnTo>
                  <a:lnTo>
                    <a:pt x="183" y="90"/>
                  </a:lnTo>
                  <a:lnTo>
                    <a:pt x="183" y="90"/>
                  </a:lnTo>
                  <a:lnTo>
                    <a:pt x="183" y="91"/>
                  </a:lnTo>
                  <a:lnTo>
                    <a:pt x="184" y="92"/>
                  </a:lnTo>
                  <a:lnTo>
                    <a:pt x="183" y="92"/>
                  </a:lnTo>
                  <a:lnTo>
                    <a:pt x="184" y="93"/>
                  </a:lnTo>
                  <a:lnTo>
                    <a:pt x="185" y="94"/>
                  </a:lnTo>
                  <a:lnTo>
                    <a:pt x="184" y="94"/>
                  </a:lnTo>
                  <a:lnTo>
                    <a:pt x="185" y="95"/>
                  </a:lnTo>
                  <a:lnTo>
                    <a:pt x="185" y="96"/>
                  </a:lnTo>
                  <a:lnTo>
                    <a:pt x="186" y="96"/>
                  </a:lnTo>
                  <a:lnTo>
                    <a:pt x="186" y="97"/>
                  </a:lnTo>
                  <a:lnTo>
                    <a:pt x="187" y="97"/>
                  </a:lnTo>
                  <a:lnTo>
                    <a:pt x="188" y="97"/>
                  </a:lnTo>
                  <a:lnTo>
                    <a:pt x="189" y="97"/>
                  </a:lnTo>
                  <a:lnTo>
                    <a:pt x="190" y="97"/>
                  </a:lnTo>
                  <a:lnTo>
                    <a:pt x="190" y="97"/>
                  </a:lnTo>
                  <a:lnTo>
                    <a:pt x="191" y="98"/>
                  </a:lnTo>
                  <a:lnTo>
                    <a:pt x="192" y="98"/>
                  </a:lnTo>
                  <a:lnTo>
                    <a:pt x="191" y="99"/>
                  </a:lnTo>
                  <a:lnTo>
                    <a:pt x="192" y="100"/>
                  </a:lnTo>
                  <a:lnTo>
                    <a:pt x="193" y="100"/>
                  </a:lnTo>
                  <a:lnTo>
                    <a:pt x="194" y="101"/>
                  </a:lnTo>
                  <a:lnTo>
                    <a:pt x="194" y="102"/>
                  </a:lnTo>
                  <a:lnTo>
                    <a:pt x="195" y="101"/>
                  </a:lnTo>
                  <a:lnTo>
                    <a:pt x="196" y="101"/>
                  </a:lnTo>
                  <a:lnTo>
                    <a:pt x="196" y="102"/>
                  </a:lnTo>
                  <a:lnTo>
                    <a:pt x="196" y="102"/>
                  </a:lnTo>
                  <a:lnTo>
                    <a:pt x="197" y="103"/>
                  </a:lnTo>
                  <a:lnTo>
                    <a:pt x="197" y="103"/>
                  </a:lnTo>
                  <a:lnTo>
                    <a:pt x="198" y="103"/>
                  </a:lnTo>
                  <a:lnTo>
                    <a:pt x="199" y="104"/>
                  </a:lnTo>
                  <a:lnTo>
                    <a:pt x="200" y="104"/>
                  </a:lnTo>
                  <a:lnTo>
                    <a:pt x="201" y="104"/>
                  </a:lnTo>
                  <a:lnTo>
                    <a:pt x="202" y="103"/>
                  </a:lnTo>
                  <a:lnTo>
                    <a:pt x="202" y="103"/>
                  </a:lnTo>
                  <a:lnTo>
                    <a:pt x="203" y="103"/>
                  </a:lnTo>
                  <a:lnTo>
                    <a:pt x="204" y="103"/>
                  </a:lnTo>
                  <a:lnTo>
                    <a:pt x="205" y="103"/>
                  </a:lnTo>
                  <a:lnTo>
                    <a:pt x="206" y="103"/>
                  </a:lnTo>
                  <a:lnTo>
                    <a:pt x="207" y="103"/>
                  </a:lnTo>
                  <a:lnTo>
                    <a:pt x="208" y="103"/>
                  </a:lnTo>
                  <a:lnTo>
                    <a:pt x="209" y="103"/>
                  </a:lnTo>
                  <a:lnTo>
                    <a:pt x="209" y="103"/>
                  </a:lnTo>
                  <a:lnTo>
                    <a:pt x="210" y="103"/>
                  </a:lnTo>
                  <a:lnTo>
                    <a:pt x="211" y="104"/>
                  </a:lnTo>
                  <a:lnTo>
                    <a:pt x="211" y="105"/>
                  </a:lnTo>
                  <a:lnTo>
                    <a:pt x="212" y="106"/>
                  </a:lnTo>
                  <a:lnTo>
                    <a:pt x="213" y="105"/>
                  </a:lnTo>
                  <a:lnTo>
                    <a:pt x="214" y="106"/>
                  </a:lnTo>
                  <a:lnTo>
                    <a:pt x="215" y="107"/>
                  </a:lnTo>
                  <a:lnTo>
                    <a:pt x="215" y="107"/>
                  </a:lnTo>
                  <a:lnTo>
                    <a:pt x="216" y="107"/>
                  </a:lnTo>
                  <a:lnTo>
                    <a:pt x="217" y="108"/>
                  </a:lnTo>
                  <a:lnTo>
                    <a:pt x="218" y="108"/>
                  </a:lnTo>
                  <a:lnTo>
                    <a:pt x="218" y="109"/>
                  </a:lnTo>
                  <a:lnTo>
                    <a:pt x="219" y="109"/>
                  </a:lnTo>
                  <a:lnTo>
                    <a:pt x="219" y="110"/>
                  </a:lnTo>
                  <a:lnTo>
                    <a:pt x="220" y="111"/>
                  </a:lnTo>
                  <a:lnTo>
                    <a:pt x="221" y="111"/>
                  </a:lnTo>
                  <a:lnTo>
                    <a:pt x="221" y="112"/>
                  </a:lnTo>
                  <a:lnTo>
                    <a:pt x="221" y="112"/>
                  </a:lnTo>
                  <a:lnTo>
                    <a:pt x="222" y="113"/>
                  </a:lnTo>
                  <a:lnTo>
                    <a:pt x="223" y="113"/>
                  </a:lnTo>
                  <a:lnTo>
                    <a:pt x="223" y="114"/>
                  </a:lnTo>
                  <a:lnTo>
                    <a:pt x="224" y="113"/>
                  </a:lnTo>
                  <a:lnTo>
                    <a:pt x="224" y="114"/>
                  </a:lnTo>
                  <a:lnTo>
                    <a:pt x="225" y="115"/>
                  </a:lnTo>
                  <a:lnTo>
                    <a:pt x="225" y="116"/>
                  </a:lnTo>
                  <a:lnTo>
                    <a:pt x="226" y="116"/>
                  </a:lnTo>
                  <a:lnTo>
                    <a:pt x="227" y="116"/>
                  </a:lnTo>
                  <a:lnTo>
                    <a:pt x="228" y="116"/>
                  </a:lnTo>
                  <a:lnTo>
                    <a:pt x="228" y="116"/>
                  </a:lnTo>
                  <a:lnTo>
                    <a:pt x="229" y="116"/>
                  </a:lnTo>
                  <a:lnTo>
                    <a:pt x="230" y="116"/>
                  </a:lnTo>
                  <a:lnTo>
                    <a:pt x="231" y="116"/>
                  </a:lnTo>
                  <a:lnTo>
                    <a:pt x="231" y="116"/>
                  </a:lnTo>
                  <a:lnTo>
                    <a:pt x="232" y="116"/>
                  </a:lnTo>
                  <a:lnTo>
                    <a:pt x="233" y="116"/>
                  </a:lnTo>
                  <a:lnTo>
                    <a:pt x="234" y="116"/>
                  </a:lnTo>
                  <a:lnTo>
                    <a:pt x="234" y="116"/>
                  </a:lnTo>
                  <a:lnTo>
                    <a:pt x="235" y="116"/>
                  </a:lnTo>
                  <a:lnTo>
                    <a:pt x="236" y="116"/>
                  </a:lnTo>
                  <a:lnTo>
                    <a:pt x="237" y="117"/>
                  </a:lnTo>
                  <a:lnTo>
                    <a:pt x="238" y="117"/>
                  </a:lnTo>
                  <a:lnTo>
                    <a:pt x="239" y="117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43" y="117"/>
                  </a:lnTo>
                  <a:lnTo>
                    <a:pt x="244" y="118"/>
                  </a:lnTo>
                  <a:lnTo>
                    <a:pt x="245" y="118"/>
                  </a:lnTo>
                  <a:lnTo>
                    <a:pt x="246" y="118"/>
                  </a:lnTo>
                  <a:lnTo>
                    <a:pt x="247" y="118"/>
                  </a:lnTo>
                  <a:lnTo>
                    <a:pt x="247" y="119"/>
                  </a:lnTo>
                  <a:lnTo>
                    <a:pt x="247" y="119"/>
                  </a:lnTo>
                  <a:lnTo>
                    <a:pt x="248" y="119"/>
                  </a:lnTo>
                  <a:lnTo>
                    <a:pt x="249" y="120"/>
                  </a:lnTo>
                  <a:lnTo>
                    <a:pt x="249" y="121"/>
                  </a:lnTo>
                  <a:lnTo>
                    <a:pt x="250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3" y="121"/>
                  </a:lnTo>
                  <a:lnTo>
                    <a:pt x="253" y="120"/>
                  </a:lnTo>
                  <a:lnTo>
                    <a:pt x="253" y="120"/>
                  </a:lnTo>
                  <a:lnTo>
                    <a:pt x="254" y="120"/>
                  </a:lnTo>
                  <a:lnTo>
                    <a:pt x="255" y="120"/>
                  </a:lnTo>
                  <a:lnTo>
                    <a:pt x="256" y="120"/>
                  </a:lnTo>
                  <a:lnTo>
                    <a:pt x="257" y="120"/>
                  </a:lnTo>
                  <a:lnTo>
                    <a:pt x="258" y="120"/>
                  </a:lnTo>
                  <a:lnTo>
                    <a:pt x="259" y="120"/>
                  </a:lnTo>
                  <a:lnTo>
                    <a:pt x="260" y="121"/>
                  </a:lnTo>
                  <a:lnTo>
                    <a:pt x="260" y="121"/>
                  </a:lnTo>
                  <a:lnTo>
                    <a:pt x="260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3"/>
                  </a:lnTo>
                  <a:lnTo>
                    <a:pt x="263" y="124"/>
                  </a:lnTo>
                  <a:lnTo>
                    <a:pt x="263" y="125"/>
                  </a:lnTo>
                  <a:lnTo>
                    <a:pt x="264" y="126"/>
                  </a:lnTo>
                  <a:lnTo>
                    <a:pt x="265" y="126"/>
                  </a:lnTo>
                  <a:lnTo>
                    <a:pt x="266" y="127"/>
                  </a:lnTo>
                  <a:lnTo>
                    <a:pt x="266" y="128"/>
                  </a:lnTo>
                  <a:lnTo>
                    <a:pt x="267" y="128"/>
                  </a:lnTo>
                  <a:lnTo>
                    <a:pt x="268" y="129"/>
                  </a:lnTo>
                  <a:lnTo>
                    <a:pt x="269" y="130"/>
                  </a:lnTo>
                  <a:lnTo>
                    <a:pt x="270" y="130"/>
                  </a:lnTo>
                  <a:lnTo>
                    <a:pt x="271" y="130"/>
                  </a:lnTo>
                  <a:lnTo>
                    <a:pt x="272" y="130"/>
                  </a:lnTo>
                  <a:lnTo>
                    <a:pt x="272" y="131"/>
                  </a:lnTo>
                  <a:lnTo>
                    <a:pt x="273" y="132"/>
                  </a:lnTo>
                  <a:lnTo>
                    <a:pt x="272" y="133"/>
                  </a:lnTo>
                  <a:lnTo>
                    <a:pt x="272" y="134"/>
                  </a:lnTo>
                  <a:lnTo>
                    <a:pt x="272" y="135"/>
                  </a:lnTo>
                  <a:lnTo>
                    <a:pt x="273" y="135"/>
                  </a:lnTo>
                  <a:lnTo>
                    <a:pt x="273" y="136"/>
                  </a:lnTo>
                  <a:lnTo>
                    <a:pt x="274" y="137"/>
                  </a:lnTo>
                  <a:lnTo>
                    <a:pt x="274" y="138"/>
                  </a:lnTo>
                  <a:lnTo>
                    <a:pt x="275" y="139"/>
                  </a:lnTo>
                  <a:lnTo>
                    <a:pt x="275" y="140"/>
                  </a:lnTo>
                  <a:lnTo>
                    <a:pt x="275" y="141"/>
                  </a:lnTo>
                  <a:lnTo>
                    <a:pt x="274" y="141"/>
                  </a:lnTo>
                  <a:lnTo>
                    <a:pt x="274" y="142"/>
                  </a:lnTo>
                  <a:lnTo>
                    <a:pt x="274" y="143"/>
                  </a:lnTo>
                  <a:lnTo>
                    <a:pt x="273" y="144"/>
                  </a:lnTo>
                  <a:lnTo>
                    <a:pt x="273" y="145"/>
                  </a:lnTo>
                  <a:lnTo>
                    <a:pt x="272" y="146"/>
                  </a:lnTo>
                  <a:lnTo>
                    <a:pt x="272" y="147"/>
                  </a:lnTo>
                  <a:lnTo>
                    <a:pt x="271" y="149"/>
                  </a:lnTo>
                  <a:lnTo>
                    <a:pt x="270" y="150"/>
                  </a:lnTo>
                  <a:lnTo>
                    <a:pt x="269" y="151"/>
                  </a:lnTo>
                  <a:lnTo>
                    <a:pt x="268" y="152"/>
                  </a:lnTo>
                  <a:lnTo>
                    <a:pt x="266" y="153"/>
                  </a:lnTo>
                  <a:lnTo>
                    <a:pt x="266" y="154"/>
                  </a:lnTo>
                  <a:lnTo>
                    <a:pt x="264" y="154"/>
                  </a:lnTo>
                  <a:lnTo>
                    <a:pt x="263" y="155"/>
                  </a:lnTo>
                  <a:lnTo>
                    <a:pt x="262" y="156"/>
                  </a:lnTo>
                  <a:lnTo>
                    <a:pt x="261" y="157"/>
                  </a:lnTo>
                  <a:lnTo>
                    <a:pt x="260" y="158"/>
                  </a:lnTo>
                  <a:lnTo>
                    <a:pt x="260" y="159"/>
                  </a:lnTo>
                  <a:lnTo>
                    <a:pt x="260" y="159"/>
                  </a:lnTo>
                  <a:lnTo>
                    <a:pt x="259" y="160"/>
                  </a:lnTo>
                  <a:lnTo>
                    <a:pt x="259" y="160"/>
                  </a:lnTo>
                  <a:lnTo>
                    <a:pt x="258" y="161"/>
                  </a:lnTo>
                  <a:lnTo>
                    <a:pt x="258" y="162"/>
                  </a:lnTo>
                  <a:lnTo>
                    <a:pt x="257" y="164"/>
                  </a:lnTo>
                  <a:lnTo>
                    <a:pt x="257" y="165"/>
                  </a:lnTo>
                  <a:lnTo>
                    <a:pt x="257" y="166"/>
                  </a:lnTo>
                  <a:lnTo>
                    <a:pt x="256" y="166"/>
                  </a:lnTo>
                  <a:lnTo>
                    <a:pt x="256" y="167"/>
                  </a:lnTo>
                  <a:lnTo>
                    <a:pt x="255" y="168"/>
                  </a:lnTo>
                  <a:lnTo>
                    <a:pt x="255" y="169"/>
                  </a:lnTo>
                  <a:lnTo>
                    <a:pt x="254" y="170"/>
                  </a:lnTo>
                  <a:lnTo>
                    <a:pt x="253" y="171"/>
                  </a:lnTo>
                  <a:lnTo>
                    <a:pt x="253" y="172"/>
                  </a:lnTo>
                  <a:lnTo>
                    <a:pt x="253" y="173"/>
                  </a:lnTo>
                  <a:lnTo>
                    <a:pt x="253" y="173"/>
                  </a:lnTo>
                  <a:lnTo>
                    <a:pt x="252" y="174"/>
                  </a:lnTo>
                  <a:lnTo>
                    <a:pt x="252" y="175"/>
                  </a:lnTo>
                  <a:lnTo>
                    <a:pt x="252" y="176"/>
                  </a:lnTo>
                  <a:lnTo>
                    <a:pt x="251" y="177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1" y="180"/>
                  </a:lnTo>
                  <a:lnTo>
                    <a:pt x="251" y="181"/>
                  </a:lnTo>
                  <a:lnTo>
                    <a:pt x="251" y="182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0" y="186"/>
                  </a:lnTo>
                  <a:lnTo>
                    <a:pt x="250" y="187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9" y="191"/>
                  </a:lnTo>
                  <a:lnTo>
                    <a:pt x="248" y="192"/>
                  </a:lnTo>
                  <a:lnTo>
                    <a:pt x="248" y="192"/>
                  </a:lnTo>
                  <a:lnTo>
                    <a:pt x="248" y="193"/>
                  </a:lnTo>
                  <a:lnTo>
                    <a:pt x="248" y="195"/>
                  </a:lnTo>
                  <a:lnTo>
                    <a:pt x="248" y="196"/>
                  </a:lnTo>
                  <a:lnTo>
                    <a:pt x="248" y="197"/>
                  </a:lnTo>
                  <a:lnTo>
                    <a:pt x="248" y="198"/>
                  </a:lnTo>
                  <a:lnTo>
                    <a:pt x="248" y="198"/>
                  </a:lnTo>
                  <a:lnTo>
                    <a:pt x="248" y="199"/>
                  </a:lnTo>
                  <a:lnTo>
                    <a:pt x="248" y="201"/>
                  </a:lnTo>
                  <a:lnTo>
                    <a:pt x="248" y="203"/>
                  </a:lnTo>
                  <a:lnTo>
                    <a:pt x="249" y="204"/>
                  </a:lnTo>
                  <a:lnTo>
                    <a:pt x="249" y="205"/>
                  </a:lnTo>
                  <a:lnTo>
                    <a:pt x="249" y="206"/>
                  </a:lnTo>
                  <a:lnTo>
                    <a:pt x="249" y="207"/>
                  </a:lnTo>
                  <a:lnTo>
                    <a:pt x="249" y="208"/>
                  </a:lnTo>
                  <a:lnTo>
                    <a:pt x="250" y="210"/>
                  </a:lnTo>
                  <a:lnTo>
                    <a:pt x="250" y="211"/>
                  </a:lnTo>
                  <a:lnTo>
                    <a:pt x="250" y="212"/>
                  </a:lnTo>
                  <a:lnTo>
                    <a:pt x="250" y="213"/>
                  </a:lnTo>
                  <a:lnTo>
                    <a:pt x="250" y="215"/>
                  </a:lnTo>
                  <a:lnTo>
                    <a:pt x="250" y="216"/>
                  </a:lnTo>
                  <a:lnTo>
                    <a:pt x="251" y="217"/>
                  </a:lnTo>
                  <a:lnTo>
                    <a:pt x="251" y="217"/>
                  </a:lnTo>
                  <a:lnTo>
                    <a:pt x="251" y="218"/>
                  </a:lnTo>
                  <a:lnTo>
                    <a:pt x="251" y="219"/>
                  </a:lnTo>
                  <a:lnTo>
                    <a:pt x="251" y="220"/>
                  </a:lnTo>
                  <a:lnTo>
                    <a:pt x="251" y="221"/>
                  </a:lnTo>
                  <a:lnTo>
                    <a:pt x="251" y="222"/>
                  </a:lnTo>
                  <a:lnTo>
                    <a:pt x="251" y="223"/>
                  </a:lnTo>
                  <a:lnTo>
                    <a:pt x="251" y="223"/>
                  </a:lnTo>
                  <a:lnTo>
                    <a:pt x="251" y="224"/>
                  </a:lnTo>
                  <a:lnTo>
                    <a:pt x="251" y="226"/>
                  </a:lnTo>
                  <a:lnTo>
                    <a:pt x="250" y="226"/>
                  </a:lnTo>
                  <a:lnTo>
                    <a:pt x="251" y="227"/>
                  </a:lnTo>
                  <a:lnTo>
                    <a:pt x="251" y="228"/>
                  </a:lnTo>
                  <a:lnTo>
                    <a:pt x="251" y="229"/>
                  </a:lnTo>
                  <a:lnTo>
                    <a:pt x="250" y="230"/>
                  </a:lnTo>
                  <a:lnTo>
                    <a:pt x="250" y="231"/>
                  </a:lnTo>
                  <a:lnTo>
                    <a:pt x="250" y="232"/>
                  </a:lnTo>
                  <a:lnTo>
                    <a:pt x="249" y="232"/>
                  </a:lnTo>
                  <a:lnTo>
                    <a:pt x="249" y="233"/>
                  </a:lnTo>
                  <a:lnTo>
                    <a:pt x="249" y="234"/>
                  </a:lnTo>
                  <a:lnTo>
                    <a:pt x="248" y="234"/>
                  </a:lnTo>
                  <a:lnTo>
                    <a:pt x="249" y="234"/>
                  </a:lnTo>
                  <a:lnTo>
                    <a:pt x="250" y="234"/>
                  </a:lnTo>
                  <a:lnTo>
                    <a:pt x="251" y="234"/>
                  </a:lnTo>
                  <a:lnTo>
                    <a:pt x="252" y="234"/>
                  </a:lnTo>
                  <a:lnTo>
                    <a:pt x="253" y="234"/>
                  </a:lnTo>
                  <a:lnTo>
                    <a:pt x="253" y="234"/>
                  </a:lnTo>
                  <a:lnTo>
                    <a:pt x="254" y="234"/>
                  </a:lnTo>
                  <a:lnTo>
                    <a:pt x="255" y="234"/>
                  </a:lnTo>
                  <a:lnTo>
                    <a:pt x="256" y="234"/>
                  </a:lnTo>
                  <a:lnTo>
                    <a:pt x="257" y="234"/>
                  </a:lnTo>
                  <a:lnTo>
                    <a:pt x="258" y="233"/>
                  </a:lnTo>
                  <a:lnTo>
                    <a:pt x="259" y="233"/>
                  </a:lnTo>
                  <a:lnTo>
                    <a:pt x="260" y="233"/>
                  </a:lnTo>
                  <a:lnTo>
                    <a:pt x="260" y="233"/>
                  </a:lnTo>
                  <a:lnTo>
                    <a:pt x="261" y="233"/>
                  </a:lnTo>
                  <a:lnTo>
                    <a:pt x="262" y="233"/>
                  </a:lnTo>
                  <a:lnTo>
                    <a:pt x="263" y="233"/>
                  </a:lnTo>
                  <a:lnTo>
                    <a:pt x="264" y="233"/>
                  </a:lnTo>
                  <a:lnTo>
                    <a:pt x="265" y="233"/>
                  </a:lnTo>
                  <a:lnTo>
                    <a:pt x="266" y="234"/>
                  </a:lnTo>
                  <a:lnTo>
                    <a:pt x="266" y="234"/>
                  </a:lnTo>
                  <a:lnTo>
                    <a:pt x="267" y="234"/>
                  </a:lnTo>
                  <a:lnTo>
                    <a:pt x="268" y="234"/>
                  </a:lnTo>
                  <a:lnTo>
                    <a:pt x="269" y="234"/>
                  </a:lnTo>
                  <a:lnTo>
                    <a:pt x="271" y="234"/>
                  </a:lnTo>
                  <a:lnTo>
                    <a:pt x="272" y="234"/>
                  </a:lnTo>
                  <a:lnTo>
                    <a:pt x="272" y="235"/>
                  </a:lnTo>
                  <a:lnTo>
                    <a:pt x="273" y="235"/>
                  </a:lnTo>
                  <a:lnTo>
                    <a:pt x="273" y="234"/>
                  </a:lnTo>
                  <a:lnTo>
                    <a:pt x="274" y="234"/>
                  </a:lnTo>
                  <a:lnTo>
                    <a:pt x="275" y="234"/>
                  </a:lnTo>
                  <a:lnTo>
                    <a:pt x="276" y="234"/>
                  </a:lnTo>
                  <a:lnTo>
                    <a:pt x="277" y="234"/>
                  </a:lnTo>
                  <a:lnTo>
                    <a:pt x="278" y="234"/>
                  </a:lnTo>
                  <a:lnTo>
                    <a:pt x="279" y="234"/>
                  </a:lnTo>
                  <a:lnTo>
                    <a:pt x="279" y="234"/>
                  </a:lnTo>
                  <a:lnTo>
                    <a:pt x="280" y="233"/>
                  </a:lnTo>
                  <a:lnTo>
                    <a:pt x="280" y="232"/>
                  </a:lnTo>
                  <a:lnTo>
                    <a:pt x="281" y="231"/>
                  </a:lnTo>
                  <a:lnTo>
                    <a:pt x="282" y="231"/>
                  </a:lnTo>
                  <a:lnTo>
                    <a:pt x="283" y="230"/>
                  </a:lnTo>
                  <a:lnTo>
                    <a:pt x="284" y="230"/>
                  </a:lnTo>
                  <a:lnTo>
                    <a:pt x="284" y="229"/>
                  </a:lnTo>
                  <a:lnTo>
                    <a:pt x="284" y="228"/>
                  </a:lnTo>
                  <a:lnTo>
                    <a:pt x="285" y="227"/>
                  </a:lnTo>
                  <a:lnTo>
                    <a:pt x="285" y="226"/>
                  </a:lnTo>
                  <a:lnTo>
                    <a:pt x="285" y="225"/>
                  </a:lnTo>
                  <a:lnTo>
                    <a:pt x="285" y="224"/>
                  </a:lnTo>
                  <a:lnTo>
                    <a:pt x="285" y="223"/>
                  </a:lnTo>
                  <a:lnTo>
                    <a:pt x="285" y="223"/>
                  </a:lnTo>
                  <a:lnTo>
                    <a:pt x="285" y="223"/>
                  </a:lnTo>
                  <a:lnTo>
                    <a:pt x="286" y="223"/>
                  </a:lnTo>
                  <a:lnTo>
                    <a:pt x="288" y="223"/>
                  </a:lnTo>
                  <a:lnTo>
                    <a:pt x="289" y="222"/>
                  </a:lnTo>
                  <a:lnTo>
                    <a:pt x="290" y="223"/>
                  </a:lnTo>
                  <a:lnTo>
                    <a:pt x="291" y="222"/>
                  </a:lnTo>
                  <a:lnTo>
                    <a:pt x="291" y="223"/>
                  </a:lnTo>
                  <a:lnTo>
                    <a:pt x="291" y="223"/>
                  </a:lnTo>
                  <a:lnTo>
                    <a:pt x="292" y="223"/>
                  </a:lnTo>
                  <a:lnTo>
                    <a:pt x="292" y="222"/>
                  </a:lnTo>
                  <a:lnTo>
                    <a:pt x="293" y="222"/>
                  </a:lnTo>
                  <a:lnTo>
                    <a:pt x="294" y="222"/>
                  </a:lnTo>
                  <a:lnTo>
                    <a:pt x="295" y="222"/>
                  </a:lnTo>
                  <a:lnTo>
                    <a:pt x="296" y="223"/>
                  </a:lnTo>
                  <a:lnTo>
                    <a:pt x="297" y="223"/>
                  </a:lnTo>
                  <a:lnTo>
                    <a:pt x="297" y="223"/>
                  </a:lnTo>
                  <a:lnTo>
                    <a:pt x="298" y="224"/>
                  </a:lnTo>
                  <a:lnTo>
                    <a:pt x="298" y="224"/>
                  </a:lnTo>
                  <a:lnTo>
                    <a:pt x="299" y="224"/>
                  </a:lnTo>
                  <a:lnTo>
                    <a:pt x="301" y="223"/>
                  </a:lnTo>
                  <a:lnTo>
                    <a:pt x="301" y="223"/>
                  </a:lnTo>
                  <a:lnTo>
                    <a:pt x="302" y="222"/>
                  </a:lnTo>
                  <a:lnTo>
                    <a:pt x="302" y="221"/>
                  </a:lnTo>
                  <a:lnTo>
                    <a:pt x="303" y="219"/>
                  </a:lnTo>
                  <a:lnTo>
                    <a:pt x="304" y="218"/>
                  </a:lnTo>
                  <a:lnTo>
                    <a:pt x="304" y="217"/>
                  </a:lnTo>
                  <a:lnTo>
                    <a:pt x="304" y="217"/>
                  </a:lnTo>
                  <a:lnTo>
                    <a:pt x="305" y="217"/>
                  </a:lnTo>
                  <a:lnTo>
                    <a:pt x="306" y="217"/>
                  </a:lnTo>
                  <a:lnTo>
                    <a:pt x="306" y="216"/>
                  </a:lnTo>
                  <a:lnTo>
                    <a:pt x="307" y="216"/>
                  </a:lnTo>
                  <a:lnTo>
                    <a:pt x="308" y="216"/>
                  </a:lnTo>
                  <a:lnTo>
                    <a:pt x="309" y="216"/>
                  </a:lnTo>
                  <a:lnTo>
                    <a:pt x="310" y="216"/>
                  </a:lnTo>
                  <a:lnTo>
                    <a:pt x="311" y="216"/>
                  </a:lnTo>
                  <a:lnTo>
                    <a:pt x="311" y="216"/>
                  </a:lnTo>
                  <a:lnTo>
                    <a:pt x="311" y="215"/>
                  </a:lnTo>
                  <a:lnTo>
                    <a:pt x="312" y="215"/>
                  </a:lnTo>
                  <a:lnTo>
                    <a:pt x="312" y="214"/>
                  </a:lnTo>
                  <a:lnTo>
                    <a:pt x="313" y="214"/>
                  </a:lnTo>
                  <a:lnTo>
                    <a:pt x="313" y="213"/>
                  </a:lnTo>
                  <a:lnTo>
                    <a:pt x="314" y="213"/>
                  </a:lnTo>
                  <a:lnTo>
                    <a:pt x="315" y="213"/>
                  </a:lnTo>
                  <a:lnTo>
                    <a:pt x="316" y="212"/>
                  </a:lnTo>
                  <a:lnTo>
                    <a:pt x="317" y="211"/>
                  </a:lnTo>
                  <a:lnTo>
                    <a:pt x="317" y="211"/>
                  </a:lnTo>
                  <a:lnTo>
                    <a:pt x="318" y="211"/>
                  </a:lnTo>
                  <a:lnTo>
                    <a:pt x="320" y="211"/>
                  </a:lnTo>
                  <a:lnTo>
                    <a:pt x="323" y="211"/>
                  </a:lnTo>
                  <a:lnTo>
                    <a:pt x="324" y="211"/>
                  </a:lnTo>
                  <a:lnTo>
                    <a:pt x="327" y="211"/>
                  </a:lnTo>
                  <a:lnTo>
                    <a:pt x="330" y="211"/>
                  </a:lnTo>
                  <a:lnTo>
                    <a:pt x="331" y="211"/>
                  </a:lnTo>
                  <a:lnTo>
                    <a:pt x="333" y="211"/>
                  </a:lnTo>
                  <a:lnTo>
                    <a:pt x="335" y="211"/>
                  </a:lnTo>
                  <a:lnTo>
                    <a:pt x="336" y="211"/>
                  </a:lnTo>
                  <a:lnTo>
                    <a:pt x="337" y="212"/>
                  </a:lnTo>
                  <a:lnTo>
                    <a:pt x="339" y="212"/>
                  </a:lnTo>
                  <a:lnTo>
                    <a:pt x="341" y="213"/>
                  </a:lnTo>
                  <a:lnTo>
                    <a:pt x="342" y="214"/>
                  </a:lnTo>
                  <a:lnTo>
                    <a:pt x="342" y="214"/>
                  </a:lnTo>
                  <a:lnTo>
                    <a:pt x="344" y="215"/>
                  </a:lnTo>
                  <a:lnTo>
                    <a:pt x="345" y="216"/>
                  </a:lnTo>
                  <a:lnTo>
                    <a:pt x="346" y="217"/>
                  </a:lnTo>
                  <a:lnTo>
                    <a:pt x="347" y="218"/>
                  </a:lnTo>
                  <a:lnTo>
                    <a:pt x="349" y="219"/>
                  </a:lnTo>
                  <a:lnTo>
                    <a:pt x="349" y="220"/>
                  </a:lnTo>
                  <a:lnTo>
                    <a:pt x="350" y="221"/>
                  </a:lnTo>
                  <a:lnTo>
                    <a:pt x="351" y="222"/>
                  </a:lnTo>
                  <a:lnTo>
                    <a:pt x="352" y="223"/>
                  </a:lnTo>
                  <a:lnTo>
                    <a:pt x="354" y="223"/>
                  </a:lnTo>
                  <a:lnTo>
                    <a:pt x="355" y="225"/>
                  </a:lnTo>
                  <a:lnTo>
                    <a:pt x="356" y="226"/>
                  </a:lnTo>
                  <a:lnTo>
                    <a:pt x="358" y="227"/>
                  </a:lnTo>
                  <a:lnTo>
                    <a:pt x="359" y="228"/>
                  </a:lnTo>
                  <a:lnTo>
                    <a:pt x="361" y="229"/>
                  </a:lnTo>
                  <a:lnTo>
                    <a:pt x="362" y="230"/>
                  </a:lnTo>
                  <a:lnTo>
                    <a:pt x="363" y="230"/>
                  </a:lnTo>
                  <a:lnTo>
                    <a:pt x="365" y="230"/>
                  </a:lnTo>
                  <a:lnTo>
                    <a:pt x="367" y="230"/>
                  </a:lnTo>
                  <a:lnTo>
                    <a:pt x="368" y="230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3" y="230"/>
                  </a:lnTo>
                  <a:lnTo>
                    <a:pt x="374" y="229"/>
                  </a:lnTo>
                  <a:lnTo>
                    <a:pt x="375" y="229"/>
                  </a:lnTo>
                  <a:lnTo>
                    <a:pt x="377" y="228"/>
                  </a:lnTo>
                  <a:lnTo>
                    <a:pt x="379" y="228"/>
                  </a:lnTo>
                  <a:lnTo>
                    <a:pt x="380" y="227"/>
                  </a:lnTo>
                  <a:lnTo>
                    <a:pt x="381" y="227"/>
                  </a:lnTo>
                  <a:lnTo>
                    <a:pt x="383" y="226"/>
                  </a:lnTo>
                  <a:lnTo>
                    <a:pt x="385" y="226"/>
                  </a:lnTo>
                  <a:lnTo>
                    <a:pt x="387" y="226"/>
                  </a:lnTo>
                  <a:lnTo>
                    <a:pt x="388" y="226"/>
                  </a:lnTo>
                  <a:lnTo>
                    <a:pt x="390" y="227"/>
                  </a:lnTo>
                  <a:lnTo>
                    <a:pt x="391" y="227"/>
                  </a:lnTo>
                  <a:lnTo>
                    <a:pt x="392" y="227"/>
                  </a:lnTo>
                  <a:lnTo>
                    <a:pt x="393" y="227"/>
                  </a:lnTo>
                  <a:lnTo>
                    <a:pt x="394" y="228"/>
                  </a:lnTo>
                  <a:lnTo>
                    <a:pt x="396" y="229"/>
                  </a:lnTo>
                  <a:lnTo>
                    <a:pt x="399" y="230"/>
                  </a:lnTo>
                  <a:lnTo>
                    <a:pt x="400" y="230"/>
                  </a:lnTo>
                  <a:lnTo>
                    <a:pt x="402" y="230"/>
                  </a:lnTo>
                  <a:lnTo>
                    <a:pt x="404" y="231"/>
                  </a:lnTo>
                  <a:lnTo>
                    <a:pt x="406" y="231"/>
                  </a:lnTo>
                  <a:lnTo>
                    <a:pt x="408" y="232"/>
                  </a:lnTo>
                  <a:lnTo>
                    <a:pt x="411" y="232"/>
                  </a:lnTo>
                  <a:lnTo>
                    <a:pt x="412" y="232"/>
                  </a:lnTo>
                  <a:lnTo>
                    <a:pt x="414" y="233"/>
                  </a:lnTo>
                  <a:lnTo>
                    <a:pt x="416" y="233"/>
                  </a:lnTo>
                  <a:lnTo>
                    <a:pt x="418" y="233"/>
                  </a:lnTo>
                  <a:lnTo>
                    <a:pt x="419" y="233"/>
                  </a:lnTo>
                  <a:lnTo>
                    <a:pt x="421" y="233"/>
                  </a:lnTo>
                  <a:lnTo>
                    <a:pt x="422" y="233"/>
                  </a:lnTo>
                  <a:lnTo>
                    <a:pt x="423" y="234"/>
                  </a:lnTo>
                  <a:lnTo>
                    <a:pt x="424" y="235"/>
                  </a:lnTo>
                  <a:lnTo>
                    <a:pt x="425" y="235"/>
                  </a:lnTo>
                  <a:lnTo>
                    <a:pt x="425" y="236"/>
                  </a:lnTo>
                  <a:lnTo>
                    <a:pt x="426" y="236"/>
                  </a:lnTo>
                  <a:lnTo>
                    <a:pt x="427" y="236"/>
                  </a:lnTo>
                  <a:lnTo>
                    <a:pt x="427" y="236"/>
                  </a:lnTo>
                  <a:lnTo>
                    <a:pt x="428" y="236"/>
                  </a:lnTo>
                  <a:lnTo>
                    <a:pt x="429" y="236"/>
                  </a:lnTo>
                  <a:lnTo>
                    <a:pt x="430" y="237"/>
                  </a:lnTo>
                  <a:lnTo>
                    <a:pt x="431" y="237"/>
                  </a:lnTo>
                  <a:lnTo>
                    <a:pt x="432" y="238"/>
                  </a:lnTo>
                  <a:lnTo>
                    <a:pt x="433" y="239"/>
                  </a:lnTo>
                  <a:lnTo>
                    <a:pt x="434" y="239"/>
                  </a:lnTo>
                  <a:lnTo>
                    <a:pt x="435" y="240"/>
                  </a:lnTo>
                  <a:lnTo>
                    <a:pt x="436" y="241"/>
                  </a:lnTo>
                  <a:lnTo>
                    <a:pt x="437" y="242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9" y="246"/>
                  </a:lnTo>
                  <a:lnTo>
                    <a:pt x="439" y="247"/>
                  </a:lnTo>
                  <a:lnTo>
                    <a:pt x="440" y="248"/>
                  </a:lnTo>
                  <a:lnTo>
                    <a:pt x="440" y="249"/>
                  </a:lnTo>
                  <a:lnTo>
                    <a:pt x="441" y="250"/>
                  </a:lnTo>
                  <a:lnTo>
                    <a:pt x="441" y="251"/>
                  </a:lnTo>
                  <a:lnTo>
                    <a:pt x="441" y="252"/>
                  </a:lnTo>
                  <a:lnTo>
                    <a:pt x="442" y="254"/>
                  </a:lnTo>
                  <a:lnTo>
                    <a:pt x="442" y="255"/>
                  </a:lnTo>
                  <a:lnTo>
                    <a:pt x="443" y="256"/>
                  </a:lnTo>
                  <a:lnTo>
                    <a:pt x="444" y="257"/>
                  </a:lnTo>
                  <a:lnTo>
                    <a:pt x="444" y="258"/>
                  </a:lnTo>
                  <a:lnTo>
                    <a:pt x="445" y="259"/>
                  </a:lnTo>
                  <a:lnTo>
                    <a:pt x="446" y="260"/>
                  </a:lnTo>
                  <a:lnTo>
                    <a:pt x="447" y="261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50" y="262"/>
                  </a:lnTo>
                  <a:lnTo>
                    <a:pt x="451" y="263"/>
                  </a:lnTo>
                  <a:lnTo>
                    <a:pt x="451" y="264"/>
                  </a:lnTo>
                  <a:lnTo>
                    <a:pt x="452" y="265"/>
                  </a:lnTo>
                  <a:lnTo>
                    <a:pt x="452" y="267"/>
                  </a:lnTo>
                  <a:lnTo>
                    <a:pt x="452" y="268"/>
                  </a:lnTo>
                  <a:lnTo>
                    <a:pt x="452" y="268"/>
                  </a:lnTo>
                  <a:lnTo>
                    <a:pt x="453" y="270"/>
                  </a:lnTo>
                  <a:lnTo>
                    <a:pt x="453" y="272"/>
                  </a:lnTo>
                  <a:lnTo>
                    <a:pt x="453" y="274"/>
                  </a:lnTo>
                  <a:lnTo>
                    <a:pt x="453" y="275"/>
                  </a:lnTo>
                  <a:lnTo>
                    <a:pt x="452" y="277"/>
                  </a:lnTo>
                  <a:lnTo>
                    <a:pt x="452" y="279"/>
                  </a:lnTo>
                  <a:lnTo>
                    <a:pt x="452" y="281"/>
                  </a:lnTo>
                  <a:lnTo>
                    <a:pt x="452" y="285"/>
                  </a:lnTo>
                  <a:lnTo>
                    <a:pt x="452" y="287"/>
                  </a:lnTo>
                  <a:lnTo>
                    <a:pt x="452" y="289"/>
                  </a:lnTo>
                  <a:lnTo>
                    <a:pt x="452" y="292"/>
                  </a:lnTo>
                  <a:lnTo>
                    <a:pt x="453" y="295"/>
                  </a:lnTo>
                  <a:lnTo>
                    <a:pt x="453" y="298"/>
                  </a:lnTo>
                  <a:lnTo>
                    <a:pt x="453" y="301"/>
                  </a:lnTo>
                  <a:lnTo>
                    <a:pt x="453" y="304"/>
                  </a:lnTo>
                  <a:lnTo>
                    <a:pt x="453" y="306"/>
                  </a:lnTo>
                  <a:lnTo>
                    <a:pt x="453" y="309"/>
                  </a:lnTo>
                  <a:lnTo>
                    <a:pt x="499" y="302"/>
                  </a:lnTo>
                  <a:lnTo>
                    <a:pt x="500" y="302"/>
                  </a:lnTo>
                  <a:lnTo>
                    <a:pt x="501" y="302"/>
                  </a:lnTo>
                  <a:lnTo>
                    <a:pt x="502" y="302"/>
                  </a:lnTo>
                  <a:lnTo>
                    <a:pt x="502" y="301"/>
                  </a:lnTo>
                  <a:lnTo>
                    <a:pt x="503" y="301"/>
                  </a:lnTo>
                  <a:lnTo>
                    <a:pt x="504" y="301"/>
                  </a:lnTo>
                  <a:lnTo>
                    <a:pt x="505" y="301"/>
                  </a:lnTo>
                  <a:lnTo>
                    <a:pt x="506" y="301"/>
                  </a:lnTo>
                  <a:lnTo>
                    <a:pt x="507" y="301"/>
                  </a:lnTo>
                  <a:lnTo>
                    <a:pt x="508" y="301"/>
                  </a:lnTo>
                  <a:lnTo>
                    <a:pt x="508" y="300"/>
                  </a:lnTo>
                  <a:lnTo>
                    <a:pt x="509" y="300"/>
                  </a:lnTo>
                  <a:lnTo>
                    <a:pt x="510" y="300"/>
                  </a:lnTo>
                  <a:lnTo>
                    <a:pt x="511" y="300"/>
                  </a:lnTo>
                  <a:lnTo>
                    <a:pt x="512" y="300"/>
                  </a:lnTo>
                  <a:lnTo>
                    <a:pt x="513" y="300"/>
                  </a:lnTo>
                  <a:lnTo>
                    <a:pt x="514" y="300"/>
                  </a:lnTo>
                  <a:lnTo>
                    <a:pt x="514" y="300"/>
                  </a:lnTo>
                  <a:lnTo>
                    <a:pt x="515" y="300"/>
                  </a:lnTo>
                  <a:lnTo>
                    <a:pt x="515" y="299"/>
                  </a:lnTo>
                  <a:lnTo>
                    <a:pt x="516" y="299"/>
                  </a:lnTo>
                  <a:lnTo>
                    <a:pt x="517" y="299"/>
                  </a:lnTo>
                  <a:lnTo>
                    <a:pt x="518" y="299"/>
                  </a:lnTo>
                  <a:lnTo>
                    <a:pt x="519" y="299"/>
                  </a:lnTo>
                  <a:lnTo>
                    <a:pt x="520" y="299"/>
                  </a:lnTo>
                  <a:lnTo>
                    <a:pt x="520" y="298"/>
                  </a:lnTo>
                  <a:lnTo>
                    <a:pt x="521" y="299"/>
                  </a:lnTo>
                  <a:lnTo>
                    <a:pt x="521" y="298"/>
                  </a:lnTo>
                  <a:lnTo>
                    <a:pt x="522" y="298"/>
                  </a:lnTo>
                  <a:lnTo>
                    <a:pt x="523" y="297"/>
                  </a:lnTo>
                  <a:lnTo>
                    <a:pt x="523" y="296"/>
                  </a:lnTo>
                  <a:lnTo>
                    <a:pt x="524" y="296"/>
                  </a:lnTo>
                  <a:lnTo>
                    <a:pt x="524" y="295"/>
                  </a:lnTo>
                  <a:lnTo>
                    <a:pt x="525" y="294"/>
                  </a:lnTo>
                  <a:lnTo>
                    <a:pt x="526" y="294"/>
                  </a:lnTo>
                  <a:lnTo>
                    <a:pt x="526" y="293"/>
                  </a:lnTo>
                  <a:lnTo>
                    <a:pt x="527" y="293"/>
                  </a:lnTo>
                  <a:lnTo>
                    <a:pt x="527" y="293"/>
                  </a:lnTo>
                  <a:lnTo>
                    <a:pt x="527" y="292"/>
                  </a:lnTo>
                  <a:lnTo>
                    <a:pt x="528" y="292"/>
                  </a:lnTo>
                  <a:lnTo>
                    <a:pt x="529" y="291"/>
                  </a:lnTo>
                  <a:lnTo>
                    <a:pt x="530" y="291"/>
                  </a:lnTo>
                  <a:lnTo>
                    <a:pt x="531" y="290"/>
                  </a:lnTo>
                  <a:lnTo>
                    <a:pt x="532" y="290"/>
                  </a:lnTo>
                  <a:lnTo>
                    <a:pt x="532" y="289"/>
                  </a:lnTo>
                  <a:lnTo>
                    <a:pt x="533" y="289"/>
                  </a:lnTo>
                  <a:lnTo>
                    <a:pt x="533" y="290"/>
                  </a:lnTo>
                  <a:lnTo>
                    <a:pt x="534" y="290"/>
                  </a:lnTo>
                  <a:lnTo>
                    <a:pt x="535" y="290"/>
                  </a:lnTo>
                  <a:lnTo>
                    <a:pt x="536" y="291"/>
                  </a:lnTo>
                  <a:lnTo>
                    <a:pt x="537" y="291"/>
                  </a:lnTo>
                  <a:lnTo>
                    <a:pt x="537" y="290"/>
                  </a:lnTo>
                  <a:lnTo>
                    <a:pt x="538" y="290"/>
                  </a:lnTo>
                  <a:lnTo>
                    <a:pt x="539" y="290"/>
                  </a:lnTo>
                  <a:lnTo>
                    <a:pt x="540" y="289"/>
                  </a:lnTo>
                  <a:lnTo>
                    <a:pt x="540" y="289"/>
                  </a:lnTo>
                  <a:lnTo>
                    <a:pt x="541" y="290"/>
                  </a:lnTo>
                  <a:lnTo>
                    <a:pt x="542" y="290"/>
                  </a:lnTo>
                  <a:lnTo>
                    <a:pt x="543" y="290"/>
                  </a:lnTo>
                  <a:lnTo>
                    <a:pt x="544" y="291"/>
                  </a:lnTo>
                  <a:lnTo>
                    <a:pt x="545" y="291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47" y="290"/>
                  </a:lnTo>
                  <a:lnTo>
                    <a:pt x="548" y="290"/>
                  </a:lnTo>
                  <a:lnTo>
                    <a:pt x="549" y="289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2" y="288"/>
                  </a:lnTo>
                  <a:lnTo>
                    <a:pt x="553" y="288"/>
                  </a:lnTo>
                  <a:lnTo>
                    <a:pt x="553" y="288"/>
                  </a:lnTo>
                  <a:lnTo>
                    <a:pt x="554" y="289"/>
                  </a:lnTo>
                  <a:lnTo>
                    <a:pt x="555" y="288"/>
                  </a:lnTo>
                  <a:lnTo>
                    <a:pt x="555" y="289"/>
                  </a:lnTo>
                  <a:lnTo>
                    <a:pt x="556" y="288"/>
                  </a:lnTo>
                  <a:lnTo>
                    <a:pt x="557" y="288"/>
                  </a:lnTo>
                  <a:lnTo>
                    <a:pt x="558" y="288"/>
                  </a:lnTo>
                  <a:lnTo>
                    <a:pt x="559" y="287"/>
                  </a:lnTo>
                  <a:lnTo>
                    <a:pt x="559" y="287"/>
                  </a:lnTo>
                  <a:lnTo>
                    <a:pt x="560" y="287"/>
                  </a:lnTo>
                  <a:lnTo>
                    <a:pt x="561" y="287"/>
                  </a:lnTo>
                  <a:lnTo>
                    <a:pt x="562" y="287"/>
                  </a:lnTo>
                  <a:lnTo>
                    <a:pt x="563" y="287"/>
                  </a:lnTo>
                  <a:lnTo>
                    <a:pt x="564" y="287"/>
                  </a:lnTo>
                  <a:lnTo>
                    <a:pt x="564" y="287"/>
                  </a:lnTo>
                  <a:lnTo>
                    <a:pt x="564" y="286"/>
                  </a:lnTo>
                  <a:lnTo>
                    <a:pt x="565" y="285"/>
                  </a:lnTo>
                  <a:lnTo>
                    <a:pt x="565" y="284"/>
                  </a:lnTo>
                  <a:lnTo>
                    <a:pt x="565" y="284"/>
                  </a:lnTo>
                  <a:lnTo>
                    <a:pt x="566" y="283"/>
                  </a:lnTo>
                  <a:lnTo>
                    <a:pt x="566" y="282"/>
                  </a:lnTo>
                  <a:lnTo>
                    <a:pt x="567" y="281"/>
                  </a:lnTo>
                  <a:lnTo>
                    <a:pt x="568" y="281"/>
                  </a:lnTo>
                  <a:lnTo>
                    <a:pt x="569" y="281"/>
                  </a:lnTo>
                  <a:lnTo>
                    <a:pt x="570" y="281"/>
                  </a:lnTo>
                  <a:lnTo>
                    <a:pt x="571" y="281"/>
                  </a:lnTo>
                  <a:lnTo>
                    <a:pt x="572" y="281"/>
                  </a:lnTo>
                  <a:lnTo>
                    <a:pt x="572" y="281"/>
                  </a:lnTo>
                  <a:lnTo>
                    <a:pt x="573" y="281"/>
                  </a:lnTo>
                  <a:lnTo>
                    <a:pt x="573" y="280"/>
                  </a:lnTo>
                  <a:lnTo>
                    <a:pt x="574" y="278"/>
                  </a:lnTo>
                  <a:lnTo>
                    <a:pt x="575" y="277"/>
                  </a:lnTo>
                  <a:lnTo>
                    <a:pt x="576" y="276"/>
                  </a:lnTo>
                  <a:lnTo>
                    <a:pt x="576" y="275"/>
                  </a:lnTo>
                  <a:lnTo>
                    <a:pt x="577" y="274"/>
                  </a:lnTo>
                  <a:lnTo>
                    <a:pt x="578" y="274"/>
                  </a:lnTo>
                  <a:lnTo>
                    <a:pt x="578" y="273"/>
                  </a:lnTo>
                  <a:lnTo>
                    <a:pt x="579" y="273"/>
                  </a:lnTo>
                  <a:lnTo>
                    <a:pt x="580" y="272"/>
                  </a:lnTo>
                  <a:lnTo>
                    <a:pt x="581" y="271"/>
                  </a:lnTo>
                  <a:lnTo>
                    <a:pt x="581" y="270"/>
                  </a:lnTo>
                  <a:lnTo>
                    <a:pt x="582" y="269"/>
                  </a:lnTo>
                  <a:lnTo>
                    <a:pt x="583" y="270"/>
                  </a:lnTo>
                  <a:lnTo>
                    <a:pt x="584" y="270"/>
                  </a:lnTo>
                  <a:lnTo>
                    <a:pt x="584" y="270"/>
                  </a:lnTo>
                  <a:lnTo>
                    <a:pt x="585" y="269"/>
                  </a:lnTo>
                  <a:lnTo>
                    <a:pt x="586" y="269"/>
                  </a:lnTo>
                  <a:lnTo>
                    <a:pt x="586" y="268"/>
                  </a:lnTo>
                  <a:lnTo>
                    <a:pt x="587" y="268"/>
                  </a:lnTo>
                  <a:lnTo>
                    <a:pt x="588" y="267"/>
                  </a:lnTo>
                  <a:lnTo>
                    <a:pt x="589" y="267"/>
                  </a:lnTo>
                  <a:lnTo>
                    <a:pt x="590" y="266"/>
                  </a:lnTo>
                  <a:lnTo>
                    <a:pt x="591" y="266"/>
                  </a:lnTo>
                  <a:lnTo>
                    <a:pt x="591" y="265"/>
                  </a:lnTo>
                  <a:lnTo>
                    <a:pt x="591" y="264"/>
                  </a:lnTo>
                  <a:lnTo>
                    <a:pt x="591" y="264"/>
                  </a:lnTo>
                  <a:lnTo>
                    <a:pt x="592" y="263"/>
                  </a:lnTo>
                  <a:lnTo>
                    <a:pt x="593" y="262"/>
                  </a:lnTo>
                  <a:lnTo>
                    <a:pt x="594" y="262"/>
                  </a:lnTo>
                  <a:lnTo>
                    <a:pt x="594" y="262"/>
                  </a:lnTo>
                  <a:lnTo>
                    <a:pt x="594" y="261"/>
                  </a:lnTo>
                  <a:lnTo>
                    <a:pt x="594" y="260"/>
                  </a:lnTo>
                  <a:lnTo>
                    <a:pt x="595" y="259"/>
                  </a:lnTo>
                  <a:lnTo>
                    <a:pt x="596" y="259"/>
                  </a:lnTo>
                  <a:lnTo>
                    <a:pt x="597" y="258"/>
                  </a:lnTo>
                  <a:lnTo>
                    <a:pt x="597" y="257"/>
                  </a:lnTo>
                  <a:lnTo>
                    <a:pt x="597" y="256"/>
                  </a:lnTo>
                  <a:lnTo>
                    <a:pt x="597" y="255"/>
                  </a:lnTo>
                  <a:lnTo>
                    <a:pt x="598" y="255"/>
                  </a:lnTo>
                  <a:lnTo>
                    <a:pt x="599" y="255"/>
                  </a:lnTo>
                  <a:lnTo>
                    <a:pt x="599" y="254"/>
                  </a:lnTo>
                  <a:lnTo>
                    <a:pt x="600" y="253"/>
                  </a:lnTo>
                  <a:lnTo>
                    <a:pt x="601" y="252"/>
                  </a:lnTo>
                  <a:lnTo>
                    <a:pt x="601" y="251"/>
                  </a:lnTo>
                  <a:lnTo>
                    <a:pt x="602" y="250"/>
                  </a:lnTo>
                  <a:lnTo>
                    <a:pt x="602" y="249"/>
                  </a:lnTo>
                  <a:lnTo>
                    <a:pt x="603" y="249"/>
                  </a:lnTo>
                  <a:lnTo>
                    <a:pt x="602" y="248"/>
                  </a:lnTo>
                  <a:lnTo>
                    <a:pt x="603" y="247"/>
                  </a:lnTo>
                  <a:lnTo>
                    <a:pt x="604" y="247"/>
                  </a:lnTo>
                  <a:lnTo>
                    <a:pt x="604" y="246"/>
                  </a:lnTo>
                  <a:lnTo>
                    <a:pt x="604" y="245"/>
                  </a:lnTo>
                  <a:lnTo>
                    <a:pt x="604" y="244"/>
                  </a:lnTo>
                  <a:lnTo>
                    <a:pt x="605" y="243"/>
                  </a:lnTo>
                  <a:lnTo>
                    <a:pt x="606" y="242"/>
                  </a:lnTo>
                  <a:lnTo>
                    <a:pt x="607" y="242"/>
                  </a:lnTo>
                  <a:lnTo>
                    <a:pt x="607" y="242"/>
                  </a:lnTo>
                  <a:lnTo>
                    <a:pt x="608" y="242"/>
                  </a:lnTo>
                  <a:lnTo>
                    <a:pt x="609" y="241"/>
                  </a:lnTo>
                  <a:lnTo>
                    <a:pt x="610" y="241"/>
                  </a:lnTo>
                  <a:lnTo>
                    <a:pt x="610" y="241"/>
                  </a:lnTo>
                  <a:lnTo>
                    <a:pt x="611" y="241"/>
                  </a:lnTo>
                  <a:lnTo>
                    <a:pt x="612" y="240"/>
                  </a:lnTo>
                  <a:lnTo>
                    <a:pt x="613" y="239"/>
                  </a:lnTo>
                  <a:lnTo>
                    <a:pt x="613" y="238"/>
                  </a:lnTo>
                  <a:lnTo>
                    <a:pt x="614" y="238"/>
                  </a:lnTo>
                  <a:lnTo>
                    <a:pt x="614" y="237"/>
                  </a:lnTo>
                  <a:lnTo>
                    <a:pt x="615" y="237"/>
                  </a:lnTo>
                  <a:lnTo>
                    <a:pt x="615" y="236"/>
                  </a:lnTo>
                  <a:lnTo>
                    <a:pt x="616" y="236"/>
                  </a:lnTo>
                  <a:lnTo>
                    <a:pt x="616" y="236"/>
                  </a:lnTo>
                  <a:lnTo>
                    <a:pt x="616" y="236"/>
                  </a:lnTo>
                  <a:lnTo>
                    <a:pt x="617" y="236"/>
                  </a:lnTo>
                  <a:lnTo>
                    <a:pt x="618" y="236"/>
                  </a:lnTo>
                  <a:lnTo>
                    <a:pt x="619" y="235"/>
                  </a:lnTo>
                  <a:lnTo>
                    <a:pt x="620" y="234"/>
                  </a:lnTo>
                  <a:lnTo>
                    <a:pt x="620" y="233"/>
                  </a:lnTo>
                  <a:lnTo>
                    <a:pt x="621" y="23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2856" y="2526"/>
              <a:ext cx="376" cy="494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23" y="3"/>
                </a:cxn>
                <a:cxn ang="0">
                  <a:pos x="34" y="2"/>
                </a:cxn>
                <a:cxn ang="0">
                  <a:pos x="48" y="4"/>
                </a:cxn>
                <a:cxn ang="0">
                  <a:pos x="60" y="10"/>
                </a:cxn>
                <a:cxn ang="0">
                  <a:pos x="69" y="19"/>
                </a:cxn>
                <a:cxn ang="0">
                  <a:pos x="81" y="17"/>
                </a:cxn>
                <a:cxn ang="0">
                  <a:pos x="91" y="8"/>
                </a:cxn>
                <a:cxn ang="0">
                  <a:pos x="105" y="7"/>
                </a:cxn>
                <a:cxn ang="0">
                  <a:pos x="118" y="10"/>
                </a:cxn>
                <a:cxn ang="0">
                  <a:pos x="128" y="18"/>
                </a:cxn>
                <a:cxn ang="0">
                  <a:pos x="140" y="21"/>
                </a:cxn>
                <a:cxn ang="0">
                  <a:pos x="152" y="27"/>
                </a:cxn>
                <a:cxn ang="0">
                  <a:pos x="167" y="33"/>
                </a:cxn>
                <a:cxn ang="0">
                  <a:pos x="184" y="33"/>
                </a:cxn>
                <a:cxn ang="0">
                  <a:pos x="199" y="38"/>
                </a:cxn>
                <a:cxn ang="0">
                  <a:pos x="212" y="40"/>
                </a:cxn>
                <a:cxn ang="0">
                  <a:pos x="225" y="40"/>
                </a:cxn>
                <a:cxn ang="0">
                  <a:pos x="239" y="45"/>
                </a:cxn>
                <a:cxn ang="0">
                  <a:pos x="252" y="49"/>
                </a:cxn>
                <a:cxn ang="0">
                  <a:pos x="260" y="60"/>
                </a:cxn>
                <a:cxn ang="0">
                  <a:pos x="263" y="72"/>
                </a:cxn>
                <a:cxn ang="0">
                  <a:pos x="276" y="73"/>
                </a:cxn>
                <a:cxn ang="0">
                  <a:pos x="286" y="78"/>
                </a:cxn>
                <a:cxn ang="0">
                  <a:pos x="290" y="89"/>
                </a:cxn>
                <a:cxn ang="0">
                  <a:pos x="297" y="99"/>
                </a:cxn>
                <a:cxn ang="0">
                  <a:pos x="308" y="104"/>
                </a:cxn>
                <a:cxn ang="0">
                  <a:pos x="322" y="110"/>
                </a:cxn>
                <a:cxn ang="0">
                  <a:pos x="335" y="116"/>
                </a:cxn>
                <a:cxn ang="0">
                  <a:pos x="343" y="123"/>
                </a:cxn>
                <a:cxn ang="0">
                  <a:pos x="352" y="128"/>
                </a:cxn>
                <a:cxn ang="0">
                  <a:pos x="362" y="128"/>
                </a:cxn>
                <a:cxn ang="0">
                  <a:pos x="375" y="131"/>
                </a:cxn>
                <a:cxn ang="0">
                  <a:pos x="365" y="142"/>
                </a:cxn>
                <a:cxn ang="0">
                  <a:pos x="337" y="186"/>
                </a:cxn>
                <a:cxn ang="0">
                  <a:pos x="288" y="179"/>
                </a:cxn>
                <a:cxn ang="0">
                  <a:pos x="276" y="183"/>
                </a:cxn>
                <a:cxn ang="0">
                  <a:pos x="263" y="204"/>
                </a:cxn>
                <a:cxn ang="0">
                  <a:pos x="265" y="216"/>
                </a:cxn>
                <a:cxn ang="0">
                  <a:pos x="254" y="219"/>
                </a:cxn>
                <a:cxn ang="0">
                  <a:pos x="244" y="220"/>
                </a:cxn>
                <a:cxn ang="0">
                  <a:pos x="161" y="300"/>
                </a:cxn>
                <a:cxn ang="0">
                  <a:pos x="155" y="313"/>
                </a:cxn>
                <a:cxn ang="0">
                  <a:pos x="154" y="333"/>
                </a:cxn>
                <a:cxn ang="0">
                  <a:pos x="150" y="328"/>
                </a:cxn>
                <a:cxn ang="0">
                  <a:pos x="150" y="315"/>
                </a:cxn>
                <a:cxn ang="0">
                  <a:pos x="96" y="315"/>
                </a:cxn>
                <a:cxn ang="0">
                  <a:pos x="100" y="328"/>
                </a:cxn>
                <a:cxn ang="0">
                  <a:pos x="97" y="338"/>
                </a:cxn>
                <a:cxn ang="0">
                  <a:pos x="98" y="348"/>
                </a:cxn>
                <a:cxn ang="0">
                  <a:pos x="154" y="420"/>
                </a:cxn>
                <a:cxn ang="0">
                  <a:pos x="144" y="427"/>
                </a:cxn>
                <a:cxn ang="0">
                  <a:pos x="133" y="433"/>
                </a:cxn>
                <a:cxn ang="0">
                  <a:pos x="123" y="441"/>
                </a:cxn>
                <a:cxn ang="0">
                  <a:pos x="110" y="452"/>
                </a:cxn>
                <a:cxn ang="0">
                  <a:pos x="102" y="462"/>
                </a:cxn>
                <a:cxn ang="0">
                  <a:pos x="88" y="467"/>
                </a:cxn>
                <a:cxn ang="0">
                  <a:pos x="78" y="478"/>
                </a:cxn>
                <a:cxn ang="0">
                  <a:pos x="66" y="484"/>
                </a:cxn>
                <a:cxn ang="0">
                  <a:pos x="56" y="491"/>
                </a:cxn>
              </a:cxnLst>
              <a:rect l="0" t="0" r="r" b="b"/>
              <a:pathLst>
                <a:path w="376" h="494">
                  <a:moveTo>
                    <a:pt x="0" y="18"/>
                  </a:moveTo>
                  <a:lnTo>
                    <a:pt x="0" y="17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2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2" y="2"/>
                  </a:lnTo>
                  <a:lnTo>
                    <a:pt x="33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5" y="2"/>
                  </a:lnTo>
                  <a:lnTo>
                    <a:pt x="36" y="2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7" y="3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49" y="4"/>
                  </a:lnTo>
                  <a:lnTo>
                    <a:pt x="50" y="4"/>
                  </a:lnTo>
                  <a:lnTo>
                    <a:pt x="51" y="5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7"/>
                  </a:lnTo>
                  <a:lnTo>
                    <a:pt x="54" y="7"/>
                  </a:lnTo>
                  <a:lnTo>
                    <a:pt x="55" y="8"/>
                  </a:lnTo>
                  <a:lnTo>
                    <a:pt x="56" y="8"/>
                  </a:lnTo>
                  <a:lnTo>
                    <a:pt x="57" y="8"/>
                  </a:lnTo>
                  <a:lnTo>
                    <a:pt x="58" y="8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59" y="10"/>
                  </a:lnTo>
                  <a:lnTo>
                    <a:pt x="60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3" y="11"/>
                  </a:lnTo>
                  <a:lnTo>
                    <a:pt x="63" y="12"/>
                  </a:lnTo>
                  <a:lnTo>
                    <a:pt x="64" y="12"/>
                  </a:lnTo>
                  <a:lnTo>
                    <a:pt x="64" y="13"/>
                  </a:lnTo>
                  <a:lnTo>
                    <a:pt x="65" y="13"/>
                  </a:lnTo>
                  <a:lnTo>
                    <a:pt x="65" y="14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7" y="15"/>
                  </a:lnTo>
                  <a:lnTo>
                    <a:pt x="68" y="15"/>
                  </a:lnTo>
                  <a:lnTo>
                    <a:pt x="68" y="16"/>
                  </a:lnTo>
                  <a:lnTo>
                    <a:pt x="69" y="17"/>
                  </a:lnTo>
                  <a:lnTo>
                    <a:pt x="69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4" y="20"/>
                  </a:lnTo>
                  <a:lnTo>
                    <a:pt x="74" y="19"/>
                  </a:lnTo>
                  <a:lnTo>
                    <a:pt x="75" y="19"/>
                  </a:lnTo>
                  <a:lnTo>
                    <a:pt x="76" y="18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9" y="18"/>
                  </a:lnTo>
                  <a:lnTo>
                    <a:pt x="80" y="18"/>
                  </a:lnTo>
                  <a:lnTo>
                    <a:pt x="81" y="17"/>
                  </a:lnTo>
                  <a:lnTo>
                    <a:pt x="82" y="17"/>
                  </a:lnTo>
                  <a:lnTo>
                    <a:pt x="82" y="16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5" y="15"/>
                  </a:lnTo>
                  <a:lnTo>
                    <a:pt x="85" y="14"/>
                  </a:lnTo>
                  <a:lnTo>
                    <a:pt x="86" y="13"/>
                  </a:lnTo>
                  <a:lnTo>
                    <a:pt x="87" y="12"/>
                  </a:lnTo>
                  <a:lnTo>
                    <a:pt x="88" y="11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4" y="8"/>
                  </a:lnTo>
                  <a:lnTo>
                    <a:pt x="95" y="8"/>
                  </a:lnTo>
                  <a:lnTo>
                    <a:pt x="96" y="8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8" y="8"/>
                  </a:lnTo>
                  <a:lnTo>
                    <a:pt x="99" y="8"/>
                  </a:lnTo>
                  <a:lnTo>
                    <a:pt x="100" y="8"/>
                  </a:lnTo>
                  <a:lnTo>
                    <a:pt x="101" y="8"/>
                  </a:lnTo>
                  <a:lnTo>
                    <a:pt x="102" y="8"/>
                  </a:lnTo>
                  <a:lnTo>
                    <a:pt x="103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5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9" y="7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11" y="8"/>
                  </a:lnTo>
                  <a:lnTo>
                    <a:pt x="112" y="8"/>
                  </a:lnTo>
                  <a:lnTo>
                    <a:pt x="113" y="8"/>
                  </a:lnTo>
                  <a:lnTo>
                    <a:pt x="114" y="7"/>
                  </a:lnTo>
                  <a:lnTo>
                    <a:pt x="115" y="7"/>
                  </a:lnTo>
                  <a:lnTo>
                    <a:pt x="115" y="8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7" y="8"/>
                  </a:lnTo>
                  <a:lnTo>
                    <a:pt x="118" y="9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1" y="9"/>
                  </a:lnTo>
                  <a:lnTo>
                    <a:pt x="122" y="9"/>
                  </a:lnTo>
                  <a:lnTo>
                    <a:pt x="122" y="10"/>
                  </a:lnTo>
                  <a:lnTo>
                    <a:pt x="123" y="10"/>
                  </a:lnTo>
                  <a:lnTo>
                    <a:pt x="123" y="10"/>
                  </a:lnTo>
                  <a:lnTo>
                    <a:pt x="124" y="11"/>
                  </a:lnTo>
                  <a:lnTo>
                    <a:pt x="125" y="11"/>
                  </a:lnTo>
                  <a:lnTo>
                    <a:pt x="125" y="12"/>
                  </a:lnTo>
                  <a:lnTo>
                    <a:pt x="126" y="13"/>
                  </a:lnTo>
                  <a:lnTo>
                    <a:pt x="127" y="14"/>
                  </a:lnTo>
                  <a:lnTo>
                    <a:pt x="128" y="14"/>
                  </a:lnTo>
                  <a:lnTo>
                    <a:pt x="129" y="15"/>
                  </a:lnTo>
                  <a:lnTo>
                    <a:pt x="129" y="15"/>
                  </a:lnTo>
                  <a:lnTo>
                    <a:pt x="129" y="16"/>
                  </a:lnTo>
                  <a:lnTo>
                    <a:pt x="128" y="17"/>
                  </a:lnTo>
                  <a:lnTo>
                    <a:pt x="128" y="18"/>
                  </a:lnTo>
                  <a:lnTo>
                    <a:pt x="129" y="19"/>
                  </a:lnTo>
                  <a:lnTo>
                    <a:pt x="129" y="19"/>
                  </a:lnTo>
                  <a:lnTo>
                    <a:pt x="130" y="19"/>
                  </a:lnTo>
                  <a:lnTo>
                    <a:pt x="131" y="19"/>
                  </a:lnTo>
                  <a:lnTo>
                    <a:pt x="131" y="20"/>
                  </a:lnTo>
                  <a:lnTo>
                    <a:pt x="131" y="21"/>
                  </a:lnTo>
                  <a:lnTo>
                    <a:pt x="132" y="21"/>
                  </a:lnTo>
                  <a:lnTo>
                    <a:pt x="133" y="21"/>
                  </a:lnTo>
                  <a:lnTo>
                    <a:pt x="134" y="21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7" y="20"/>
                  </a:lnTo>
                  <a:lnTo>
                    <a:pt x="138" y="20"/>
                  </a:lnTo>
                  <a:lnTo>
                    <a:pt x="139" y="20"/>
                  </a:lnTo>
                  <a:lnTo>
                    <a:pt x="139" y="21"/>
                  </a:lnTo>
                  <a:lnTo>
                    <a:pt x="140" y="21"/>
                  </a:lnTo>
                  <a:lnTo>
                    <a:pt x="141" y="21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143" y="22"/>
                  </a:lnTo>
                  <a:lnTo>
                    <a:pt x="144" y="23"/>
                  </a:lnTo>
                  <a:lnTo>
                    <a:pt x="145" y="24"/>
                  </a:lnTo>
                  <a:lnTo>
                    <a:pt x="146" y="24"/>
                  </a:lnTo>
                  <a:lnTo>
                    <a:pt x="146" y="23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0" y="24"/>
                  </a:lnTo>
                  <a:lnTo>
                    <a:pt x="150" y="25"/>
                  </a:lnTo>
                  <a:lnTo>
                    <a:pt x="151" y="26"/>
                  </a:lnTo>
                  <a:lnTo>
                    <a:pt x="152" y="27"/>
                  </a:lnTo>
                  <a:lnTo>
                    <a:pt x="153" y="27"/>
                  </a:lnTo>
                  <a:lnTo>
                    <a:pt x="154" y="27"/>
                  </a:lnTo>
                  <a:lnTo>
                    <a:pt x="155" y="28"/>
                  </a:lnTo>
                  <a:lnTo>
                    <a:pt x="155" y="28"/>
                  </a:lnTo>
                  <a:lnTo>
                    <a:pt x="156" y="29"/>
                  </a:lnTo>
                  <a:lnTo>
                    <a:pt x="157" y="29"/>
                  </a:lnTo>
                  <a:lnTo>
                    <a:pt x="158" y="29"/>
                  </a:lnTo>
                  <a:lnTo>
                    <a:pt x="158" y="30"/>
                  </a:lnTo>
                  <a:lnTo>
                    <a:pt x="159" y="30"/>
                  </a:lnTo>
                  <a:lnTo>
                    <a:pt x="160" y="30"/>
                  </a:lnTo>
                  <a:lnTo>
                    <a:pt x="161" y="31"/>
                  </a:lnTo>
                  <a:lnTo>
                    <a:pt x="161" y="31"/>
                  </a:lnTo>
                  <a:lnTo>
                    <a:pt x="161" y="32"/>
                  </a:lnTo>
                  <a:lnTo>
                    <a:pt x="163" y="32"/>
                  </a:lnTo>
                  <a:lnTo>
                    <a:pt x="164" y="32"/>
                  </a:lnTo>
                  <a:lnTo>
                    <a:pt x="165" y="32"/>
                  </a:lnTo>
                  <a:lnTo>
                    <a:pt x="167" y="33"/>
                  </a:lnTo>
                  <a:lnTo>
                    <a:pt x="168" y="33"/>
                  </a:lnTo>
                  <a:lnTo>
                    <a:pt x="169" y="33"/>
                  </a:lnTo>
                  <a:lnTo>
                    <a:pt x="171" y="33"/>
                  </a:lnTo>
                  <a:lnTo>
                    <a:pt x="172" y="33"/>
                  </a:lnTo>
                  <a:lnTo>
                    <a:pt x="173" y="33"/>
                  </a:lnTo>
                  <a:lnTo>
                    <a:pt x="174" y="33"/>
                  </a:lnTo>
                  <a:lnTo>
                    <a:pt x="175" y="34"/>
                  </a:lnTo>
                  <a:lnTo>
                    <a:pt x="176" y="34"/>
                  </a:lnTo>
                  <a:lnTo>
                    <a:pt x="177" y="34"/>
                  </a:lnTo>
                  <a:lnTo>
                    <a:pt x="178" y="34"/>
                  </a:lnTo>
                  <a:lnTo>
                    <a:pt x="179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181" y="34"/>
                  </a:lnTo>
                  <a:lnTo>
                    <a:pt x="182" y="34"/>
                  </a:lnTo>
                  <a:lnTo>
                    <a:pt x="183" y="33"/>
                  </a:lnTo>
                  <a:lnTo>
                    <a:pt x="184" y="33"/>
                  </a:lnTo>
                  <a:lnTo>
                    <a:pt x="185" y="33"/>
                  </a:lnTo>
                  <a:lnTo>
                    <a:pt x="186" y="33"/>
                  </a:lnTo>
                  <a:lnTo>
                    <a:pt x="186" y="34"/>
                  </a:lnTo>
                  <a:lnTo>
                    <a:pt x="187" y="34"/>
                  </a:lnTo>
                  <a:lnTo>
                    <a:pt x="188" y="34"/>
                  </a:lnTo>
                  <a:lnTo>
                    <a:pt x="189" y="34"/>
                  </a:lnTo>
                  <a:lnTo>
                    <a:pt x="190" y="34"/>
                  </a:lnTo>
                  <a:lnTo>
                    <a:pt x="191" y="35"/>
                  </a:lnTo>
                  <a:lnTo>
                    <a:pt x="192" y="36"/>
                  </a:lnTo>
                  <a:lnTo>
                    <a:pt x="193" y="36"/>
                  </a:lnTo>
                  <a:lnTo>
                    <a:pt x="193" y="36"/>
                  </a:lnTo>
                  <a:lnTo>
                    <a:pt x="194" y="36"/>
                  </a:lnTo>
                  <a:lnTo>
                    <a:pt x="195" y="36"/>
                  </a:lnTo>
                  <a:lnTo>
                    <a:pt x="196" y="37"/>
                  </a:lnTo>
                  <a:lnTo>
                    <a:pt x="197" y="37"/>
                  </a:lnTo>
                  <a:lnTo>
                    <a:pt x="198" y="37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8"/>
                  </a:lnTo>
                  <a:lnTo>
                    <a:pt x="201" y="38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4" y="39"/>
                  </a:lnTo>
                  <a:lnTo>
                    <a:pt x="204" y="40"/>
                  </a:lnTo>
                  <a:lnTo>
                    <a:pt x="205" y="40"/>
                  </a:lnTo>
                  <a:lnTo>
                    <a:pt x="205" y="40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8" y="41"/>
                  </a:lnTo>
                  <a:lnTo>
                    <a:pt x="208" y="40"/>
                  </a:lnTo>
                  <a:lnTo>
                    <a:pt x="209" y="40"/>
                  </a:lnTo>
                  <a:lnTo>
                    <a:pt x="210" y="40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40"/>
                  </a:lnTo>
                  <a:lnTo>
                    <a:pt x="213" y="40"/>
                  </a:lnTo>
                  <a:lnTo>
                    <a:pt x="214" y="40"/>
                  </a:lnTo>
                  <a:lnTo>
                    <a:pt x="215" y="40"/>
                  </a:lnTo>
                  <a:lnTo>
                    <a:pt x="216" y="40"/>
                  </a:lnTo>
                  <a:lnTo>
                    <a:pt x="216" y="39"/>
                  </a:lnTo>
                  <a:lnTo>
                    <a:pt x="217" y="39"/>
                  </a:lnTo>
                  <a:lnTo>
                    <a:pt x="218" y="39"/>
                  </a:lnTo>
                  <a:lnTo>
                    <a:pt x="219" y="40"/>
                  </a:lnTo>
                  <a:lnTo>
                    <a:pt x="220" y="40"/>
                  </a:lnTo>
                  <a:lnTo>
                    <a:pt x="221" y="40"/>
                  </a:lnTo>
                  <a:lnTo>
                    <a:pt x="221" y="41"/>
                  </a:lnTo>
                  <a:lnTo>
                    <a:pt x="222" y="41"/>
                  </a:lnTo>
                  <a:lnTo>
                    <a:pt x="223" y="40"/>
                  </a:lnTo>
                  <a:lnTo>
                    <a:pt x="224" y="40"/>
                  </a:lnTo>
                  <a:lnTo>
                    <a:pt x="225" y="40"/>
                  </a:lnTo>
                  <a:lnTo>
                    <a:pt x="225" y="40"/>
                  </a:lnTo>
                  <a:lnTo>
                    <a:pt x="226" y="40"/>
                  </a:lnTo>
                  <a:lnTo>
                    <a:pt x="227" y="40"/>
                  </a:lnTo>
                  <a:lnTo>
                    <a:pt x="228" y="40"/>
                  </a:lnTo>
                  <a:lnTo>
                    <a:pt x="229" y="40"/>
                  </a:lnTo>
                  <a:lnTo>
                    <a:pt x="230" y="40"/>
                  </a:lnTo>
                  <a:lnTo>
                    <a:pt x="231" y="41"/>
                  </a:lnTo>
                  <a:lnTo>
                    <a:pt x="231" y="41"/>
                  </a:lnTo>
                  <a:lnTo>
                    <a:pt x="232" y="41"/>
                  </a:lnTo>
                  <a:lnTo>
                    <a:pt x="233" y="41"/>
                  </a:lnTo>
                  <a:lnTo>
                    <a:pt x="234" y="42"/>
                  </a:lnTo>
                  <a:lnTo>
                    <a:pt x="234" y="43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8" y="45"/>
                  </a:lnTo>
                  <a:lnTo>
                    <a:pt x="239" y="45"/>
                  </a:lnTo>
                  <a:lnTo>
                    <a:pt x="240" y="44"/>
                  </a:lnTo>
                  <a:lnTo>
                    <a:pt x="241" y="44"/>
                  </a:lnTo>
                  <a:lnTo>
                    <a:pt x="242" y="44"/>
                  </a:lnTo>
                  <a:lnTo>
                    <a:pt x="242" y="45"/>
                  </a:lnTo>
                  <a:lnTo>
                    <a:pt x="243" y="46"/>
                  </a:lnTo>
                  <a:lnTo>
                    <a:pt x="243" y="47"/>
                  </a:lnTo>
                  <a:lnTo>
                    <a:pt x="243" y="47"/>
                  </a:lnTo>
                  <a:lnTo>
                    <a:pt x="244" y="47"/>
                  </a:lnTo>
                  <a:lnTo>
                    <a:pt x="245" y="47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8" y="47"/>
                  </a:lnTo>
                  <a:lnTo>
                    <a:pt x="249" y="47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51" y="48"/>
                  </a:lnTo>
                  <a:lnTo>
                    <a:pt x="252" y="49"/>
                  </a:lnTo>
                  <a:lnTo>
                    <a:pt x="252" y="50"/>
                  </a:lnTo>
                  <a:lnTo>
                    <a:pt x="253" y="51"/>
                  </a:lnTo>
                  <a:lnTo>
                    <a:pt x="253" y="52"/>
                  </a:lnTo>
                  <a:lnTo>
                    <a:pt x="253" y="53"/>
                  </a:lnTo>
                  <a:lnTo>
                    <a:pt x="254" y="53"/>
                  </a:lnTo>
                  <a:lnTo>
                    <a:pt x="254" y="54"/>
                  </a:lnTo>
                  <a:lnTo>
                    <a:pt x="255" y="55"/>
                  </a:lnTo>
                  <a:lnTo>
                    <a:pt x="255" y="56"/>
                  </a:lnTo>
                  <a:lnTo>
                    <a:pt x="256" y="56"/>
                  </a:lnTo>
                  <a:lnTo>
                    <a:pt x="256" y="57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7" y="59"/>
                  </a:lnTo>
                  <a:lnTo>
                    <a:pt x="258" y="59"/>
                  </a:lnTo>
                  <a:lnTo>
                    <a:pt x="259" y="60"/>
                  </a:lnTo>
                  <a:lnTo>
                    <a:pt x="260" y="59"/>
                  </a:lnTo>
                  <a:lnTo>
                    <a:pt x="260" y="60"/>
                  </a:lnTo>
                  <a:lnTo>
                    <a:pt x="260" y="61"/>
                  </a:lnTo>
                  <a:lnTo>
                    <a:pt x="260" y="62"/>
                  </a:lnTo>
                  <a:lnTo>
                    <a:pt x="261" y="62"/>
                  </a:lnTo>
                  <a:lnTo>
                    <a:pt x="262" y="62"/>
                  </a:lnTo>
                  <a:lnTo>
                    <a:pt x="262" y="63"/>
                  </a:lnTo>
                  <a:lnTo>
                    <a:pt x="262" y="64"/>
                  </a:lnTo>
                  <a:lnTo>
                    <a:pt x="263" y="64"/>
                  </a:lnTo>
                  <a:lnTo>
                    <a:pt x="263" y="65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4" y="67"/>
                  </a:lnTo>
                  <a:lnTo>
                    <a:pt x="264" y="68"/>
                  </a:lnTo>
                  <a:lnTo>
                    <a:pt x="263" y="69"/>
                  </a:lnTo>
                  <a:lnTo>
                    <a:pt x="263" y="70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3" y="72"/>
                  </a:lnTo>
                  <a:lnTo>
                    <a:pt x="263" y="73"/>
                  </a:lnTo>
                  <a:lnTo>
                    <a:pt x="263" y="74"/>
                  </a:lnTo>
                  <a:lnTo>
                    <a:pt x="263" y="75"/>
                  </a:lnTo>
                  <a:lnTo>
                    <a:pt x="264" y="75"/>
                  </a:lnTo>
                  <a:lnTo>
                    <a:pt x="265" y="76"/>
                  </a:lnTo>
                  <a:lnTo>
                    <a:pt x="266" y="76"/>
                  </a:lnTo>
                  <a:lnTo>
                    <a:pt x="267" y="76"/>
                  </a:lnTo>
                  <a:lnTo>
                    <a:pt x="268" y="75"/>
                  </a:lnTo>
                  <a:lnTo>
                    <a:pt x="269" y="75"/>
                  </a:lnTo>
                  <a:lnTo>
                    <a:pt x="269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2" y="74"/>
                  </a:lnTo>
                  <a:lnTo>
                    <a:pt x="273" y="73"/>
                  </a:lnTo>
                  <a:lnTo>
                    <a:pt x="274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6" y="72"/>
                  </a:lnTo>
                  <a:lnTo>
                    <a:pt x="276" y="72"/>
                  </a:lnTo>
                  <a:lnTo>
                    <a:pt x="277" y="73"/>
                  </a:lnTo>
                  <a:lnTo>
                    <a:pt x="277" y="74"/>
                  </a:lnTo>
                  <a:lnTo>
                    <a:pt x="278" y="74"/>
                  </a:lnTo>
                  <a:lnTo>
                    <a:pt x="279" y="74"/>
                  </a:lnTo>
                  <a:lnTo>
                    <a:pt x="280" y="74"/>
                  </a:lnTo>
                  <a:lnTo>
                    <a:pt x="280" y="75"/>
                  </a:lnTo>
                  <a:lnTo>
                    <a:pt x="281" y="75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82" y="76"/>
                  </a:lnTo>
                  <a:lnTo>
                    <a:pt x="283" y="77"/>
                  </a:lnTo>
                  <a:lnTo>
                    <a:pt x="284" y="77"/>
                  </a:lnTo>
                  <a:lnTo>
                    <a:pt x="285" y="77"/>
                  </a:lnTo>
                  <a:lnTo>
                    <a:pt x="286" y="77"/>
                  </a:lnTo>
                  <a:lnTo>
                    <a:pt x="286" y="78"/>
                  </a:lnTo>
                  <a:lnTo>
                    <a:pt x="287" y="78"/>
                  </a:lnTo>
                  <a:lnTo>
                    <a:pt x="288" y="78"/>
                  </a:lnTo>
                  <a:lnTo>
                    <a:pt x="288" y="78"/>
                  </a:lnTo>
                  <a:lnTo>
                    <a:pt x="289" y="78"/>
                  </a:lnTo>
                  <a:lnTo>
                    <a:pt x="289" y="79"/>
                  </a:lnTo>
                  <a:lnTo>
                    <a:pt x="290" y="80"/>
                  </a:lnTo>
                  <a:lnTo>
                    <a:pt x="291" y="81"/>
                  </a:lnTo>
                  <a:lnTo>
                    <a:pt x="291" y="82"/>
                  </a:lnTo>
                  <a:lnTo>
                    <a:pt x="291" y="83"/>
                  </a:lnTo>
                  <a:lnTo>
                    <a:pt x="291" y="84"/>
                  </a:lnTo>
                  <a:lnTo>
                    <a:pt x="290" y="85"/>
                  </a:lnTo>
                  <a:lnTo>
                    <a:pt x="290" y="85"/>
                  </a:lnTo>
                  <a:lnTo>
                    <a:pt x="291" y="86"/>
                  </a:lnTo>
                  <a:lnTo>
                    <a:pt x="291" y="87"/>
                  </a:lnTo>
                  <a:lnTo>
                    <a:pt x="290" y="87"/>
                  </a:lnTo>
                  <a:lnTo>
                    <a:pt x="290" y="88"/>
                  </a:lnTo>
                  <a:lnTo>
                    <a:pt x="290" y="89"/>
                  </a:lnTo>
                  <a:lnTo>
                    <a:pt x="291" y="89"/>
                  </a:lnTo>
                  <a:lnTo>
                    <a:pt x="292" y="89"/>
                  </a:lnTo>
                  <a:lnTo>
                    <a:pt x="293" y="90"/>
                  </a:lnTo>
                  <a:lnTo>
                    <a:pt x="293" y="91"/>
                  </a:lnTo>
                  <a:lnTo>
                    <a:pt x="294" y="91"/>
                  </a:lnTo>
                  <a:lnTo>
                    <a:pt x="295" y="91"/>
                  </a:lnTo>
                  <a:lnTo>
                    <a:pt x="295" y="92"/>
                  </a:lnTo>
                  <a:lnTo>
                    <a:pt x="295" y="93"/>
                  </a:lnTo>
                  <a:lnTo>
                    <a:pt x="295" y="94"/>
                  </a:lnTo>
                  <a:lnTo>
                    <a:pt x="295" y="95"/>
                  </a:lnTo>
                  <a:lnTo>
                    <a:pt x="295" y="96"/>
                  </a:lnTo>
                  <a:lnTo>
                    <a:pt x="295" y="97"/>
                  </a:lnTo>
                  <a:lnTo>
                    <a:pt x="295" y="97"/>
                  </a:lnTo>
                  <a:lnTo>
                    <a:pt x="295" y="97"/>
                  </a:lnTo>
                  <a:lnTo>
                    <a:pt x="296" y="97"/>
                  </a:lnTo>
                  <a:lnTo>
                    <a:pt x="297" y="98"/>
                  </a:lnTo>
                  <a:lnTo>
                    <a:pt x="297" y="99"/>
                  </a:lnTo>
                  <a:lnTo>
                    <a:pt x="297" y="100"/>
                  </a:lnTo>
                  <a:lnTo>
                    <a:pt x="297" y="101"/>
                  </a:lnTo>
                  <a:lnTo>
                    <a:pt x="297" y="102"/>
                  </a:lnTo>
                  <a:lnTo>
                    <a:pt x="298" y="103"/>
                  </a:lnTo>
                  <a:lnTo>
                    <a:pt x="298" y="104"/>
                  </a:lnTo>
                  <a:lnTo>
                    <a:pt x="298" y="104"/>
                  </a:lnTo>
                  <a:lnTo>
                    <a:pt x="299" y="105"/>
                  </a:lnTo>
                  <a:lnTo>
                    <a:pt x="301" y="105"/>
                  </a:lnTo>
                  <a:lnTo>
                    <a:pt x="301" y="104"/>
                  </a:lnTo>
                  <a:lnTo>
                    <a:pt x="302" y="104"/>
                  </a:lnTo>
                  <a:lnTo>
                    <a:pt x="303" y="104"/>
                  </a:lnTo>
                  <a:lnTo>
                    <a:pt x="304" y="104"/>
                  </a:lnTo>
                  <a:lnTo>
                    <a:pt x="305" y="104"/>
                  </a:lnTo>
                  <a:lnTo>
                    <a:pt x="306" y="104"/>
                  </a:lnTo>
                  <a:lnTo>
                    <a:pt x="307" y="104"/>
                  </a:lnTo>
                  <a:lnTo>
                    <a:pt x="307" y="104"/>
                  </a:lnTo>
                  <a:lnTo>
                    <a:pt x="308" y="104"/>
                  </a:lnTo>
                  <a:lnTo>
                    <a:pt x="308" y="105"/>
                  </a:lnTo>
                  <a:lnTo>
                    <a:pt x="309" y="105"/>
                  </a:lnTo>
                  <a:lnTo>
                    <a:pt x="309" y="106"/>
                  </a:lnTo>
                  <a:lnTo>
                    <a:pt x="310" y="107"/>
                  </a:lnTo>
                  <a:lnTo>
                    <a:pt x="311" y="108"/>
                  </a:lnTo>
                  <a:lnTo>
                    <a:pt x="313" y="108"/>
                  </a:lnTo>
                  <a:lnTo>
                    <a:pt x="314" y="108"/>
                  </a:lnTo>
                  <a:lnTo>
                    <a:pt x="314" y="107"/>
                  </a:lnTo>
                  <a:lnTo>
                    <a:pt x="315" y="107"/>
                  </a:lnTo>
                  <a:lnTo>
                    <a:pt x="316" y="106"/>
                  </a:lnTo>
                  <a:lnTo>
                    <a:pt x="317" y="106"/>
                  </a:lnTo>
                  <a:lnTo>
                    <a:pt x="319" y="107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9"/>
                  </a:lnTo>
                  <a:lnTo>
                    <a:pt x="321" y="109"/>
                  </a:lnTo>
                  <a:lnTo>
                    <a:pt x="322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2"/>
                  </a:lnTo>
                  <a:lnTo>
                    <a:pt x="324" y="112"/>
                  </a:lnTo>
                  <a:lnTo>
                    <a:pt x="324" y="113"/>
                  </a:lnTo>
                  <a:lnTo>
                    <a:pt x="325" y="114"/>
                  </a:lnTo>
                  <a:lnTo>
                    <a:pt x="325" y="115"/>
                  </a:lnTo>
                  <a:lnTo>
                    <a:pt x="326" y="115"/>
                  </a:lnTo>
                  <a:lnTo>
                    <a:pt x="327" y="116"/>
                  </a:lnTo>
                  <a:lnTo>
                    <a:pt x="327" y="116"/>
                  </a:lnTo>
                  <a:lnTo>
                    <a:pt x="328" y="116"/>
                  </a:lnTo>
                  <a:lnTo>
                    <a:pt x="331" y="116"/>
                  </a:lnTo>
                  <a:lnTo>
                    <a:pt x="332" y="116"/>
                  </a:lnTo>
                  <a:lnTo>
                    <a:pt x="333" y="116"/>
                  </a:lnTo>
                  <a:lnTo>
                    <a:pt x="333" y="116"/>
                  </a:lnTo>
                  <a:lnTo>
                    <a:pt x="334" y="116"/>
                  </a:lnTo>
                  <a:lnTo>
                    <a:pt x="335" y="116"/>
                  </a:lnTo>
                  <a:lnTo>
                    <a:pt x="336" y="116"/>
                  </a:lnTo>
                  <a:lnTo>
                    <a:pt x="338" y="116"/>
                  </a:lnTo>
                  <a:lnTo>
                    <a:pt x="339" y="117"/>
                  </a:lnTo>
                  <a:lnTo>
                    <a:pt x="339" y="117"/>
                  </a:lnTo>
                  <a:lnTo>
                    <a:pt x="339" y="118"/>
                  </a:lnTo>
                  <a:lnTo>
                    <a:pt x="340" y="118"/>
                  </a:lnTo>
                  <a:lnTo>
                    <a:pt x="341" y="118"/>
                  </a:lnTo>
                  <a:lnTo>
                    <a:pt x="342" y="117"/>
                  </a:lnTo>
                  <a:lnTo>
                    <a:pt x="343" y="117"/>
                  </a:lnTo>
                  <a:lnTo>
                    <a:pt x="344" y="117"/>
                  </a:lnTo>
                  <a:lnTo>
                    <a:pt x="344" y="118"/>
                  </a:lnTo>
                  <a:lnTo>
                    <a:pt x="344" y="119"/>
                  </a:lnTo>
                  <a:lnTo>
                    <a:pt x="344" y="120"/>
                  </a:lnTo>
                  <a:lnTo>
                    <a:pt x="343" y="121"/>
                  </a:lnTo>
                  <a:lnTo>
                    <a:pt x="343" y="122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2" y="124"/>
                  </a:lnTo>
                  <a:lnTo>
                    <a:pt x="342" y="125"/>
                  </a:lnTo>
                  <a:lnTo>
                    <a:pt x="341" y="127"/>
                  </a:lnTo>
                  <a:lnTo>
                    <a:pt x="341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4" y="129"/>
                  </a:lnTo>
                  <a:lnTo>
                    <a:pt x="345" y="129"/>
                  </a:lnTo>
                  <a:lnTo>
                    <a:pt x="346" y="129"/>
                  </a:lnTo>
                  <a:lnTo>
                    <a:pt x="346" y="129"/>
                  </a:lnTo>
                  <a:lnTo>
                    <a:pt x="347" y="129"/>
                  </a:lnTo>
                  <a:lnTo>
                    <a:pt x="348" y="129"/>
                  </a:lnTo>
                  <a:lnTo>
                    <a:pt x="349" y="129"/>
                  </a:lnTo>
                  <a:lnTo>
                    <a:pt x="350" y="129"/>
                  </a:lnTo>
                  <a:lnTo>
                    <a:pt x="351" y="129"/>
                  </a:lnTo>
                  <a:lnTo>
                    <a:pt x="352" y="129"/>
                  </a:lnTo>
                  <a:lnTo>
                    <a:pt x="352" y="128"/>
                  </a:lnTo>
                  <a:lnTo>
                    <a:pt x="352" y="127"/>
                  </a:lnTo>
                  <a:lnTo>
                    <a:pt x="352" y="127"/>
                  </a:lnTo>
                  <a:lnTo>
                    <a:pt x="352" y="126"/>
                  </a:lnTo>
                  <a:lnTo>
                    <a:pt x="353" y="127"/>
                  </a:lnTo>
                  <a:lnTo>
                    <a:pt x="354" y="127"/>
                  </a:lnTo>
                  <a:lnTo>
                    <a:pt x="355" y="127"/>
                  </a:lnTo>
                  <a:lnTo>
                    <a:pt x="356" y="127"/>
                  </a:lnTo>
                  <a:lnTo>
                    <a:pt x="357" y="127"/>
                  </a:lnTo>
                  <a:lnTo>
                    <a:pt x="358" y="128"/>
                  </a:lnTo>
                  <a:lnTo>
                    <a:pt x="358" y="128"/>
                  </a:lnTo>
                  <a:lnTo>
                    <a:pt x="358" y="127"/>
                  </a:lnTo>
                  <a:lnTo>
                    <a:pt x="359" y="127"/>
                  </a:lnTo>
                  <a:lnTo>
                    <a:pt x="360" y="127"/>
                  </a:lnTo>
                  <a:lnTo>
                    <a:pt x="360" y="126"/>
                  </a:lnTo>
                  <a:lnTo>
                    <a:pt x="361" y="127"/>
                  </a:lnTo>
                  <a:lnTo>
                    <a:pt x="362" y="127"/>
                  </a:lnTo>
                  <a:lnTo>
                    <a:pt x="362" y="128"/>
                  </a:lnTo>
                  <a:lnTo>
                    <a:pt x="363" y="128"/>
                  </a:lnTo>
                  <a:lnTo>
                    <a:pt x="364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6" y="127"/>
                  </a:lnTo>
                  <a:lnTo>
                    <a:pt x="367" y="127"/>
                  </a:lnTo>
                  <a:lnTo>
                    <a:pt x="368" y="127"/>
                  </a:lnTo>
                  <a:lnTo>
                    <a:pt x="368" y="128"/>
                  </a:lnTo>
                  <a:lnTo>
                    <a:pt x="369" y="129"/>
                  </a:lnTo>
                  <a:lnTo>
                    <a:pt x="370" y="129"/>
                  </a:lnTo>
                  <a:lnTo>
                    <a:pt x="371" y="129"/>
                  </a:lnTo>
                  <a:lnTo>
                    <a:pt x="371" y="130"/>
                  </a:lnTo>
                  <a:lnTo>
                    <a:pt x="371" y="130"/>
                  </a:lnTo>
                  <a:lnTo>
                    <a:pt x="372" y="130"/>
                  </a:lnTo>
                  <a:lnTo>
                    <a:pt x="373" y="130"/>
                  </a:lnTo>
                  <a:lnTo>
                    <a:pt x="374" y="130"/>
                  </a:lnTo>
                  <a:lnTo>
                    <a:pt x="375" y="131"/>
                  </a:lnTo>
                  <a:lnTo>
                    <a:pt x="376" y="131"/>
                  </a:lnTo>
                  <a:lnTo>
                    <a:pt x="375" y="132"/>
                  </a:lnTo>
                  <a:lnTo>
                    <a:pt x="374" y="132"/>
                  </a:lnTo>
                  <a:lnTo>
                    <a:pt x="374" y="133"/>
                  </a:lnTo>
                  <a:lnTo>
                    <a:pt x="373" y="134"/>
                  </a:lnTo>
                  <a:lnTo>
                    <a:pt x="373" y="135"/>
                  </a:lnTo>
                  <a:lnTo>
                    <a:pt x="371" y="136"/>
                  </a:lnTo>
                  <a:lnTo>
                    <a:pt x="371" y="137"/>
                  </a:lnTo>
                  <a:lnTo>
                    <a:pt x="371" y="137"/>
                  </a:lnTo>
                  <a:lnTo>
                    <a:pt x="371" y="138"/>
                  </a:lnTo>
                  <a:lnTo>
                    <a:pt x="370" y="138"/>
                  </a:lnTo>
                  <a:lnTo>
                    <a:pt x="369" y="139"/>
                  </a:lnTo>
                  <a:lnTo>
                    <a:pt x="368" y="139"/>
                  </a:lnTo>
                  <a:lnTo>
                    <a:pt x="367" y="140"/>
                  </a:lnTo>
                  <a:lnTo>
                    <a:pt x="366" y="141"/>
                  </a:lnTo>
                  <a:lnTo>
                    <a:pt x="365" y="142"/>
                  </a:lnTo>
                  <a:lnTo>
                    <a:pt x="365" y="142"/>
                  </a:lnTo>
                  <a:lnTo>
                    <a:pt x="364" y="142"/>
                  </a:lnTo>
                  <a:lnTo>
                    <a:pt x="363" y="143"/>
                  </a:lnTo>
                  <a:lnTo>
                    <a:pt x="361" y="145"/>
                  </a:lnTo>
                  <a:lnTo>
                    <a:pt x="360" y="146"/>
                  </a:lnTo>
                  <a:lnTo>
                    <a:pt x="360" y="147"/>
                  </a:lnTo>
                  <a:lnTo>
                    <a:pt x="359" y="147"/>
                  </a:lnTo>
                  <a:lnTo>
                    <a:pt x="358" y="148"/>
                  </a:lnTo>
                  <a:lnTo>
                    <a:pt x="358" y="149"/>
                  </a:lnTo>
                  <a:lnTo>
                    <a:pt x="353" y="158"/>
                  </a:lnTo>
                  <a:lnTo>
                    <a:pt x="349" y="164"/>
                  </a:lnTo>
                  <a:lnTo>
                    <a:pt x="345" y="173"/>
                  </a:lnTo>
                  <a:lnTo>
                    <a:pt x="341" y="180"/>
                  </a:lnTo>
                  <a:lnTo>
                    <a:pt x="339" y="183"/>
                  </a:lnTo>
                  <a:lnTo>
                    <a:pt x="339" y="184"/>
                  </a:lnTo>
                  <a:lnTo>
                    <a:pt x="339" y="185"/>
                  </a:lnTo>
                  <a:lnTo>
                    <a:pt x="338" y="186"/>
                  </a:lnTo>
                  <a:lnTo>
                    <a:pt x="337" y="186"/>
                  </a:lnTo>
                  <a:lnTo>
                    <a:pt x="336" y="186"/>
                  </a:lnTo>
                  <a:lnTo>
                    <a:pt x="333" y="186"/>
                  </a:lnTo>
                  <a:lnTo>
                    <a:pt x="327" y="185"/>
                  </a:lnTo>
                  <a:lnTo>
                    <a:pt x="324" y="184"/>
                  </a:lnTo>
                  <a:lnTo>
                    <a:pt x="319" y="182"/>
                  </a:lnTo>
                  <a:lnTo>
                    <a:pt x="316" y="181"/>
                  </a:lnTo>
                  <a:lnTo>
                    <a:pt x="313" y="180"/>
                  </a:lnTo>
                  <a:lnTo>
                    <a:pt x="309" y="180"/>
                  </a:lnTo>
                  <a:lnTo>
                    <a:pt x="303" y="179"/>
                  </a:lnTo>
                  <a:lnTo>
                    <a:pt x="301" y="178"/>
                  </a:lnTo>
                  <a:lnTo>
                    <a:pt x="298" y="179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291" y="179"/>
                  </a:lnTo>
                  <a:lnTo>
                    <a:pt x="290" y="179"/>
                  </a:lnTo>
                  <a:lnTo>
                    <a:pt x="289" y="179"/>
                  </a:lnTo>
                  <a:lnTo>
                    <a:pt x="288" y="179"/>
                  </a:lnTo>
                  <a:lnTo>
                    <a:pt x="288" y="180"/>
                  </a:lnTo>
                  <a:lnTo>
                    <a:pt x="287" y="180"/>
                  </a:lnTo>
                  <a:lnTo>
                    <a:pt x="286" y="180"/>
                  </a:lnTo>
                  <a:lnTo>
                    <a:pt x="285" y="180"/>
                  </a:lnTo>
                  <a:lnTo>
                    <a:pt x="284" y="180"/>
                  </a:lnTo>
                  <a:lnTo>
                    <a:pt x="283" y="181"/>
                  </a:lnTo>
                  <a:lnTo>
                    <a:pt x="282" y="181"/>
                  </a:lnTo>
                  <a:lnTo>
                    <a:pt x="282" y="182"/>
                  </a:lnTo>
                  <a:lnTo>
                    <a:pt x="282" y="182"/>
                  </a:lnTo>
                  <a:lnTo>
                    <a:pt x="282" y="183"/>
                  </a:lnTo>
                  <a:lnTo>
                    <a:pt x="281" y="183"/>
                  </a:lnTo>
                  <a:lnTo>
                    <a:pt x="280" y="183"/>
                  </a:lnTo>
                  <a:lnTo>
                    <a:pt x="279" y="183"/>
                  </a:lnTo>
                  <a:lnTo>
                    <a:pt x="278" y="183"/>
                  </a:lnTo>
                  <a:lnTo>
                    <a:pt x="277" y="183"/>
                  </a:lnTo>
                  <a:lnTo>
                    <a:pt x="276" y="183"/>
                  </a:lnTo>
                  <a:lnTo>
                    <a:pt x="276" y="183"/>
                  </a:lnTo>
                  <a:lnTo>
                    <a:pt x="275" y="183"/>
                  </a:lnTo>
                  <a:lnTo>
                    <a:pt x="274" y="184"/>
                  </a:lnTo>
                  <a:lnTo>
                    <a:pt x="274" y="185"/>
                  </a:lnTo>
                  <a:lnTo>
                    <a:pt x="273" y="186"/>
                  </a:lnTo>
                  <a:lnTo>
                    <a:pt x="272" y="186"/>
                  </a:lnTo>
                  <a:lnTo>
                    <a:pt x="272" y="187"/>
                  </a:lnTo>
                  <a:lnTo>
                    <a:pt x="272" y="188"/>
                  </a:lnTo>
                  <a:lnTo>
                    <a:pt x="272" y="189"/>
                  </a:lnTo>
                  <a:lnTo>
                    <a:pt x="265" y="199"/>
                  </a:lnTo>
                  <a:lnTo>
                    <a:pt x="264" y="199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1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3" y="205"/>
                  </a:lnTo>
                  <a:lnTo>
                    <a:pt x="263" y="205"/>
                  </a:lnTo>
                  <a:lnTo>
                    <a:pt x="263" y="206"/>
                  </a:lnTo>
                  <a:lnTo>
                    <a:pt x="263" y="207"/>
                  </a:lnTo>
                  <a:lnTo>
                    <a:pt x="263" y="208"/>
                  </a:lnTo>
                  <a:lnTo>
                    <a:pt x="263" y="209"/>
                  </a:lnTo>
                  <a:lnTo>
                    <a:pt x="263" y="209"/>
                  </a:lnTo>
                  <a:lnTo>
                    <a:pt x="263" y="210"/>
                  </a:lnTo>
                  <a:lnTo>
                    <a:pt x="264" y="210"/>
                  </a:lnTo>
                  <a:lnTo>
                    <a:pt x="264" y="211"/>
                  </a:lnTo>
                  <a:lnTo>
                    <a:pt x="264" y="212"/>
                  </a:lnTo>
                  <a:lnTo>
                    <a:pt x="265" y="212"/>
                  </a:lnTo>
                  <a:lnTo>
                    <a:pt x="264" y="213"/>
                  </a:lnTo>
                  <a:lnTo>
                    <a:pt x="265" y="214"/>
                  </a:lnTo>
                  <a:lnTo>
                    <a:pt x="265" y="215"/>
                  </a:lnTo>
                  <a:lnTo>
                    <a:pt x="265" y="216"/>
                  </a:lnTo>
                  <a:lnTo>
                    <a:pt x="264" y="217"/>
                  </a:lnTo>
                  <a:lnTo>
                    <a:pt x="263" y="218"/>
                  </a:lnTo>
                  <a:lnTo>
                    <a:pt x="263" y="218"/>
                  </a:lnTo>
                  <a:lnTo>
                    <a:pt x="262" y="218"/>
                  </a:lnTo>
                  <a:lnTo>
                    <a:pt x="262" y="219"/>
                  </a:lnTo>
                  <a:lnTo>
                    <a:pt x="262" y="220"/>
                  </a:lnTo>
                  <a:lnTo>
                    <a:pt x="261" y="221"/>
                  </a:lnTo>
                  <a:lnTo>
                    <a:pt x="261" y="222"/>
                  </a:lnTo>
                  <a:lnTo>
                    <a:pt x="260" y="221"/>
                  </a:lnTo>
                  <a:lnTo>
                    <a:pt x="259" y="221"/>
                  </a:lnTo>
                  <a:lnTo>
                    <a:pt x="259" y="220"/>
                  </a:lnTo>
                  <a:lnTo>
                    <a:pt x="258" y="219"/>
                  </a:lnTo>
                  <a:lnTo>
                    <a:pt x="257" y="219"/>
                  </a:lnTo>
                  <a:lnTo>
                    <a:pt x="256" y="218"/>
                  </a:lnTo>
                  <a:lnTo>
                    <a:pt x="256" y="219"/>
                  </a:lnTo>
                  <a:lnTo>
                    <a:pt x="255" y="219"/>
                  </a:lnTo>
                  <a:lnTo>
                    <a:pt x="254" y="219"/>
                  </a:lnTo>
                  <a:lnTo>
                    <a:pt x="253" y="220"/>
                  </a:lnTo>
                  <a:lnTo>
                    <a:pt x="253" y="221"/>
                  </a:lnTo>
                  <a:lnTo>
                    <a:pt x="252" y="221"/>
                  </a:lnTo>
                  <a:lnTo>
                    <a:pt x="251" y="221"/>
                  </a:lnTo>
                  <a:lnTo>
                    <a:pt x="251" y="222"/>
                  </a:lnTo>
                  <a:lnTo>
                    <a:pt x="251" y="223"/>
                  </a:lnTo>
                  <a:lnTo>
                    <a:pt x="250" y="223"/>
                  </a:lnTo>
                  <a:lnTo>
                    <a:pt x="250" y="224"/>
                  </a:lnTo>
                  <a:lnTo>
                    <a:pt x="249" y="224"/>
                  </a:lnTo>
                  <a:lnTo>
                    <a:pt x="248" y="223"/>
                  </a:lnTo>
                  <a:lnTo>
                    <a:pt x="247" y="223"/>
                  </a:lnTo>
                  <a:lnTo>
                    <a:pt x="246" y="223"/>
                  </a:lnTo>
                  <a:lnTo>
                    <a:pt x="245" y="223"/>
                  </a:lnTo>
                  <a:lnTo>
                    <a:pt x="245" y="222"/>
                  </a:lnTo>
                  <a:lnTo>
                    <a:pt x="245" y="221"/>
                  </a:lnTo>
                  <a:lnTo>
                    <a:pt x="245" y="220"/>
                  </a:lnTo>
                  <a:lnTo>
                    <a:pt x="244" y="220"/>
                  </a:lnTo>
                  <a:lnTo>
                    <a:pt x="244" y="219"/>
                  </a:lnTo>
                  <a:lnTo>
                    <a:pt x="243" y="220"/>
                  </a:lnTo>
                  <a:lnTo>
                    <a:pt x="242" y="221"/>
                  </a:lnTo>
                  <a:lnTo>
                    <a:pt x="242" y="222"/>
                  </a:lnTo>
                  <a:lnTo>
                    <a:pt x="241" y="222"/>
                  </a:lnTo>
                  <a:lnTo>
                    <a:pt x="240" y="222"/>
                  </a:lnTo>
                  <a:lnTo>
                    <a:pt x="231" y="222"/>
                  </a:lnTo>
                  <a:lnTo>
                    <a:pt x="209" y="246"/>
                  </a:lnTo>
                  <a:lnTo>
                    <a:pt x="209" y="248"/>
                  </a:lnTo>
                  <a:lnTo>
                    <a:pt x="204" y="253"/>
                  </a:lnTo>
                  <a:lnTo>
                    <a:pt x="161" y="293"/>
                  </a:lnTo>
                  <a:lnTo>
                    <a:pt x="161" y="294"/>
                  </a:lnTo>
                  <a:lnTo>
                    <a:pt x="161" y="294"/>
                  </a:lnTo>
                  <a:lnTo>
                    <a:pt x="161" y="296"/>
                  </a:lnTo>
                  <a:lnTo>
                    <a:pt x="162" y="297"/>
                  </a:lnTo>
                  <a:lnTo>
                    <a:pt x="161" y="299"/>
                  </a:lnTo>
                  <a:lnTo>
                    <a:pt x="161" y="300"/>
                  </a:lnTo>
                  <a:lnTo>
                    <a:pt x="161" y="300"/>
                  </a:lnTo>
                  <a:lnTo>
                    <a:pt x="161" y="301"/>
                  </a:lnTo>
                  <a:lnTo>
                    <a:pt x="161" y="302"/>
                  </a:lnTo>
                  <a:lnTo>
                    <a:pt x="161" y="303"/>
                  </a:lnTo>
                  <a:lnTo>
                    <a:pt x="161" y="304"/>
                  </a:lnTo>
                  <a:lnTo>
                    <a:pt x="160" y="305"/>
                  </a:lnTo>
                  <a:lnTo>
                    <a:pt x="160" y="306"/>
                  </a:lnTo>
                  <a:lnTo>
                    <a:pt x="159" y="307"/>
                  </a:lnTo>
                  <a:lnTo>
                    <a:pt x="158" y="307"/>
                  </a:lnTo>
                  <a:lnTo>
                    <a:pt x="157" y="308"/>
                  </a:lnTo>
                  <a:lnTo>
                    <a:pt x="156" y="308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5" y="311"/>
                  </a:lnTo>
                  <a:lnTo>
                    <a:pt x="155" y="312"/>
                  </a:lnTo>
                  <a:lnTo>
                    <a:pt x="155" y="313"/>
                  </a:lnTo>
                  <a:lnTo>
                    <a:pt x="155" y="313"/>
                  </a:lnTo>
                  <a:lnTo>
                    <a:pt x="155" y="314"/>
                  </a:lnTo>
                  <a:lnTo>
                    <a:pt x="155" y="315"/>
                  </a:lnTo>
                  <a:lnTo>
                    <a:pt x="155" y="316"/>
                  </a:lnTo>
                  <a:lnTo>
                    <a:pt x="155" y="317"/>
                  </a:lnTo>
                  <a:lnTo>
                    <a:pt x="155" y="318"/>
                  </a:lnTo>
                  <a:lnTo>
                    <a:pt x="155" y="319"/>
                  </a:lnTo>
                  <a:lnTo>
                    <a:pt x="155" y="321"/>
                  </a:lnTo>
                  <a:lnTo>
                    <a:pt x="155" y="323"/>
                  </a:lnTo>
                  <a:lnTo>
                    <a:pt x="155" y="325"/>
                  </a:lnTo>
                  <a:lnTo>
                    <a:pt x="155" y="326"/>
                  </a:lnTo>
                  <a:lnTo>
                    <a:pt x="155" y="327"/>
                  </a:lnTo>
                  <a:lnTo>
                    <a:pt x="154" y="328"/>
                  </a:lnTo>
                  <a:lnTo>
                    <a:pt x="154" y="329"/>
                  </a:lnTo>
                  <a:lnTo>
                    <a:pt x="154" y="330"/>
                  </a:lnTo>
                  <a:lnTo>
                    <a:pt x="154" y="332"/>
                  </a:lnTo>
                  <a:lnTo>
                    <a:pt x="154" y="332"/>
                  </a:lnTo>
                  <a:lnTo>
                    <a:pt x="154" y="333"/>
                  </a:lnTo>
                  <a:lnTo>
                    <a:pt x="154" y="334"/>
                  </a:lnTo>
                  <a:lnTo>
                    <a:pt x="154" y="335"/>
                  </a:lnTo>
                  <a:lnTo>
                    <a:pt x="153" y="335"/>
                  </a:lnTo>
                  <a:lnTo>
                    <a:pt x="152" y="335"/>
                  </a:lnTo>
                  <a:lnTo>
                    <a:pt x="151" y="336"/>
                  </a:lnTo>
                  <a:lnTo>
                    <a:pt x="151" y="335"/>
                  </a:lnTo>
                  <a:lnTo>
                    <a:pt x="150" y="335"/>
                  </a:lnTo>
                  <a:lnTo>
                    <a:pt x="150" y="334"/>
                  </a:lnTo>
                  <a:lnTo>
                    <a:pt x="149" y="334"/>
                  </a:lnTo>
                  <a:lnTo>
                    <a:pt x="150" y="333"/>
                  </a:lnTo>
                  <a:lnTo>
                    <a:pt x="150" y="332"/>
                  </a:lnTo>
                  <a:lnTo>
                    <a:pt x="150" y="332"/>
                  </a:lnTo>
                  <a:lnTo>
                    <a:pt x="151" y="331"/>
                  </a:lnTo>
                  <a:lnTo>
                    <a:pt x="151" y="330"/>
                  </a:lnTo>
                  <a:lnTo>
                    <a:pt x="151" y="329"/>
                  </a:lnTo>
                  <a:lnTo>
                    <a:pt x="150" y="329"/>
                  </a:lnTo>
                  <a:lnTo>
                    <a:pt x="150" y="328"/>
                  </a:lnTo>
                  <a:lnTo>
                    <a:pt x="151" y="328"/>
                  </a:lnTo>
                  <a:lnTo>
                    <a:pt x="151" y="327"/>
                  </a:lnTo>
                  <a:lnTo>
                    <a:pt x="151" y="326"/>
                  </a:lnTo>
                  <a:lnTo>
                    <a:pt x="150" y="326"/>
                  </a:lnTo>
                  <a:lnTo>
                    <a:pt x="150" y="326"/>
                  </a:lnTo>
                  <a:lnTo>
                    <a:pt x="150" y="325"/>
                  </a:lnTo>
                  <a:lnTo>
                    <a:pt x="150" y="324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9" y="322"/>
                  </a:lnTo>
                  <a:lnTo>
                    <a:pt x="149" y="321"/>
                  </a:lnTo>
                  <a:lnTo>
                    <a:pt x="149" y="319"/>
                  </a:lnTo>
                  <a:lnTo>
                    <a:pt x="149" y="319"/>
                  </a:lnTo>
                  <a:lnTo>
                    <a:pt x="150" y="318"/>
                  </a:lnTo>
                  <a:lnTo>
                    <a:pt x="150" y="317"/>
                  </a:lnTo>
                  <a:lnTo>
                    <a:pt x="150" y="316"/>
                  </a:lnTo>
                  <a:lnTo>
                    <a:pt x="150" y="315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9" y="313"/>
                  </a:lnTo>
                  <a:lnTo>
                    <a:pt x="149" y="313"/>
                  </a:lnTo>
                  <a:lnTo>
                    <a:pt x="148" y="314"/>
                  </a:lnTo>
                  <a:lnTo>
                    <a:pt x="148" y="314"/>
                  </a:lnTo>
                  <a:lnTo>
                    <a:pt x="147" y="314"/>
                  </a:lnTo>
                  <a:lnTo>
                    <a:pt x="146" y="314"/>
                  </a:lnTo>
                  <a:lnTo>
                    <a:pt x="98" y="304"/>
                  </a:lnTo>
                  <a:lnTo>
                    <a:pt x="97" y="308"/>
                  </a:lnTo>
                  <a:lnTo>
                    <a:pt x="96" y="311"/>
                  </a:lnTo>
                  <a:lnTo>
                    <a:pt x="96" y="312"/>
                  </a:lnTo>
                  <a:lnTo>
                    <a:pt x="96" y="313"/>
                  </a:lnTo>
                  <a:lnTo>
                    <a:pt x="95" y="313"/>
                  </a:lnTo>
                  <a:lnTo>
                    <a:pt x="95" y="314"/>
                  </a:lnTo>
                  <a:lnTo>
                    <a:pt x="95" y="315"/>
                  </a:lnTo>
                  <a:lnTo>
                    <a:pt x="96" y="315"/>
                  </a:lnTo>
                  <a:lnTo>
                    <a:pt x="97" y="316"/>
                  </a:lnTo>
                  <a:lnTo>
                    <a:pt x="97" y="317"/>
                  </a:lnTo>
                  <a:lnTo>
                    <a:pt x="97" y="318"/>
                  </a:lnTo>
                  <a:lnTo>
                    <a:pt x="97" y="319"/>
                  </a:lnTo>
                  <a:lnTo>
                    <a:pt x="98" y="319"/>
                  </a:lnTo>
                  <a:lnTo>
                    <a:pt x="98" y="319"/>
                  </a:lnTo>
                  <a:lnTo>
                    <a:pt x="99" y="320"/>
                  </a:lnTo>
                  <a:lnTo>
                    <a:pt x="99" y="321"/>
                  </a:lnTo>
                  <a:lnTo>
                    <a:pt x="99" y="322"/>
                  </a:lnTo>
                  <a:lnTo>
                    <a:pt x="99" y="323"/>
                  </a:lnTo>
                  <a:lnTo>
                    <a:pt x="99" y="324"/>
                  </a:lnTo>
                  <a:lnTo>
                    <a:pt x="99" y="325"/>
                  </a:lnTo>
                  <a:lnTo>
                    <a:pt x="99" y="326"/>
                  </a:lnTo>
                  <a:lnTo>
                    <a:pt x="99" y="326"/>
                  </a:lnTo>
                  <a:lnTo>
                    <a:pt x="100" y="326"/>
                  </a:lnTo>
                  <a:lnTo>
                    <a:pt x="100" y="327"/>
                  </a:lnTo>
                  <a:lnTo>
                    <a:pt x="100" y="328"/>
                  </a:lnTo>
                  <a:lnTo>
                    <a:pt x="100" y="329"/>
                  </a:lnTo>
                  <a:lnTo>
                    <a:pt x="99" y="330"/>
                  </a:lnTo>
                  <a:lnTo>
                    <a:pt x="98" y="330"/>
                  </a:lnTo>
                  <a:lnTo>
                    <a:pt x="98" y="331"/>
                  </a:lnTo>
                  <a:lnTo>
                    <a:pt x="98" y="332"/>
                  </a:lnTo>
                  <a:lnTo>
                    <a:pt x="97" y="332"/>
                  </a:lnTo>
                  <a:lnTo>
                    <a:pt x="97" y="333"/>
                  </a:lnTo>
                  <a:lnTo>
                    <a:pt x="97" y="333"/>
                  </a:lnTo>
                  <a:lnTo>
                    <a:pt x="96" y="334"/>
                  </a:lnTo>
                  <a:lnTo>
                    <a:pt x="95" y="335"/>
                  </a:lnTo>
                  <a:lnTo>
                    <a:pt x="95" y="336"/>
                  </a:lnTo>
                  <a:lnTo>
                    <a:pt x="94" y="336"/>
                  </a:lnTo>
                  <a:lnTo>
                    <a:pt x="94" y="337"/>
                  </a:lnTo>
                  <a:lnTo>
                    <a:pt x="94" y="338"/>
                  </a:lnTo>
                  <a:lnTo>
                    <a:pt x="95" y="338"/>
                  </a:lnTo>
                  <a:lnTo>
                    <a:pt x="96" y="338"/>
                  </a:lnTo>
                  <a:lnTo>
                    <a:pt x="97" y="338"/>
                  </a:lnTo>
                  <a:lnTo>
                    <a:pt x="97" y="338"/>
                  </a:lnTo>
                  <a:lnTo>
                    <a:pt x="98" y="338"/>
                  </a:lnTo>
                  <a:lnTo>
                    <a:pt x="98" y="338"/>
                  </a:lnTo>
                  <a:lnTo>
                    <a:pt x="99" y="338"/>
                  </a:lnTo>
                  <a:lnTo>
                    <a:pt x="100" y="339"/>
                  </a:lnTo>
                  <a:lnTo>
                    <a:pt x="99" y="340"/>
                  </a:lnTo>
                  <a:lnTo>
                    <a:pt x="98" y="340"/>
                  </a:lnTo>
                  <a:lnTo>
                    <a:pt x="98" y="341"/>
                  </a:lnTo>
                  <a:lnTo>
                    <a:pt x="99" y="342"/>
                  </a:lnTo>
                  <a:lnTo>
                    <a:pt x="100" y="343"/>
                  </a:lnTo>
                  <a:lnTo>
                    <a:pt x="100" y="344"/>
                  </a:lnTo>
                  <a:lnTo>
                    <a:pt x="99" y="344"/>
                  </a:lnTo>
                  <a:lnTo>
                    <a:pt x="99" y="345"/>
                  </a:lnTo>
                  <a:lnTo>
                    <a:pt x="99" y="345"/>
                  </a:lnTo>
                  <a:lnTo>
                    <a:pt x="98" y="346"/>
                  </a:lnTo>
                  <a:lnTo>
                    <a:pt x="98" y="347"/>
                  </a:lnTo>
                  <a:lnTo>
                    <a:pt x="98" y="348"/>
                  </a:lnTo>
                  <a:lnTo>
                    <a:pt x="99" y="349"/>
                  </a:lnTo>
                  <a:lnTo>
                    <a:pt x="99" y="350"/>
                  </a:lnTo>
                  <a:lnTo>
                    <a:pt x="98" y="351"/>
                  </a:lnTo>
                  <a:lnTo>
                    <a:pt x="98" y="351"/>
                  </a:lnTo>
                  <a:lnTo>
                    <a:pt x="98" y="352"/>
                  </a:lnTo>
                  <a:lnTo>
                    <a:pt x="100" y="359"/>
                  </a:lnTo>
                  <a:lnTo>
                    <a:pt x="100" y="362"/>
                  </a:lnTo>
                  <a:lnTo>
                    <a:pt x="135" y="389"/>
                  </a:lnTo>
                  <a:lnTo>
                    <a:pt x="157" y="406"/>
                  </a:lnTo>
                  <a:lnTo>
                    <a:pt x="159" y="418"/>
                  </a:lnTo>
                  <a:lnTo>
                    <a:pt x="158" y="419"/>
                  </a:lnTo>
                  <a:lnTo>
                    <a:pt x="158" y="418"/>
                  </a:lnTo>
                  <a:lnTo>
                    <a:pt x="157" y="419"/>
                  </a:lnTo>
                  <a:lnTo>
                    <a:pt x="156" y="419"/>
                  </a:lnTo>
                  <a:lnTo>
                    <a:pt x="155" y="419"/>
                  </a:lnTo>
                  <a:lnTo>
                    <a:pt x="155" y="420"/>
                  </a:lnTo>
                  <a:lnTo>
                    <a:pt x="154" y="420"/>
                  </a:lnTo>
                  <a:lnTo>
                    <a:pt x="153" y="420"/>
                  </a:lnTo>
                  <a:lnTo>
                    <a:pt x="152" y="420"/>
                  </a:lnTo>
                  <a:lnTo>
                    <a:pt x="152" y="421"/>
                  </a:lnTo>
                  <a:lnTo>
                    <a:pt x="151" y="421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22"/>
                  </a:lnTo>
                  <a:lnTo>
                    <a:pt x="148" y="423"/>
                  </a:lnTo>
                  <a:lnTo>
                    <a:pt x="148" y="424"/>
                  </a:lnTo>
                  <a:lnTo>
                    <a:pt x="148" y="424"/>
                  </a:lnTo>
                  <a:lnTo>
                    <a:pt x="147" y="424"/>
                  </a:lnTo>
                  <a:lnTo>
                    <a:pt x="147" y="425"/>
                  </a:lnTo>
                  <a:lnTo>
                    <a:pt x="146" y="425"/>
                  </a:lnTo>
                  <a:lnTo>
                    <a:pt x="145" y="426"/>
                  </a:lnTo>
                  <a:lnTo>
                    <a:pt x="146" y="426"/>
                  </a:lnTo>
                  <a:lnTo>
                    <a:pt x="145" y="427"/>
                  </a:lnTo>
                  <a:lnTo>
                    <a:pt x="144" y="427"/>
                  </a:lnTo>
                  <a:lnTo>
                    <a:pt x="143" y="427"/>
                  </a:lnTo>
                  <a:lnTo>
                    <a:pt x="143" y="428"/>
                  </a:lnTo>
                  <a:lnTo>
                    <a:pt x="142" y="429"/>
                  </a:lnTo>
                  <a:lnTo>
                    <a:pt x="142" y="430"/>
                  </a:lnTo>
                  <a:lnTo>
                    <a:pt x="141" y="430"/>
                  </a:lnTo>
                  <a:lnTo>
                    <a:pt x="140" y="430"/>
                  </a:lnTo>
                  <a:lnTo>
                    <a:pt x="139" y="431"/>
                  </a:lnTo>
                  <a:lnTo>
                    <a:pt x="138" y="431"/>
                  </a:lnTo>
                  <a:lnTo>
                    <a:pt x="137" y="431"/>
                  </a:lnTo>
                  <a:lnTo>
                    <a:pt x="136" y="431"/>
                  </a:lnTo>
                  <a:lnTo>
                    <a:pt x="135" y="431"/>
                  </a:lnTo>
                  <a:lnTo>
                    <a:pt x="135" y="432"/>
                  </a:lnTo>
                  <a:lnTo>
                    <a:pt x="135" y="432"/>
                  </a:lnTo>
                  <a:lnTo>
                    <a:pt x="134" y="432"/>
                  </a:lnTo>
                  <a:lnTo>
                    <a:pt x="133" y="432"/>
                  </a:lnTo>
                  <a:lnTo>
                    <a:pt x="132" y="432"/>
                  </a:lnTo>
                  <a:lnTo>
                    <a:pt x="133" y="433"/>
                  </a:lnTo>
                  <a:lnTo>
                    <a:pt x="132" y="434"/>
                  </a:lnTo>
                  <a:lnTo>
                    <a:pt x="131" y="434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29" y="435"/>
                  </a:lnTo>
                  <a:lnTo>
                    <a:pt x="130" y="436"/>
                  </a:lnTo>
                  <a:lnTo>
                    <a:pt x="130" y="437"/>
                  </a:lnTo>
                  <a:lnTo>
                    <a:pt x="129" y="437"/>
                  </a:lnTo>
                  <a:lnTo>
                    <a:pt x="129" y="437"/>
                  </a:lnTo>
                  <a:lnTo>
                    <a:pt x="129" y="438"/>
                  </a:lnTo>
                  <a:lnTo>
                    <a:pt x="128" y="438"/>
                  </a:lnTo>
                  <a:lnTo>
                    <a:pt x="127" y="439"/>
                  </a:lnTo>
                  <a:lnTo>
                    <a:pt x="126" y="439"/>
                  </a:lnTo>
                  <a:lnTo>
                    <a:pt x="125" y="439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23" y="441"/>
                  </a:lnTo>
                  <a:lnTo>
                    <a:pt x="123" y="442"/>
                  </a:lnTo>
                  <a:lnTo>
                    <a:pt x="123" y="442"/>
                  </a:lnTo>
                  <a:lnTo>
                    <a:pt x="122" y="442"/>
                  </a:lnTo>
                  <a:lnTo>
                    <a:pt x="121" y="443"/>
                  </a:lnTo>
                  <a:lnTo>
                    <a:pt x="120" y="443"/>
                  </a:lnTo>
                  <a:lnTo>
                    <a:pt x="119" y="444"/>
                  </a:lnTo>
                  <a:lnTo>
                    <a:pt x="118" y="445"/>
                  </a:lnTo>
                  <a:lnTo>
                    <a:pt x="117" y="445"/>
                  </a:lnTo>
                  <a:lnTo>
                    <a:pt x="116" y="446"/>
                  </a:lnTo>
                  <a:lnTo>
                    <a:pt x="116" y="446"/>
                  </a:lnTo>
                  <a:lnTo>
                    <a:pt x="116" y="447"/>
                  </a:lnTo>
                  <a:lnTo>
                    <a:pt x="115" y="448"/>
                  </a:lnTo>
                  <a:lnTo>
                    <a:pt x="114" y="449"/>
                  </a:lnTo>
                  <a:lnTo>
                    <a:pt x="113" y="450"/>
                  </a:lnTo>
                  <a:lnTo>
                    <a:pt x="112" y="451"/>
                  </a:lnTo>
                  <a:lnTo>
                    <a:pt x="111" y="452"/>
                  </a:lnTo>
                  <a:lnTo>
                    <a:pt x="110" y="452"/>
                  </a:lnTo>
                  <a:lnTo>
                    <a:pt x="110" y="453"/>
                  </a:lnTo>
                  <a:lnTo>
                    <a:pt x="110" y="453"/>
                  </a:lnTo>
                  <a:lnTo>
                    <a:pt x="110" y="453"/>
                  </a:lnTo>
                  <a:lnTo>
                    <a:pt x="110" y="454"/>
                  </a:lnTo>
                  <a:lnTo>
                    <a:pt x="109" y="454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07" y="455"/>
                  </a:lnTo>
                  <a:lnTo>
                    <a:pt x="107" y="456"/>
                  </a:lnTo>
                  <a:lnTo>
                    <a:pt x="106" y="456"/>
                  </a:lnTo>
                  <a:lnTo>
                    <a:pt x="105" y="457"/>
                  </a:lnTo>
                  <a:lnTo>
                    <a:pt x="104" y="458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3" y="460"/>
                  </a:lnTo>
                  <a:lnTo>
                    <a:pt x="102" y="461"/>
                  </a:lnTo>
                  <a:lnTo>
                    <a:pt x="102" y="462"/>
                  </a:lnTo>
                  <a:lnTo>
                    <a:pt x="101" y="462"/>
                  </a:lnTo>
                  <a:lnTo>
                    <a:pt x="99" y="463"/>
                  </a:lnTo>
                  <a:lnTo>
                    <a:pt x="99" y="464"/>
                  </a:lnTo>
                  <a:lnTo>
                    <a:pt x="98" y="464"/>
                  </a:lnTo>
                  <a:lnTo>
                    <a:pt x="97" y="464"/>
                  </a:lnTo>
                  <a:lnTo>
                    <a:pt x="96" y="463"/>
                  </a:lnTo>
                  <a:lnTo>
                    <a:pt x="95" y="463"/>
                  </a:lnTo>
                  <a:lnTo>
                    <a:pt x="94" y="463"/>
                  </a:lnTo>
                  <a:lnTo>
                    <a:pt x="93" y="464"/>
                  </a:lnTo>
                  <a:lnTo>
                    <a:pt x="92" y="464"/>
                  </a:lnTo>
                  <a:lnTo>
                    <a:pt x="92" y="465"/>
                  </a:lnTo>
                  <a:lnTo>
                    <a:pt x="91" y="465"/>
                  </a:lnTo>
                  <a:lnTo>
                    <a:pt x="91" y="465"/>
                  </a:lnTo>
                  <a:lnTo>
                    <a:pt x="90" y="465"/>
                  </a:lnTo>
                  <a:lnTo>
                    <a:pt x="89" y="466"/>
                  </a:lnTo>
                  <a:lnTo>
                    <a:pt x="89" y="467"/>
                  </a:lnTo>
                  <a:lnTo>
                    <a:pt x="88" y="467"/>
                  </a:lnTo>
                  <a:lnTo>
                    <a:pt x="87" y="468"/>
                  </a:lnTo>
                  <a:lnTo>
                    <a:pt x="86" y="468"/>
                  </a:lnTo>
                  <a:lnTo>
                    <a:pt x="85" y="469"/>
                  </a:lnTo>
                  <a:lnTo>
                    <a:pt x="84" y="469"/>
                  </a:lnTo>
                  <a:lnTo>
                    <a:pt x="84" y="470"/>
                  </a:lnTo>
                  <a:lnTo>
                    <a:pt x="84" y="471"/>
                  </a:lnTo>
                  <a:lnTo>
                    <a:pt x="85" y="472"/>
                  </a:lnTo>
                  <a:lnTo>
                    <a:pt x="86" y="472"/>
                  </a:lnTo>
                  <a:lnTo>
                    <a:pt x="86" y="473"/>
                  </a:lnTo>
                  <a:lnTo>
                    <a:pt x="86" y="474"/>
                  </a:lnTo>
                  <a:lnTo>
                    <a:pt x="85" y="474"/>
                  </a:lnTo>
                  <a:lnTo>
                    <a:pt x="84" y="475"/>
                  </a:lnTo>
                  <a:lnTo>
                    <a:pt x="83" y="475"/>
                  </a:lnTo>
                  <a:lnTo>
                    <a:pt x="82" y="476"/>
                  </a:lnTo>
                  <a:lnTo>
                    <a:pt x="81" y="477"/>
                  </a:lnTo>
                  <a:lnTo>
                    <a:pt x="79" y="478"/>
                  </a:lnTo>
                  <a:lnTo>
                    <a:pt x="78" y="478"/>
                  </a:lnTo>
                  <a:lnTo>
                    <a:pt x="78" y="479"/>
                  </a:lnTo>
                  <a:lnTo>
                    <a:pt x="78" y="480"/>
                  </a:lnTo>
                  <a:lnTo>
                    <a:pt x="77" y="481"/>
                  </a:lnTo>
                  <a:lnTo>
                    <a:pt x="77" y="482"/>
                  </a:lnTo>
                  <a:lnTo>
                    <a:pt x="76" y="483"/>
                  </a:lnTo>
                  <a:lnTo>
                    <a:pt x="75" y="483"/>
                  </a:lnTo>
                  <a:lnTo>
                    <a:pt x="74" y="483"/>
                  </a:lnTo>
                  <a:lnTo>
                    <a:pt x="73" y="484"/>
                  </a:lnTo>
                  <a:lnTo>
                    <a:pt x="72" y="483"/>
                  </a:lnTo>
                  <a:lnTo>
                    <a:pt x="72" y="484"/>
                  </a:lnTo>
                  <a:lnTo>
                    <a:pt x="72" y="484"/>
                  </a:lnTo>
                  <a:lnTo>
                    <a:pt x="70" y="484"/>
                  </a:lnTo>
                  <a:lnTo>
                    <a:pt x="69" y="484"/>
                  </a:lnTo>
                  <a:lnTo>
                    <a:pt x="69" y="484"/>
                  </a:lnTo>
                  <a:lnTo>
                    <a:pt x="68" y="484"/>
                  </a:lnTo>
                  <a:lnTo>
                    <a:pt x="67" y="484"/>
                  </a:lnTo>
                  <a:lnTo>
                    <a:pt x="66" y="484"/>
                  </a:lnTo>
                  <a:lnTo>
                    <a:pt x="65" y="484"/>
                  </a:lnTo>
                  <a:lnTo>
                    <a:pt x="65" y="485"/>
                  </a:lnTo>
                  <a:lnTo>
                    <a:pt x="65" y="485"/>
                  </a:lnTo>
                  <a:lnTo>
                    <a:pt x="64" y="485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1" y="486"/>
                  </a:lnTo>
                  <a:lnTo>
                    <a:pt x="60" y="486"/>
                  </a:lnTo>
                  <a:lnTo>
                    <a:pt x="59" y="487"/>
                  </a:lnTo>
                  <a:lnTo>
                    <a:pt x="59" y="488"/>
                  </a:lnTo>
                  <a:lnTo>
                    <a:pt x="58" y="489"/>
                  </a:lnTo>
                  <a:lnTo>
                    <a:pt x="57" y="489"/>
                  </a:lnTo>
                  <a:lnTo>
                    <a:pt x="56" y="489"/>
                  </a:lnTo>
                  <a:lnTo>
                    <a:pt x="55" y="489"/>
                  </a:lnTo>
                  <a:lnTo>
                    <a:pt x="55" y="490"/>
                  </a:lnTo>
                  <a:lnTo>
                    <a:pt x="55" y="491"/>
                  </a:lnTo>
                  <a:lnTo>
                    <a:pt x="56" y="491"/>
                  </a:lnTo>
                  <a:lnTo>
                    <a:pt x="57" y="491"/>
                  </a:lnTo>
                  <a:lnTo>
                    <a:pt x="58" y="492"/>
                  </a:lnTo>
                  <a:lnTo>
                    <a:pt x="59" y="493"/>
                  </a:lnTo>
                  <a:lnTo>
                    <a:pt x="59" y="49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2175" y="2747"/>
              <a:ext cx="757" cy="399"/>
            </a:xfrm>
            <a:custGeom>
              <a:avLst/>
              <a:gdLst/>
              <a:ahLst/>
              <a:cxnLst>
                <a:cxn ang="0">
                  <a:pos x="748" y="280"/>
                </a:cxn>
                <a:cxn ang="0">
                  <a:pos x="747" y="292"/>
                </a:cxn>
                <a:cxn ang="0">
                  <a:pos x="753" y="301"/>
                </a:cxn>
                <a:cxn ang="0">
                  <a:pos x="754" y="314"/>
                </a:cxn>
                <a:cxn ang="0">
                  <a:pos x="749" y="325"/>
                </a:cxn>
                <a:cxn ang="0">
                  <a:pos x="743" y="333"/>
                </a:cxn>
                <a:cxn ang="0">
                  <a:pos x="739" y="342"/>
                </a:cxn>
                <a:cxn ang="0">
                  <a:pos x="732" y="342"/>
                </a:cxn>
                <a:cxn ang="0">
                  <a:pos x="721" y="345"/>
                </a:cxn>
                <a:cxn ang="0">
                  <a:pos x="720" y="353"/>
                </a:cxn>
                <a:cxn ang="0">
                  <a:pos x="721" y="359"/>
                </a:cxn>
                <a:cxn ang="0">
                  <a:pos x="713" y="363"/>
                </a:cxn>
                <a:cxn ang="0">
                  <a:pos x="702" y="371"/>
                </a:cxn>
                <a:cxn ang="0">
                  <a:pos x="690" y="378"/>
                </a:cxn>
                <a:cxn ang="0">
                  <a:pos x="683" y="384"/>
                </a:cxn>
                <a:cxn ang="0">
                  <a:pos x="674" y="394"/>
                </a:cxn>
                <a:cxn ang="0">
                  <a:pos x="664" y="398"/>
                </a:cxn>
                <a:cxn ang="0">
                  <a:pos x="652" y="399"/>
                </a:cxn>
                <a:cxn ang="0">
                  <a:pos x="613" y="352"/>
                </a:cxn>
                <a:cxn ang="0">
                  <a:pos x="583" y="301"/>
                </a:cxn>
                <a:cxn ang="0">
                  <a:pos x="576" y="289"/>
                </a:cxn>
                <a:cxn ang="0">
                  <a:pos x="561" y="265"/>
                </a:cxn>
                <a:cxn ang="0">
                  <a:pos x="547" y="260"/>
                </a:cxn>
                <a:cxn ang="0">
                  <a:pos x="533" y="256"/>
                </a:cxn>
                <a:cxn ang="0">
                  <a:pos x="523" y="248"/>
                </a:cxn>
                <a:cxn ang="0">
                  <a:pos x="515" y="240"/>
                </a:cxn>
                <a:cxn ang="0">
                  <a:pos x="504" y="237"/>
                </a:cxn>
                <a:cxn ang="0">
                  <a:pos x="495" y="241"/>
                </a:cxn>
                <a:cxn ang="0">
                  <a:pos x="484" y="239"/>
                </a:cxn>
                <a:cxn ang="0">
                  <a:pos x="472" y="241"/>
                </a:cxn>
                <a:cxn ang="0">
                  <a:pos x="460" y="243"/>
                </a:cxn>
                <a:cxn ang="0">
                  <a:pos x="451" y="233"/>
                </a:cxn>
                <a:cxn ang="0">
                  <a:pos x="440" y="225"/>
                </a:cxn>
                <a:cxn ang="0">
                  <a:pos x="428" y="222"/>
                </a:cxn>
                <a:cxn ang="0">
                  <a:pos x="416" y="224"/>
                </a:cxn>
                <a:cxn ang="0">
                  <a:pos x="402" y="219"/>
                </a:cxn>
                <a:cxn ang="0">
                  <a:pos x="391" y="212"/>
                </a:cxn>
                <a:cxn ang="0">
                  <a:pos x="383" y="201"/>
                </a:cxn>
                <a:cxn ang="0">
                  <a:pos x="338" y="186"/>
                </a:cxn>
                <a:cxn ang="0">
                  <a:pos x="222" y="146"/>
                </a:cxn>
                <a:cxn ang="0">
                  <a:pos x="202" y="143"/>
                </a:cxn>
                <a:cxn ang="0">
                  <a:pos x="201" y="129"/>
                </a:cxn>
                <a:cxn ang="0">
                  <a:pos x="164" y="124"/>
                </a:cxn>
                <a:cxn ang="0">
                  <a:pos x="152" y="118"/>
                </a:cxn>
                <a:cxn ang="0">
                  <a:pos x="141" y="111"/>
                </a:cxn>
                <a:cxn ang="0">
                  <a:pos x="139" y="97"/>
                </a:cxn>
                <a:cxn ang="0">
                  <a:pos x="135" y="86"/>
                </a:cxn>
                <a:cxn ang="0">
                  <a:pos x="122" y="82"/>
                </a:cxn>
                <a:cxn ang="0">
                  <a:pos x="110" y="76"/>
                </a:cxn>
                <a:cxn ang="0">
                  <a:pos x="102" y="70"/>
                </a:cxn>
                <a:cxn ang="0">
                  <a:pos x="88" y="74"/>
                </a:cxn>
                <a:cxn ang="0">
                  <a:pos x="78" y="67"/>
                </a:cxn>
                <a:cxn ang="0">
                  <a:pos x="67" y="73"/>
                </a:cxn>
                <a:cxn ang="0">
                  <a:pos x="53" y="74"/>
                </a:cxn>
                <a:cxn ang="0">
                  <a:pos x="42" y="66"/>
                </a:cxn>
                <a:cxn ang="0">
                  <a:pos x="33" y="53"/>
                </a:cxn>
                <a:cxn ang="0">
                  <a:pos x="25" y="44"/>
                </a:cxn>
                <a:cxn ang="0">
                  <a:pos x="14" y="29"/>
                </a:cxn>
                <a:cxn ang="0">
                  <a:pos x="6" y="16"/>
                </a:cxn>
                <a:cxn ang="0">
                  <a:pos x="1" y="3"/>
                </a:cxn>
              </a:cxnLst>
              <a:rect l="0" t="0" r="r" b="b"/>
              <a:pathLst>
                <a:path w="757" h="399">
                  <a:moveTo>
                    <a:pt x="740" y="273"/>
                  </a:moveTo>
                  <a:lnTo>
                    <a:pt x="740" y="274"/>
                  </a:lnTo>
                  <a:lnTo>
                    <a:pt x="741" y="274"/>
                  </a:lnTo>
                  <a:lnTo>
                    <a:pt x="742" y="274"/>
                  </a:lnTo>
                  <a:lnTo>
                    <a:pt x="742" y="275"/>
                  </a:lnTo>
                  <a:lnTo>
                    <a:pt x="743" y="275"/>
                  </a:lnTo>
                  <a:lnTo>
                    <a:pt x="743" y="276"/>
                  </a:lnTo>
                  <a:lnTo>
                    <a:pt x="744" y="276"/>
                  </a:lnTo>
                  <a:lnTo>
                    <a:pt x="744" y="276"/>
                  </a:lnTo>
                  <a:lnTo>
                    <a:pt x="745" y="276"/>
                  </a:lnTo>
                  <a:lnTo>
                    <a:pt x="744" y="277"/>
                  </a:lnTo>
                  <a:lnTo>
                    <a:pt x="744" y="278"/>
                  </a:lnTo>
                  <a:lnTo>
                    <a:pt x="745" y="279"/>
                  </a:lnTo>
                  <a:lnTo>
                    <a:pt x="746" y="279"/>
                  </a:lnTo>
                  <a:lnTo>
                    <a:pt x="746" y="279"/>
                  </a:lnTo>
                  <a:lnTo>
                    <a:pt x="747" y="279"/>
                  </a:lnTo>
                  <a:lnTo>
                    <a:pt x="748" y="280"/>
                  </a:lnTo>
                  <a:lnTo>
                    <a:pt x="749" y="280"/>
                  </a:lnTo>
                  <a:lnTo>
                    <a:pt x="749" y="281"/>
                  </a:lnTo>
                  <a:lnTo>
                    <a:pt x="749" y="282"/>
                  </a:lnTo>
                  <a:lnTo>
                    <a:pt x="749" y="283"/>
                  </a:lnTo>
                  <a:lnTo>
                    <a:pt x="750" y="283"/>
                  </a:lnTo>
                  <a:lnTo>
                    <a:pt x="750" y="284"/>
                  </a:lnTo>
                  <a:lnTo>
                    <a:pt x="749" y="285"/>
                  </a:lnTo>
                  <a:lnTo>
                    <a:pt x="749" y="286"/>
                  </a:lnTo>
                  <a:lnTo>
                    <a:pt x="748" y="287"/>
                  </a:lnTo>
                  <a:lnTo>
                    <a:pt x="748" y="288"/>
                  </a:lnTo>
                  <a:lnTo>
                    <a:pt x="747" y="289"/>
                  </a:lnTo>
                  <a:lnTo>
                    <a:pt x="748" y="289"/>
                  </a:lnTo>
                  <a:lnTo>
                    <a:pt x="749" y="290"/>
                  </a:lnTo>
                  <a:lnTo>
                    <a:pt x="748" y="290"/>
                  </a:lnTo>
                  <a:lnTo>
                    <a:pt x="748" y="291"/>
                  </a:lnTo>
                  <a:lnTo>
                    <a:pt x="748" y="292"/>
                  </a:lnTo>
                  <a:lnTo>
                    <a:pt x="747" y="292"/>
                  </a:lnTo>
                  <a:lnTo>
                    <a:pt x="747" y="293"/>
                  </a:lnTo>
                  <a:lnTo>
                    <a:pt x="748" y="294"/>
                  </a:lnTo>
                  <a:lnTo>
                    <a:pt x="748" y="295"/>
                  </a:lnTo>
                  <a:lnTo>
                    <a:pt x="749" y="295"/>
                  </a:lnTo>
                  <a:lnTo>
                    <a:pt x="750" y="295"/>
                  </a:lnTo>
                  <a:lnTo>
                    <a:pt x="750" y="296"/>
                  </a:lnTo>
                  <a:lnTo>
                    <a:pt x="751" y="296"/>
                  </a:lnTo>
                  <a:lnTo>
                    <a:pt x="752" y="296"/>
                  </a:lnTo>
                  <a:lnTo>
                    <a:pt x="752" y="297"/>
                  </a:lnTo>
                  <a:lnTo>
                    <a:pt x="751" y="297"/>
                  </a:lnTo>
                  <a:lnTo>
                    <a:pt x="752" y="298"/>
                  </a:lnTo>
                  <a:lnTo>
                    <a:pt x="753" y="298"/>
                  </a:lnTo>
                  <a:lnTo>
                    <a:pt x="753" y="298"/>
                  </a:lnTo>
                  <a:lnTo>
                    <a:pt x="753" y="300"/>
                  </a:lnTo>
                  <a:lnTo>
                    <a:pt x="753" y="301"/>
                  </a:lnTo>
                  <a:lnTo>
                    <a:pt x="753" y="301"/>
                  </a:lnTo>
                  <a:lnTo>
                    <a:pt x="753" y="301"/>
                  </a:lnTo>
                  <a:lnTo>
                    <a:pt x="754" y="302"/>
                  </a:lnTo>
                  <a:lnTo>
                    <a:pt x="755" y="302"/>
                  </a:lnTo>
                  <a:lnTo>
                    <a:pt x="756" y="302"/>
                  </a:lnTo>
                  <a:lnTo>
                    <a:pt x="756" y="303"/>
                  </a:lnTo>
                  <a:lnTo>
                    <a:pt x="756" y="304"/>
                  </a:lnTo>
                  <a:lnTo>
                    <a:pt x="757" y="304"/>
                  </a:lnTo>
                  <a:lnTo>
                    <a:pt x="757" y="306"/>
                  </a:lnTo>
                  <a:lnTo>
                    <a:pt x="757" y="307"/>
                  </a:lnTo>
                  <a:lnTo>
                    <a:pt x="757" y="308"/>
                  </a:lnTo>
                  <a:lnTo>
                    <a:pt x="756" y="308"/>
                  </a:lnTo>
                  <a:lnTo>
                    <a:pt x="757" y="309"/>
                  </a:lnTo>
                  <a:lnTo>
                    <a:pt x="756" y="310"/>
                  </a:lnTo>
                  <a:lnTo>
                    <a:pt x="756" y="311"/>
                  </a:lnTo>
                  <a:lnTo>
                    <a:pt x="755" y="311"/>
                  </a:lnTo>
                  <a:lnTo>
                    <a:pt x="755" y="312"/>
                  </a:lnTo>
                  <a:lnTo>
                    <a:pt x="754" y="313"/>
                  </a:lnTo>
                  <a:lnTo>
                    <a:pt x="754" y="314"/>
                  </a:lnTo>
                  <a:lnTo>
                    <a:pt x="754" y="314"/>
                  </a:lnTo>
                  <a:lnTo>
                    <a:pt x="755" y="315"/>
                  </a:lnTo>
                  <a:lnTo>
                    <a:pt x="755" y="316"/>
                  </a:lnTo>
                  <a:lnTo>
                    <a:pt x="754" y="316"/>
                  </a:lnTo>
                  <a:lnTo>
                    <a:pt x="753" y="317"/>
                  </a:lnTo>
                  <a:lnTo>
                    <a:pt x="753" y="318"/>
                  </a:lnTo>
                  <a:lnTo>
                    <a:pt x="753" y="319"/>
                  </a:lnTo>
                  <a:lnTo>
                    <a:pt x="753" y="320"/>
                  </a:lnTo>
                  <a:lnTo>
                    <a:pt x="753" y="321"/>
                  </a:lnTo>
                  <a:lnTo>
                    <a:pt x="752" y="321"/>
                  </a:lnTo>
                  <a:lnTo>
                    <a:pt x="752" y="321"/>
                  </a:lnTo>
                  <a:lnTo>
                    <a:pt x="752" y="322"/>
                  </a:lnTo>
                  <a:lnTo>
                    <a:pt x="751" y="322"/>
                  </a:lnTo>
                  <a:lnTo>
                    <a:pt x="751" y="323"/>
                  </a:lnTo>
                  <a:lnTo>
                    <a:pt x="750" y="323"/>
                  </a:lnTo>
                  <a:lnTo>
                    <a:pt x="750" y="324"/>
                  </a:lnTo>
                  <a:lnTo>
                    <a:pt x="749" y="325"/>
                  </a:lnTo>
                  <a:lnTo>
                    <a:pt x="749" y="326"/>
                  </a:lnTo>
                  <a:lnTo>
                    <a:pt x="748" y="326"/>
                  </a:lnTo>
                  <a:lnTo>
                    <a:pt x="747" y="327"/>
                  </a:lnTo>
                  <a:lnTo>
                    <a:pt x="746" y="327"/>
                  </a:lnTo>
                  <a:lnTo>
                    <a:pt x="746" y="328"/>
                  </a:lnTo>
                  <a:lnTo>
                    <a:pt x="745" y="328"/>
                  </a:lnTo>
                  <a:lnTo>
                    <a:pt x="746" y="329"/>
                  </a:lnTo>
                  <a:lnTo>
                    <a:pt x="746" y="330"/>
                  </a:lnTo>
                  <a:lnTo>
                    <a:pt x="745" y="330"/>
                  </a:lnTo>
                  <a:lnTo>
                    <a:pt x="745" y="331"/>
                  </a:lnTo>
                  <a:lnTo>
                    <a:pt x="744" y="331"/>
                  </a:lnTo>
                  <a:lnTo>
                    <a:pt x="744" y="332"/>
                  </a:lnTo>
                  <a:lnTo>
                    <a:pt x="743" y="332"/>
                  </a:lnTo>
                  <a:lnTo>
                    <a:pt x="742" y="332"/>
                  </a:lnTo>
                  <a:lnTo>
                    <a:pt x="742" y="333"/>
                  </a:lnTo>
                  <a:lnTo>
                    <a:pt x="743" y="333"/>
                  </a:lnTo>
                  <a:lnTo>
                    <a:pt x="743" y="333"/>
                  </a:lnTo>
                  <a:lnTo>
                    <a:pt x="743" y="334"/>
                  </a:lnTo>
                  <a:lnTo>
                    <a:pt x="742" y="334"/>
                  </a:lnTo>
                  <a:lnTo>
                    <a:pt x="742" y="335"/>
                  </a:lnTo>
                  <a:lnTo>
                    <a:pt x="743" y="335"/>
                  </a:lnTo>
                  <a:lnTo>
                    <a:pt x="743" y="336"/>
                  </a:lnTo>
                  <a:lnTo>
                    <a:pt x="742" y="336"/>
                  </a:lnTo>
                  <a:lnTo>
                    <a:pt x="742" y="337"/>
                  </a:lnTo>
                  <a:lnTo>
                    <a:pt x="741" y="337"/>
                  </a:lnTo>
                  <a:lnTo>
                    <a:pt x="740" y="337"/>
                  </a:lnTo>
                  <a:lnTo>
                    <a:pt x="740" y="337"/>
                  </a:lnTo>
                  <a:lnTo>
                    <a:pt x="740" y="338"/>
                  </a:lnTo>
                  <a:lnTo>
                    <a:pt x="740" y="339"/>
                  </a:lnTo>
                  <a:lnTo>
                    <a:pt x="740" y="340"/>
                  </a:lnTo>
                  <a:lnTo>
                    <a:pt x="740" y="340"/>
                  </a:lnTo>
                  <a:lnTo>
                    <a:pt x="740" y="341"/>
                  </a:lnTo>
                  <a:lnTo>
                    <a:pt x="740" y="342"/>
                  </a:lnTo>
                  <a:lnTo>
                    <a:pt x="739" y="342"/>
                  </a:lnTo>
                  <a:lnTo>
                    <a:pt x="738" y="342"/>
                  </a:lnTo>
                  <a:lnTo>
                    <a:pt x="737" y="341"/>
                  </a:lnTo>
                  <a:lnTo>
                    <a:pt x="736" y="341"/>
                  </a:lnTo>
                  <a:lnTo>
                    <a:pt x="735" y="341"/>
                  </a:lnTo>
                  <a:lnTo>
                    <a:pt x="735" y="340"/>
                  </a:lnTo>
                  <a:lnTo>
                    <a:pt x="734" y="340"/>
                  </a:lnTo>
                  <a:lnTo>
                    <a:pt x="734" y="341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3" y="340"/>
                  </a:lnTo>
                  <a:lnTo>
                    <a:pt x="732" y="340"/>
                  </a:lnTo>
                  <a:lnTo>
                    <a:pt x="732" y="341"/>
                  </a:lnTo>
                  <a:lnTo>
                    <a:pt x="731" y="341"/>
                  </a:lnTo>
                  <a:lnTo>
                    <a:pt x="731" y="342"/>
                  </a:lnTo>
                  <a:lnTo>
                    <a:pt x="732" y="342"/>
                  </a:lnTo>
                  <a:lnTo>
                    <a:pt x="731" y="342"/>
                  </a:lnTo>
                  <a:lnTo>
                    <a:pt x="730" y="342"/>
                  </a:lnTo>
                  <a:lnTo>
                    <a:pt x="729" y="341"/>
                  </a:lnTo>
                  <a:lnTo>
                    <a:pt x="728" y="342"/>
                  </a:lnTo>
                  <a:lnTo>
                    <a:pt x="727" y="342"/>
                  </a:lnTo>
                  <a:lnTo>
                    <a:pt x="727" y="342"/>
                  </a:lnTo>
                  <a:lnTo>
                    <a:pt x="727" y="343"/>
                  </a:lnTo>
                  <a:lnTo>
                    <a:pt x="726" y="343"/>
                  </a:lnTo>
                  <a:lnTo>
                    <a:pt x="725" y="343"/>
                  </a:lnTo>
                  <a:lnTo>
                    <a:pt x="725" y="342"/>
                  </a:lnTo>
                  <a:lnTo>
                    <a:pt x="724" y="342"/>
                  </a:lnTo>
                  <a:lnTo>
                    <a:pt x="724" y="343"/>
                  </a:lnTo>
                  <a:lnTo>
                    <a:pt x="723" y="343"/>
                  </a:lnTo>
                  <a:lnTo>
                    <a:pt x="722" y="343"/>
                  </a:lnTo>
                  <a:lnTo>
                    <a:pt x="721" y="343"/>
                  </a:lnTo>
                  <a:lnTo>
                    <a:pt x="721" y="344"/>
                  </a:lnTo>
                  <a:lnTo>
                    <a:pt x="721" y="345"/>
                  </a:lnTo>
                  <a:lnTo>
                    <a:pt x="721" y="346"/>
                  </a:lnTo>
                  <a:lnTo>
                    <a:pt x="721" y="346"/>
                  </a:lnTo>
                  <a:lnTo>
                    <a:pt x="721" y="346"/>
                  </a:lnTo>
                  <a:lnTo>
                    <a:pt x="721" y="347"/>
                  </a:lnTo>
                  <a:lnTo>
                    <a:pt x="721" y="348"/>
                  </a:lnTo>
                  <a:lnTo>
                    <a:pt x="720" y="348"/>
                  </a:lnTo>
                  <a:lnTo>
                    <a:pt x="719" y="349"/>
                  </a:lnTo>
                  <a:lnTo>
                    <a:pt x="719" y="350"/>
                  </a:lnTo>
                  <a:lnTo>
                    <a:pt x="720" y="351"/>
                  </a:lnTo>
                  <a:lnTo>
                    <a:pt x="721" y="351"/>
                  </a:lnTo>
                  <a:lnTo>
                    <a:pt x="721" y="352"/>
                  </a:lnTo>
                  <a:lnTo>
                    <a:pt x="721" y="352"/>
                  </a:lnTo>
                  <a:lnTo>
                    <a:pt x="722" y="352"/>
                  </a:lnTo>
                  <a:lnTo>
                    <a:pt x="722" y="353"/>
                  </a:lnTo>
                  <a:lnTo>
                    <a:pt x="721" y="353"/>
                  </a:lnTo>
                  <a:lnTo>
                    <a:pt x="721" y="353"/>
                  </a:lnTo>
                  <a:lnTo>
                    <a:pt x="720" y="353"/>
                  </a:lnTo>
                  <a:lnTo>
                    <a:pt x="719" y="352"/>
                  </a:lnTo>
                  <a:lnTo>
                    <a:pt x="718" y="352"/>
                  </a:lnTo>
                  <a:lnTo>
                    <a:pt x="717" y="353"/>
                  </a:lnTo>
                  <a:lnTo>
                    <a:pt x="718" y="354"/>
                  </a:lnTo>
                  <a:lnTo>
                    <a:pt x="718" y="355"/>
                  </a:lnTo>
                  <a:lnTo>
                    <a:pt x="717" y="356"/>
                  </a:lnTo>
                  <a:lnTo>
                    <a:pt x="718" y="357"/>
                  </a:lnTo>
                  <a:lnTo>
                    <a:pt x="717" y="358"/>
                  </a:lnTo>
                  <a:lnTo>
                    <a:pt x="718" y="358"/>
                  </a:lnTo>
                  <a:lnTo>
                    <a:pt x="718" y="359"/>
                  </a:lnTo>
                  <a:lnTo>
                    <a:pt x="720" y="358"/>
                  </a:lnTo>
                  <a:lnTo>
                    <a:pt x="720" y="357"/>
                  </a:lnTo>
                  <a:lnTo>
                    <a:pt x="719" y="357"/>
                  </a:lnTo>
                  <a:lnTo>
                    <a:pt x="720" y="356"/>
                  </a:lnTo>
                  <a:lnTo>
                    <a:pt x="720" y="357"/>
                  </a:lnTo>
                  <a:lnTo>
                    <a:pt x="721" y="358"/>
                  </a:lnTo>
                  <a:lnTo>
                    <a:pt x="721" y="359"/>
                  </a:lnTo>
                  <a:lnTo>
                    <a:pt x="722" y="359"/>
                  </a:lnTo>
                  <a:lnTo>
                    <a:pt x="722" y="359"/>
                  </a:lnTo>
                  <a:lnTo>
                    <a:pt x="722" y="360"/>
                  </a:lnTo>
                  <a:lnTo>
                    <a:pt x="721" y="361"/>
                  </a:lnTo>
                  <a:lnTo>
                    <a:pt x="721" y="360"/>
                  </a:lnTo>
                  <a:lnTo>
                    <a:pt x="721" y="360"/>
                  </a:lnTo>
                  <a:lnTo>
                    <a:pt x="720" y="360"/>
                  </a:lnTo>
                  <a:lnTo>
                    <a:pt x="720" y="361"/>
                  </a:lnTo>
                  <a:lnTo>
                    <a:pt x="719" y="361"/>
                  </a:lnTo>
                  <a:lnTo>
                    <a:pt x="718" y="361"/>
                  </a:lnTo>
                  <a:lnTo>
                    <a:pt x="717" y="361"/>
                  </a:lnTo>
                  <a:lnTo>
                    <a:pt x="716" y="361"/>
                  </a:lnTo>
                  <a:lnTo>
                    <a:pt x="715" y="362"/>
                  </a:lnTo>
                  <a:lnTo>
                    <a:pt x="715" y="363"/>
                  </a:lnTo>
                  <a:lnTo>
                    <a:pt x="715" y="363"/>
                  </a:lnTo>
                  <a:lnTo>
                    <a:pt x="714" y="363"/>
                  </a:lnTo>
                  <a:lnTo>
                    <a:pt x="713" y="363"/>
                  </a:lnTo>
                  <a:lnTo>
                    <a:pt x="713" y="364"/>
                  </a:lnTo>
                  <a:lnTo>
                    <a:pt x="712" y="365"/>
                  </a:lnTo>
                  <a:lnTo>
                    <a:pt x="711" y="365"/>
                  </a:lnTo>
                  <a:lnTo>
                    <a:pt x="711" y="366"/>
                  </a:lnTo>
                  <a:lnTo>
                    <a:pt x="710" y="366"/>
                  </a:lnTo>
                  <a:lnTo>
                    <a:pt x="709" y="367"/>
                  </a:lnTo>
                  <a:lnTo>
                    <a:pt x="709" y="368"/>
                  </a:lnTo>
                  <a:lnTo>
                    <a:pt x="708" y="368"/>
                  </a:lnTo>
                  <a:lnTo>
                    <a:pt x="708" y="369"/>
                  </a:lnTo>
                  <a:lnTo>
                    <a:pt x="708" y="370"/>
                  </a:lnTo>
                  <a:lnTo>
                    <a:pt x="707" y="370"/>
                  </a:lnTo>
                  <a:lnTo>
                    <a:pt x="706" y="370"/>
                  </a:lnTo>
                  <a:lnTo>
                    <a:pt x="705" y="370"/>
                  </a:lnTo>
                  <a:lnTo>
                    <a:pt x="704" y="370"/>
                  </a:lnTo>
                  <a:lnTo>
                    <a:pt x="704" y="371"/>
                  </a:lnTo>
                  <a:lnTo>
                    <a:pt x="703" y="371"/>
                  </a:lnTo>
                  <a:lnTo>
                    <a:pt x="702" y="371"/>
                  </a:lnTo>
                  <a:lnTo>
                    <a:pt x="702" y="371"/>
                  </a:lnTo>
                  <a:lnTo>
                    <a:pt x="701" y="371"/>
                  </a:lnTo>
                  <a:lnTo>
                    <a:pt x="701" y="372"/>
                  </a:lnTo>
                  <a:lnTo>
                    <a:pt x="700" y="372"/>
                  </a:lnTo>
                  <a:lnTo>
                    <a:pt x="700" y="373"/>
                  </a:lnTo>
                  <a:lnTo>
                    <a:pt x="699" y="373"/>
                  </a:lnTo>
                  <a:lnTo>
                    <a:pt x="698" y="373"/>
                  </a:lnTo>
                  <a:lnTo>
                    <a:pt x="697" y="374"/>
                  </a:lnTo>
                  <a:lnTo>
                    <a:pt x="696" y="374"/>
                  </a:lnTo>
                  <a:lnTo>
                    <a:pt x="695" y="374"/>
                  </a:lnTo>
                  <a:lnTo>
                    <a:pt x="695" y="375"/>
                  </a:lnTo>
                  <a:lnTo>
                    <a:pt x="695" y="376"/>
                  </a:lnTo>
                  <a:lnTo>
                    <a:pt x="694" y="376"/>
                  </a:lnTo>
                  <a:lnTo>
                    <a:pt x="693" y="377"/>
                  </a:lnTo>
                  <a:lnTo>
                    <a:pt x="692" y="377"/>
                  </a:lnTo>
                  <a:lnTo>
                    <a:pt x="691" y="378"/>
                  </a:lnTo>
                  <a:lnTo>
                    <a:pt x="690" y="378"/>
                  </a:lnTo>
                  <a:lnTo>
                    <a:pt x="690" y="378"/>
                  </a:lnTo>
                  <a:lnTo>
                    <a:pt x="691" y="378"/>
                  </a:lnTo>
                  <a:lnTo>
                    <a:pt x="691" y="379"/>
                  </a:lnTo>
                  <a:lnTo>
                    <a:pt x="691" y="380"/>
                  </a:lnTo>
                  <a:lnTo>
                    <a:pt x="690" y="380"/>
                  </a:lnTo>
                  <a:lnTo>
                    <a:pt x="689" y="380"/>
                  </a:lnTo>
                  <a:lnTo>
                    <a:pt x="689" y="381"/>
                  </a:lnTo>
                  <a:lnTo>
                    <a:pt x="689" y="382"/>
                  </a:lnTo>
                  <a:lnTo>
                    <a:pt x="688" y="383"/>
                  </a:lnTo>
                  <a:lnTo>
                    <a:pt x="688" y="384"/>
                  </a:lnTo>
                  <a:lnTo>
                    <a:pt x="687" y="384"/>
                  </a:lnTo>
                  <a:lnTo>
                    <a:pt x="686" y="384"/>
                  </a:lnTo>
                  <a:lnTo>
                    <a:pt x="685" y="384"/>
                  </a:lnTo>
                  <a:lnTo>
                    <a:pt x="684" y="383"/>
                  </a:lnTo>
                  <a:lnTo>
                    <a:pt x="683" y="383"/>
                  </a:lnTo>
                  <a:lnTo>
                    <a:pt x="683" y="383"/>
                  </a:lnTo>
                  <a:lnTo>
                    <a:pt x="683" y="384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2" y="386"/>
                  </a:lnTo>
                  <a:lnTo>
                    <a:pt x="682" y="387"/>
                  </a:lnTo>
                  <a:lnTo>
                    <a:pt x="681" y="388"/>
                  </a:lnTo>
                  <a:lnTo>
                    <a:pt x="680" y="389"/>
                  </a:lnTo>
                  <a:lnTo>
                    <a:pt x="680" y="390"/>
                  </a:lnTo>
                  <a:lnTo>
                    <a:pt x="680" y="390"/>
                  </a:lnTo>
                  <a:lnTo>
                    <a:pt x="679" y="390"/>
                  </a:lnTo>
                  <a:lnTo>
                    <a:pt x="679" y="391"/>
                  </a:lnTo>
                  <a:lnTo>
                    <a:pt x="679" y="392"/>
                  </a:lnTo>
                  <a:lnTo>
                    <a:pt x="678" y="392"/>
                  </a:lnTo>
                  <a:lnTo>
                    <a:pt x="677" y="393"/>
                  </a:lnTo>
                  <a:lnTo>
                    <a:pt x="676" y="393"/>
                  </a:lnTo>
                  <a:lnTo>
                    <a:pt x="676" y="394"/>
                  </a:lnTo>
                  <a:lnTo>
                    <a:pt x="675" y="394"/>
                  </a:lnTo>
                  <a:lnTo>
                    <a:pt x="674" y="394"/>
                  </a:lnTo>
                  <a:lnTo>
                    <a:pt x="674" y="395"/>
                  </a:lnTo>
                  <a:lnTo>
                    <a:pt x="673" y="395"/>
                  </a:lnTo>
                  <a:lnTo>
                    <a:pt x="672" y="395"/>
                  </a:lnTo>
                  <a:lnTo>
                    <a:pt x="672" y="394"/>
                  </a:lnTo>
                  <a:lnTo>
                    <a:pt x="671" y="394"/>
                  </a:lnTo>
                  <a:lnTo>
                    <a:pt x="670" y="394"/>
                  </a:lnTo>
                  <a:lnTo>
                    <a:pt x="670" y="395"/>
                  </a:lnTo>
                  <a:lnTo>
                    <a:pt x="670" y="396"/>
                  </a:lnTo>
                  <a:lnTo>
                    <a:pt x="670" y="397"/>
                  </a:lnTo>
                  <a:lnTo>
                    <a:pt x="669" y="397"/>
                  </a:lnTo>
                  <a:lnTo>
                    <a:pt x="668" y="397"/>
                  </a:lnTo>
                  <a:lnTo>
                    <a:pt x="667" y="398"/>
                  </a:lnTo>
                  <a:lnTo>
                    <a:pt x="666" y="398"/>
                  </a:lnTo>
                  <a:lnTo>
                    <a:pt x="666" y="399"/>
                  </a:lnTo>
                  <a:lnTo>
                    <a:pt x="665" y="398"/>
                  </a:lnTo>
                  <a:lnTo>
                    <a:pt x="664" y="398"/>
                  </a:lnTo>
                  <a:lnTo>
                    <a:pt x="664" y="398"/>
                  </a:lnTo>
                  <a:lnTo>
                    <a:pt x="663" y="398"/>
                  </a:lnTo>
                  <a:lnTo>
                    <a:pt x="662" y="398"/>
                  </a:lnTo>
                  <a:lnTo>
                    <a:pt x="661" y="398"/>
                  </a:lnTo>
                  <a:lnTo>
                    <a:pt x="661" y="399"/>
                  </a:lnTo>
                  <a:lnTo>
                    <a:pt x="660" y="399"/>
                  </a:lnTo>
                  <a:lnTo>
                    <a:pt x="659" y="399"/>
                  </a:lnTo>
                  <a:lnTo>
                    <a:pt x="659" y="398"/>
                  </a:lnTo>
                  <a:lnTo>
                    <a:pt x="658" y="398"/>
                  </a:lnTo>
                  <a:lnTo>
                    <a:pt x="657" y="398"/>
                  </a:lnTo>
                  <a:lnTo>
                    <a:pt x="657" y="398"/>
                  </a:lnTo>
                  <a:lnTo>
                    <a:pt x="657" y="397"/>
                  </a:lnTo>
                  <a:lnTo>
                    <a:pt x="656" y="397"/>
                  </a:lnTo>
                  <a:lnTo>
                    <a:pt x="655" y="397"/>
                  </a:lnTo>
                  <a:lnTo>
                    <a:pt x="654" y="397"/>
                  </a:lnTo>
                  <a:lnTo>
                    <a:pt x="654" y="398"/>
                  </a:lnTo>
                  <a:lnTo>
                    <a:pt x="653" y="398"/>
                  </a:lnTo>
                  <a:lnTo>
                    <a:pt x="652" y="399"/>
                  </a:lnTo>
                  <a:lnTo>
                    <a:pt x="652" y="398"/>
                  </a:lnTo>
                  <a:lnTo>
                    <a:pt x="651" y="397"/>
                  </a:lnTo>
                  <a:lnTo>
                    <a:pt x="651" y="397"/>
                  </a:lnTo>
                  <a:lnTo>
                    <a:pt x="651" y="398"/>
                  </a:lnTo>
                  <a:lnTo>
                    <a:pt x="650" y="398"/>
                  </a:lnTo>
                  <a:lnTo>
                    <a:pt x="649" y="398"/>
                  </a:lnTo>
                  <a:lnTo>
                    <a:pt x="648" y="398"/>
                  </a:lnTo>
                  <a:lnTo>
                    <a:pt x="647" y="398"/>
                  </a:lnTo>
                  <a:lnTo>
                    <a:pt x="646" y="397"/>
                  </a:lnTo>
                  <a:lnTo>
                    <a:pt x="635" y="397"/>
                  </a:lnTo>
                  <a:lnTo>
                    <a:pt x="617" y="397"/>
                  </a:lnTo>
                  <a:lnTo>
                    <a:pt x="617" y="386"/>
                  </a:lnTo>
                  <a:lnTo>
                    <a:pt x="616" y="378"/>
                  </a:lnTo>
                  <a:lnTo>
                    <a:pt x="616" y="373"/>
                  </a:lnTo>
                  <a:lnTo>
                    <a:pt x="615" y="365"/>
                  </a:lnTo>
                  <a:lnTo>
                    <a:pt x="614" y="359"/>
                  </a:lnTo>
                  <a:lnTo>
                    <a:pt x="613" y="352"/>
                  </a:lnTo>
                  <a:lnTo>
                    <a:pt x="610" y="346"/>
                  </a:lnTo>
                  <a:lnTo>
                    <a:pt x="607" y="339"/>
                  </a:lnTo>
                  <a:lnTo>
                    <a:pt x="603" y="332"/>
                  </a:lnTo>
                  <a:lnTo>
                    <a:pt x="599" y="326"/>
                  </a:lnTo>
                  <a:lnTo>
                    <a:pt x="594" y="319"/>
                  </a:lnTo>
                  <a:lnTo>
                    <a:pt x="589" y="310"/>
                  </a:lnTo>
                  <a:lnTo>
                    <a:pt x="587" y="309"/>
                  </a:lnTo>
                  <a:lnTo>
                    <a:pt x="587" y="308"/>
                  </a:lnTo>
                  <a:lnTo>
                    <a:pt x="587" y="307"/>
                  </a:lnTo>
                  <a:lnTo>
                    <a:pt x="587" y="306"/>
                  </a:lnTo>
                  <a:lnTo>
                    <a:pt x="586" y="305"/>
                  </a:lnTo>
                  <a:lnTo>
                    <a:pt x="586" y="304"/>
                  </a:lnTo>
                  <a:lnTo>
                    <a:pt x="585" y="303"/>
                  </a:lnTo>
                  <a:lnTo>
                    <a:pt x="585" y="302"/>
                  </a:lnTo>
                  <a:lnTo>
                    <a:pt x="584" y="302"/>
                  </a:lnTo>
                  <a:lnTo>
                    <a:pt x="584" y="301"/>
                  </a:lnTo>
                  <a:lnTo>
                    <a:pt x="583" y="301"/>
                  </a:lnTo>
                  <a:lnTo>
                    <a:pt x="583" y="300"/>
                  </a:lnTo>
                  <a:lnTo>
                    <a:pt x="582" y="299"/>
                  </a:lnTo>
                  <a:lnTo>
                    <a:pt x="582" y="298"/>
                  </a:lnTo>
                  <a:lnTo>
                    <a:pt x="581" y="298"/>
                  </a:lnTo>
                  <a:lnTo>
                    <a:pt x="581" y="297"/>
                  </a:lnTo>
                  <a:lnTo>
                    <a:pt x="581" y="297"/>
                  </a:lnTo>
                  <a:lnTo>
                    <a:pt x="581" y="296"/>
                  </a:lnTo>
                  <a:lnTo>
                    <a:pt x="580" y="296"/>
                  </a:lnTo>
                  <a:lnTo>
                    <a:pt x="580" y="295"/>
                  </a:lnTo>
                  <a:lnTo>
                    <a:pt x="580" y="295"/>
                  </a:lnTo>
                  <a:lnTo>
                    <a:pt x="579" y="294"/>
                  </a:lnTo>
                  <a:lnTo>
                    <a:pt x="579" y="293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90"/>
                  </a:lnTo>
                  <a:lnTo>
                    <a:pt x="576" y="289"/>
                  </a:lnTo>
                  <a:lnTo>
                    <a:pt x="576" y="289"/>
                  </a:lnTo>
                  <a:lnTo>
                    <a:pt x="575" y="288"/>
                  </a:lnTo>
                  <a:lnTo>
                    <a:pt x="575" y="287"/>
                  </a:lnTo>
                  <a:lnTo>
                    <a:pt x="574" y="287"/>
                  </a:lnTo>
                  <a:lnTo>
                    <a:pt x="574" y="286"/>
                  </a:lnTo>
                  <a:lnTo>
                    <a:pt x="574" y="285"/>
                  </a:lnTo>
                  <a:lnTo>
                    <a:pt x="574" y="284"/>
                  </a:lnTo>
                  <a:lnTo>
                    <a:pt x="574" y="283"/>
                  </a:lnTo>
                  <a:lnTo>
                    <a:pt x="573" y="282"/>
                  </a:lnTo>
                  <a:lnTo>
                    <a:pt x="571" y="277"/>
                  </a:lnTo>
                  <a:lnTo>
                    <a:pt x="568" y="273"/>
                  </a:lnTo>
                  <a:lnTo>
                    <a:pt x="567" y="271"/>
                  </a:lnTo>
                  <a:lnTo>
                    <a:pt x="566" y="270"/>
                  </a:lnTo>
                  <a:lnTo>
                    <a:pt x="565" y="269"/>
                  </a:lnTo>
                  <a:lnTo>
                    <a:pt x="563" y="267"/>
                  </a:lnTo>
                  <a:lnTo>
                    <a:pt x="562" y="266"/>
                  </a:lnTo>
                  <a:lnTo>
                    <a:pt x="561" y="265"/>
                  </a:lnTo>
                  <a:lnTo>
                    <a:pt x="560" y="264"/>
                  </a:lnTo>
                  <a:lnTo>
                    <a:pt x="560" y="263"/>
                  </a:lnTo>
                  <a:lnTo>
                    <a:pt x="559" y="263"/>
                  </a:lnTo>
                  <a:lnTo>
                    <a:pt x="558" y="263"/>
                  </a:lnTo>
                  <a:lnTo>
                    <a:pt x="557" y="262"/>
                  </a:lnTo>
                  <a:lnTo>
                    <a:pt x="556" y="262"/>
                  </a:lnTo>
                  <a:lnTo>
                    <a:pt x="555" y="262"/>
                  </a:lnTo>
                  <a:lnTo>
                    <a:pt x="555" y="261"/>
                  </a:lnTo>
                  <a:lnTo>
                    <a:pt x="554" y="261"/>
                  </a:lnTo>
                  <a:lnTo>
                    <a:pt x="553" y="261"/>
                  </a:lnTo>
                  <a:lnTo>
                    <a:pt x="552" y="260"/>
                  </a:lnTo>
                  <a:lnTo>
                    <a:pt x="551" y="260"/>
                  </a:lnTo>
                  <a:lnTo>
                    <a:pt x="550" y="260"/>
                  </a:lnTo>
                  <a:lnTo>
                    <a:pt x="549" y="260"/>
                  </a:lnTo>
                  <a:lnTo>
                    <a:pt x="549" y="260"/>
                  </a:lnTo>
                  <a:lnTo>
                    <a:pt x="548" y="260"/>
                  </a:lnTo>
                  <a:lnTo>
                    <a:pt x="547" y="260"/>
                  </a:lnTo>
                  <a:lnTo>
                    <a:pt x="545" y="259"/>
                  </a:lnTo>
                  <a:lnTo>
                    <a:pt x="544" y="259"/>
                  </a:lnTo>
                  <a:lnTo>
                    <a:pt x="543" y="259"/>
                  </a:lnTo>
                  <a:lnTo>
                    <a:pt x="542" y="259"/>
                  </a:lnTo>
                  <a:lnTo>
                    <a:pt x="541" y="260"/>
                  </a:lnTo>
                  <a:lnTo>
                    <a:pt x="539" y="260"/>
                  </a:lnTo>
                  <a:lnTo>
                    <a:pt x="539" y="259"/>
                  </a:lnTo>
                  <a:lnTo>
                    <a:pt x="538" y="258"/>
                  </a:lnTo>
                  <a:lnTo>
                    <a:pt x="537" y="258"/>
                  </a:lnTo>
                  <a:lnTo>
                    <a:pt x="536" y="258"/>
                  </a:lnTo>
                  <a:lnTo>
                    <a:pt x="536" y="258"/>
                  </a:lnTo>
                  <a:lnTo>
                    <a:pt x="535" y="257"/>
                  </a:lnTo>
                  <a:lnTo>
                    <a:pt x="535" y="257"/>
                  </a:lnTo>
                  <a:lnTo>
                    <a:pt x="534" y="257"/>
                  </a:lnTo>
                  <a:lnTo>
                    <a:pt x="534" y="256"/>
                  </a:lnTo>
                  <a:lnTo>
                    <a:pt x="533" y="255"/>
                  </a:lnTo>
                  <a:lnTo>
                    <a:pt x="533" y="256"/>
                  </a:lnTo>
                  <a:lnTo>
                    <a:pt x="532" y="255"/>
                  </a:lnTo>
                  <a:lnTo>
                    <a:pt x="531" y="254"/>
                  </a:lnTo>
                  <a:lnTo>
                    <a:pt x="530" y="253"/>
                  </a:lnTo>
                  <a:lnTo>
                    <a:pt x="530" y="253"/>
                  </a:lnTo>
                  <a:lnTo>
                    <a:pt x="530" y="252"/>
                  </a:lnTo>
                  <a:lnTo>
                    <a:pt x="529" y="252"/>
                  </a:lnTo>
                  <a:lnTo>
                    <a:pt x="529" y="251"/>
                  </a:lnTo>
                  <a:lnTo>
                    <a:pt x="528" y="251"/>
                  </a:lnTo>
                  <a:lnTo>
                    <a:pt x="528" y="251"/>
                  </a:lnTo>
                  <a:lnTo>
                    <a:pt x="527" y="251"/>
                  </a:lnTo>
                  <a:lnTo>
                    <a:pt x="527" y="250"/>
                  </a:lnTo>
                  <a:lnTo>
                    <a:pt x="526" y="250"/>
                  </a:lnTo>
                  <a:lnTo>
                    <a:pt x="525" y="250"/>
                  </a:lnTo>
                  <a:lnTo>
                    <a:pt x="524" y="250"/>
                  </a:lnTo>
                  <a:lnTo>
                    <a:pt x="524" y="249"/>
                  </a:lnTo>
                  <a:lnTo>
                    <a:pt x="524" y="248"/>
                  </a:lnTo>
                  <a:lnTo>
                    <a:pt x="523" y="248"/>
                  </a:lnTo>
                  <a:lnTo>
                    <a:pt x="523" y="247"/>
                  </a:lnTo>
                  <a:lnTo>
                    <a:pt x="522" y="246"/>
                  </a:lnTo>
                  <a:lnTo>
                    <a:pt x="521" y="246"/>
                  </a:lnTo>
                  <a:lnTo>
                    <a:pt x="521" y="247"/>
                  </a:lnTo>
                  <a:lnTo>
                    <a:pt x="521" y="246"/>
                  </a:lnTo>
                  <a:lnTo>
                    <a:pt x="520" y="246"/>
                  </a:lnTo>
                  <a:lnTo>
                    <a:pt x="519" y="245"/>
                  </a:lnTo>
                  <a:lnTo>
                    <a:pt x="518" y="244"/>
                  </a:lnTo>
                  <a:lnTo>
                    <a:pt x="517" y="244"/>
                  </a:lnTo>
                  <a:lnTo>
                    <a:pt x="518" y="243"/>
                  </a:lnTo>
                  <a:lnTo>
                    <a:pt x="517" y="243"/>
                  </a:lnTo>
                  <a:lnTo>
                    <a:pt x="517" y="242"/>
                  </a:lnTo>
                  <a:lnTo>
                    <a:pt x="517" y="242"/>
                  </a:lnTo>
                  <a:lnTo>
                    <a:pt x="516" y="241"/>
                  </a:lnTo>
                  <a:lnTo>
                    <a:pt x="517" y="240"/>
                  </a:lnTo>
                  <a:lnTo>
                    <a:pt x="516" y="240"/>
                  </a:lnTo>
                  <a:lnTo>
                    <a:pt x="515" y="240"/>
                  </a:lnTo>
                  <a:lnTo>
                    <a:pt x="515" y="241"/>
                  </a:lnTo>
                  <a:lnTo>
                    <a:pt x="514" y="240"/>
                  </a:lnTo>
                  <a:lnTo>
                    <a:pt x="513" y="240"/>
                  </a:lnTo>
                  <a:lnTo>
                    <a:pt x="513" y="239"/>
                  </a:lnTo>
                  <a:lnTo>
                    <a:pt x="512" y="239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1" y="238"/>
                  </a:lnTo>
                  <a:lnTo>
                    <a:pt x="511" y="237"/>
                  </a:lnTo>
                  <a:lnTo>
                    <a:pt x="511" y="237"/>
                  </a:lnTo>
                  <a:lnTo>
                    <a:pt x="510" y="237"/>
                  </a:lnTo>
                  <a:lnTo>
                    <a:pt x="509" y="237"/>
                  </a:lnTo>
                  <a:lnTo>
                    <a:pt x="508" y="237"/>
                  </a:lnTo>
                  <a:lnTo>
                    <a:pt x="507" y="237"/>
                  </a:lnTo>
                  <a:lnTo>
                    <a:pt x="506" y="237"/>
                  </a:lnTo>
                  <a:lnTo>
                    <a:pt x="505" y="237"/>
                  </a:lnTo>
                  <a:lnTo>
                    <a:pt x="504" y="237"/>
                  </a:lnTo>
                  <a:lnTo>
                    <a:pt x="504" y="237"/>
                  </a:lnTo>
                  <a:lnTo>
                    <a:pt x="504" y="238"/>
                  </a:lnTo>
                  <a:lnTo>
                    <a:pt x="503" y="237"/>
                  </a:lnTo>
                  <a:lnTo>
                    <a:pt x="503" y="238"/>
                  </a:lnTo>
                  <a:lnTo>
                    <a:pt x="502" y="238"/>
                  </a:lnTo>
                  <a:lnTo>
                    <a:pt x="501" y="238"/>
                  </a:lnTo>
                  <a:lnTo>
                    <a:pt x="502" y="238"/>
                  </a:lnTo>
                  <a:lnTo>
                    <a:pt x="501" y="239"/>
                  </a:lnTo>
                  <a:lnTo>
                    <a:pt x="500" y="240"/>
                  </a:lnTo>
                  <a:lnTo>
                    <a:pt x="500" y="241"/>
                  </a:lnTo>
                  <a:lnTo>
                    <a:pt x="499" y="241"/>
                  </a:lnTo>
                  <a:lnTo>
                    <a:pt x="498" y="242"/>
                  </a:lnTo>
                  <a:lnTo>
                    <a:pt x="498" y="241"/>
                  </a:lnTo>
                  <a:lnTo>
                    <a:pt x="498" y="241"/>
                  </a:lnTo>
                  <a:lnTo>
                    <a:pt x="497" y="240"/>
                  </a:lnTo>
                  <a:lnTo>
                    <a:pt x="496" y="241"/>
                  </a:lnTo>
                  <a:lnTo>
                    <a:pt x="495" y="241"/>
                  </a:lnTo>
                  <a:lnTo>
                    <a:pt x="494" y="241"/>
                  </a:lnTo>
                  <a:lnTo>
                    <a:pt x="493" y="241"/>
                  </a:lnTo>
                  <a:lnTo>
                    <a:pt x="493" y="242"/>
                  </a:lnTo>
                  <a:lnTo>
                    <a:pt x="492" y="241"/>
                  </a:lnTo>
                  <a:lnTo>
                    <a:pt x="492" y="241"/>
                  </a:lnTo>
                  <a:lnTo>
                    <a:pt x="492" y="240"/>
                  </a:lnTo>
                  <a:lnTo>
                    <a:pt x="491" y="240"/>
                  </a:lnTo>
                  <a:lnTo>
                    <a:pt x="490" y="240"/>
                  </a:lnTo>
                  <a:lnTo>
                    <a:pt x="489" y="240"/>
                  </a:lnTo>
                  <a:lnTo>
                    <a:pt x="488" y="239"/>
                  </a:lnTo>
                  <a:lnTo>
                    <a:pt x="487" y="239"/>
                  </a:lnTo>
                  <a:lnTo>
                    <a:pt x="487" y="240"/>
                  </a:lnTo>
                  <a:lnTo>
                    <a:pt x="486" y="240"/>
                  </a:lnTo>
                  <a:lnTo>
                    <a:pt x="486" y="239"/>
                  </a:lnTo>
                  <a:lnTo>
                    <a:pt x="485" y="239"/>
                  </a:lnTo>
                  <a:lnTo>
                    <a:pt x="485" y="239"/>
                  </a:lnTo>
                  <a:lnTo>
                    <a:pt x="484" y="239"/>
                  </a:lnTo>
                  <a:lnTo>
                    <a:pt x="484" y="238"/>
                  </a:lnTo>
                  <a:lnTo>
                    <a:pt x="483" y="238"/>
                  </a:lnTo>
                  <a:lnTo>
                    <a:pt x="482" y="238"/>
                  </a:lnTo>
                  <a:lnTo>
                    <a:pt x="481" y="237"/>
                  </a:lnTo>
                  <a:lnTo>
                    <a:pt x="480" y="237"/>
                  </a:lnTo>
                  <a:lnTo>
                    <a:pt x="479" y="236"/>
                  </a:lnTo>
                  <a:lnTo>
                    <a:pt x="479" y="237"/>
                  </a:lnTo>
                  <a:lnTo>
                    <a:pt x="478" y="237"/>
                  </a:lnTo>
                  <a:lnTo>
                    <a:pt x="477" y="238"/>
                  </a:lnTo>
                  <a:lnTo>
                    <a:pt x="476" y="238"/>
                  </a:lnTo>
                  <a:lnTo>
                    <a:pt x="475" y="238"/>
                  </a:lnTo>
                  <a:lnTo>
                    <a:pt x="474" y="238"/>
                  </a:lnTo>
                  <a:lnTo>
                    <a:pt x="473" y="238"/>
                  </a:lnTo>
                  <a:lnTo>
                    <a:pt x="473" y="238"/>
                  </a:lnTo>
                  <a:lnTo>
                    <a:pt x="472" y="239"/>
                  </a:lnTo>
                  <a:lnTo>
                    <a:pt x="472" y="240"/>
                  </a:lnTo>
                  <a:lnTo>
                    <a:pt x="472" y="241"/>
                  </a:lnTo>
                  <a:lnTo>
                    <a:pt x="471" y="241"/>
                  </a:lnTo>
                  <a:lnTo>
                    <a:pt x="471" y="242"/>
                  </a:lnTo>
                  <a:lnTo>
                    <a:pt x="470" y="242"/>
                  </a:lnTo>
                  <a:lnTo>
                    <a:pt x="469" y="243"/>
                  </a:lnTo>
                  <a:lnTo>
                    <a:pt x="468" y="243"/>
                  </a:lnTo>
                  <a:lnTo>
                    <a:pt x="467" y="244"/>
                  </a:lnTo>
                  <a:lnTo>
                    <a:pt x="466" y="244"/>
                  </a:lnTo>
                  <a:lnTo>
                    <a:pt x="466" y="244"/>
                  </a:lnTo>
                  <a:lnTo>
                    <a:pt x="465" y="244"/>
                  </a:lnTo>
                  <a:lnTo>
                    <a:pt x="465" y="243"/>
                  </a:lnTo>
                  <a:lnTo>
                    <a:pt x="464" y="243"/>
                  </a:lnTo>
                  <a:lnTo>
                    <a:pt x="463" y="243"/>
                  </a:lnTo>
                  <a:lnTo>
                    <a:pt x="463" y="244"/>
                  </a:lnTo>
                  <a:lnTo>
                    <a:pt x="462" y="244"/>
                  </a:lnTo>
                  <a:lnTo>
                    <a:pt x="461" y="243"/>
                  </a:lnTo>
                  <a:lnTo>
                    <a:pt x="460" y="243"/>
                  </a:lnTo>
                  <a:lnTo>
                    <a:pt x="460" y="243"/>
                  </a:lnTo>
                  <a:lnTo>
                    <a:pt x="459" y="242"/>
                  </a:lnTo>
                  <a:lnTo>
                    <a:pt x="458" y="242"/>
                  </a:lnTo>
                  <a:lnTo>
                    <a:pt x="457" y="242"/>
                  </a:lnTo>
                  <a:lnTo>
                    <a:pt x="456" y="242"/>
                  </a:lnTo>
                  <a:lnTo>
                    <a:pt x="455" y="242"/>
                  </a:lnTo>
                  <a:lnTo>
                    <a:pt x="454" y="241"/>
                  </a:lnTo>
                  <a:lnTo>
                    <a:pt x="453" y="240"/>
                  </a:lnTo>
                  <a:lnTo>
                    <a:pt x="453" y="239"/>
                  </a:lnTo>
                  <a:lnTo>
                    <a:pt x="452" y="238"/>
                  </a:lnTo>
                  <a:lnTo>
                    <a:pt x="451" y="238"/>
                  </a:lnTo>
                  <a:lnTo>
                    <a:pt x="451" y="238"/>
                  </a:lnTo>
                  <a:lnTo>
                    <a:pt x="452" y="237"/>
                  </a:lnTo>
                  <a:lnTo>
                    <a:pt x="452" y="236"/>
                  </a:lnTo>
                  <a:lnTo>
                    <a:pt x="452" y="235"/>
                  </a:lnTo>
                  <a:lnTo>
                    <a:pt x="452" y="234"/>
                  </a:lnTo>
                  <a:lnTo>
                    <a:pt x="451" y="234"/>
                  </a:lnTo>
                  <a:lnTo>
                    <a:pt x="451" y="233"/>
                  </a:lnTo>
                  <a:lnTo>
                    <a:pt x="450" y="232"/>
                  </a:lnTo>
                  <a:lnTo>
                    <a:pt x="449" y="232"/>
                  </a:lnTo>
                  <a:lnTo>
                    <a:pt x="448" y="231"/>
                  </a:lnTo>
                  <a:lnTo>
                    <a:pt x="447" y="230"/>
                  </a:lnTo>
                  <a:lnTo>
                    <a:pt x="447" y="229"/>
                  </a:lnTo>
                  <a:lnTo>
                    <a:pt x="447" y="229"/>
                  </a:lnTo>
                  <a:lnTo>
                    <a:pt x="447" y="228"/>
                  </a:lnTo>
                  <a:lnTo>
                    <a:pt x="446" y="228"/>
                  </a:lnTo>
                  <a:lnTo>
                    <a:pt x="445" y="228"/>
                  </a:lnTo>
                  <a:lnTo>
                    <a:pt x="445" y="227"/>
                  </a:lnTo>
                  <a:lnTo>
                    <a:pt x="444" y="227"/>
                  </a:lnTo>
                  <a:lnTo>
                    <a:pt x="443" y="226"/>
                  </a:lnTo>
                  <a:lnTo>
                    <a:pt x="442" y="226"/>
                  </a:lnTo>
                  <a:lnTo>
                    <a:pt x="441" y="227"/>
                  </a:lnTo>
                  <a:lnTo>
                    <a:pt x="441" y="226"/>
                  </a:lnTo>
                  <a:lnTo>
                    <a:pt x="441" y="225"/>
                  </a:lnTo>
                  <a:lnTo>
                    <a:pt x="440" y="225"/>
                  </a:lnTo>
                  <a:lnTo>
                    <a:pt x="440" y="224"/>
                  </a:lnTo>
                  <a:lnTo>
                    <a:pt x="439" y="223"/>
                  </a:lnTo>
                  <a:lnTo>
                    <a:pt x="438" y="223"/>
                  </a:lnTo>
                  <a:lnTo>
                    <a:pt x="437" y="222"/>
                  </a:lnTo>
                  <a:lnTo>
                    <a:pt x="436" y="221"/>
                  </a:lnTo>
                  <a:lnTo>
                    <a:pt x="436" y="220"/>
                  </a:lnTo>
                  <a:lnTo>
                    <a:pt x="435" y="220"/>
                  </a:lnTo>
                  <a:lnTo>
                    <a:pt x="434" y="220"/>
                  </a:lnTo>
                  <a:lnTo>
                    <a:pt x="434" y="220"/>
                  </a:lnTo>
                  <a:lnTo>
                    <a:pt x="433" y="220"/>
                  </a:lnTo>
                  <a:lnTo>
                    <a:pt x="432" y="219"/>
                  </a:lnTo>
                  <a:lnTo>
                    <a:pt x="431" y="220"/>
                  </a:lnTo>
                  <a:lnTo>
                    <a:pt x="430" y="220"/>
                  </a:lnTo>
                  <a:lnTo>
                    <a:pt x="429" y="220"/>
                  </a:lnTo>
                  <a:lnTo>
                    <a:pt x="429" y="221"/>
                  </a:lnTo>
                  <a:lnTo>
                    <a:pt x="428" y="221"/>
                  </a:lnTo>
                  <a:lnTo>
                    <a:pt x="428" y="222"/>
                  </a:lnTo>
                  <a:lnTo>
                    <a:pt x="426" y="222"/>
                  </a:lnTo>
                  <a:lnTo>
                    <a:pt x="425" y="222"/>
                  </a:lnTo>
                  <a:lnTo>
                    <a:pt x="425" y="221"/>
                  </a:lnTo>
                  <a:lnTo>
                    <a:pt x="424" y="221"/>
                  </a:lnTo>
                  <a:lnTo>
                    <a:pt x="423" y="221"/>
                  </a:lnTo>
                  <a:lnTo>
                    <a:pt x="423" y="220"/>
                  </a:lnTo>
                  <a:lnTo>
                    <a:pt x="422" y="220"/>
                  </a:lnTo>
                  <a:lnTo>
                    <a:pt x="422" y="220"/>
                  </a:lnTo>
                  <a:lnTo>
                    <a:pt x="421" y="221"/>
                  </a:lnTo>
                  <a:lnTo>
                    <a:pt x="420" y="221"/>
                  </a:lnTo>
                  <a:lnTo>
                    <a:pt x="419" y="221"/>
                  </a:lnTo>
                  <a:lnTo>
                    <a:pt x="418" y="221"/>
                  </a:lnTo>
                  <a:lnTo>
                    <a:pt x="418" y="222"/>
                  </a:lnTo>
                  <a:lnTo>
                    <a:pt x="417" y="222"/>
                  </a:lnTo>
                  <a:lnTo>
                    <a:pt x="417" y="223"/>
                  </a:lnTo>
                  <a:lnTo>
                    <a:pt x="416" y="223"/>
                  </a:lnTo>
                  <a:lnTo>
                    <a:pt x="416" y="224"/>
                  </a:lnTo>
                  <a:lnTo>
                    <a:pt x="415" y="224"/>
                  </a:lnTo>
                  <a:lnTo>
                    <a:pt x="415" y="223"/>
                  </a:lnTo>
                  <a:lnTo>
                    <a:pt x="414" y="223"/>
                  </a:lnTo>
                  <a:lnTo>
                    <a:pt x="413" y="223"/>
                  </a:lnTo>
                  <a:lnTo>
                    <a:pt x="412" y="222"/>
                  </a:lnTo>
                  <a:lnTo>
                    <a:pt x="411" y="222"/>
                  </a:lnTo>
                  <a:lnTo>
                    <a:pt x="410" y="222"/>
                  </a:lnTo>
                  <a:lnTo>
                    <a:pt x="409" y="222"/>
                  </a:lnTo>
                  <a:lnTo>
                    <a:pt x="408" y="222"/>
                  </a:lnTo>
                  <a:lnTo>
                    <a:pt x="407" y="221"/>
                  </a:lnTo>
                  <a:lnTo>
                    <a:pt x="406" y="221"/>
                  </a:lnTo>
                  <a:lnTo>
                    <a:pt x="405" y="221"/>
                  </a:lnTo>
                  <a:lnTo>
                    <a:pt x="404" y="221"/>
                  </a:lnTo>
                  <a:lnTo>
                    <a:pt x="403" y="220"/>
                  </a:lnTo>
                  <a:lnTo>
                    <a:pt x="402" y="220"/>
                  </a:lnTo>
                  <a:lnTo>
                    <a:pt x="402" y="219"/>
                  </a:lnTo>
                  <a:lnTo>
                    <a:pt x="402" y="219"/>
                  </a:lnTo>
                  <a:lnTo>
                    <a:pt x="401" y="219"/>
                  </a:lnTo>
                  <a:lnTo>
                    <a:pt x="401" y="218"/>
                  </a:lnTo>
                  <a:lnTo>
                    <a:pt x="400" y="217"/>
                  </a:lnTo>
                  <a:lnTo>
                    <a:pt x="399" y="217"/>
                  </a:lnTo>
                  <a:lnTo>
                    <a:pt x="399" y="216"/>
                  </a:lnTo>
                  <a:lnTo>
                    <a:pt x="398" y="216"/>
                  </a:lnTo>
                  <a:lnTo>
                    <a:pt x="397" y="216"/>
                  </a:lnTo>
                  <a:lnTo>
                    <a:pt x="397" y="215"/>
                  </a:lnTo>
                  <a:lnTo>
                    <a:pt x="396" y="215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95" y="214"/>
                  </a:lnTo>
                  <a:lnTo>
                    <a:pt x="394" y="213"/>
                  </a:lnTo>
                  <a:lnTo>
                    <a:pt x="394" y="213"/>
                  </a:lnTo>
                  <a:lnTo>
                    <a:pt x="393" y="213"/>
                  </a:lnTo>
                  <a:lnTo>
                    <a:pt x="392" y="212"/>
                  </a:lnTo>
                  <a:lnTo>
                    <a:pt x="391" y="212"/>
                  </a:lnTo>
                  <a:lnTo>
                    <a:pt x="390" y="212"/>
                  </a:lnTo>
                  <a:lnTo>
                    <a:pt x="390" y="211"/>
                  </a:lnTo>
                  <a:lnTo>
                    <a:pt x="390" y="210"/>
                  </a:lnTo>
                  <a:lnTo>
                    <a:pt x="390" y="210"/>
                  </a:lnTo>
                  <a:lnTo>
                    <a:pt x="390" y="209"/>
                  </a:lnTo>
                  <a:lnTo>
                    <a:pt x="389" y="209"/>
                  </a:lnTo>
                  <a:lnTo>
                    <a:pt x="388" y="208"/>
                  </a:lnTo>
                  <a:lnTo>
                    <a:pt x="387" y="208"/>
                  </a:lnTo>
                  <a:lnTo>
                    <a:pt x="386" y="207"/>
                  </a:lnTo>
                  <a:lnTo>
                    <a:pt x="385" y="206"/>
                  </a:lnTo>
                  <a:lnTo>
                    <a:pt x="385" y="206"/>
                  </a:lnTo>
                  <a:lnTo>
                    <a:pt x="384" y="206"/>
                  </a:lnTo>
                  <a:lnTo>
                    <a:pt x="384" y="205"/>
                  </a:lnTo>
                  <a:lnTo>
                    <a:pt x="384" y="204"/>
                  </a:lnTo>
                  <a:lnTo>
                    <a:pt x="383" y="203"/>
                  </a:lnTo>
                  <a:lnTo>
                    <a:pt x="383" y="202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2" y="200"/>
                  </a:lnTo>
                  <a:lnTo>
                    <a:pt x="381" y="200"/>
                  </a:lnTo>
                  <a:lnTo>
                    <a:pt x="380" y="200"/>
                  </a:lnTo>
                  <a:lnTo>
                    <a:pt x="379" y="200"/>
                  </a:lnTo>
                  <a:lnTo>
                    <a:pt x="372" y="206"/>
                  </a:lnTo>
                  <a:lnTo>
                    <a:pt x="368" y="206"/>
                  </a:lnTo>
                  <a:lnTo>
                    <a:pt x="364" y="201"/>
                  </a:lnTo>
                  <a:lnTo>
                    <a:pt x="364" y="204"/>
                  </a:lnTo>
                  <a:lnTo>
                    <a:pt x="362" y="204"/>
                  </a:lnTo>
                  <a:lnTo>
                    <a:pt x="361" y="200"/>
                  </a:lnTo>
                  <a:lnTo>
                    <a:pt x="357" y="201"/>
                  </a:lnTo>
                  <a:lnTo>
                    <a:pt x="348" y="197"/>
                  </a:lnTo>
                  <a:lnTo>
                    <a:pt x="345" y="192"/>
                  </a:lnTo>
                  <a:lnTo>
                    <a:pt x="342" y="192"/>
                  </a:lnTo>
                  <a:lnTo>
                    <a:pt x="339" y="193"/>
                  </a:lnTo>
                  <a:lnTo>
                    <a:pt x="338" y="186"/>
                  </a:lnTo>
                  <a:lnTo>
                    <a:pt x="332" y="185"/>
                  </a:lnTo>
                  <a:lnTo>
                    <a:pt x="320" y="184"/>
                  </a:lnTo>
                  <a:lnTo>
                    <a:pt x="315" y="181"/>
                  </a:lnTo>
                  <a:lnTo>
                    <a:pt x="308" y="180"/>
                  </a:lnTo>
                  <a:lnTo>
                    <a:pt x="303" y="181"/>
                  </a:lnTo>
                  <a:lnTo>
                    <a:pt x="293" y="167"/>
                  </a:lnTo>
                  <a:lnTo>
                    <a:pt x="294" y="163"/>
                  </a:lnTo>
                  <a:lnTo>
                    <a:pt x="288" y="160"/>
                  </a:lnTo>
                  <a:lnTo>
                    <a:pt x="287" y="160"/>
                  </a:lnTo>
                  <a:lnTo>
                    <a:pt x="284" y="158"/>
                  </a:lnTo>
                  <a:lnTo>
                    <a:pt x="271" y="159"/>
                  </a:lnTo>
                  <a:lnTo>
                    <a:pt x="253" y="160"/>
                  </a:lnTo>
                  <a:lnTo>
                    <a:pt x="243" y="153"/>
                  </a:lnTo>
                  <a:lnTo>
                    <a:pt x="239" y="149"/>
                  </a:lnTo>
                  <a:lnTo>
                    <a:pt x="237" y="147"/>
                  </a:lnTo>
                  <a:lnTo>
                    <a:pt x="234" y="149"/>
                  </a:lnTo>
                  <a:lnTo>
                    <a:pt x="222" y="146"/>
                  </a:lnTo>
                  <a:lnTo>
                    <a:pt x="218" y="147"/>
                  </a:lnTo>
                  <a:lnTo>
                    <a:pt x="213" y="148"/>
                  </a:lnTo>
                  <a:lnTo>
                    <a:pt x="212" y="149"/>
                  </a:lnTo>
                  <a:lnTo>
                    <a:pt x="210" y="150"/>
                  </a:lnTo>
                  <a:lnTo>
                    <a:pt x="209" y="150"/>
                  </a:lnTo>
                  <a:lnTo>
                    <a:pt x="208" y="150"/>
                  </a:lnTo>
                  <a:lnTo>
                    <a:pt x="207" y="150"/>
                  </a:lnTo>
                  <a:lnTo>
                    <a:pt x="207" y="149"/>
                  </a:lnTo>
                  <a:lnTo>
                    <a:pt x="206" y="149"/>
                  </a:lnTo>
                  <a:lnTo>
                    <a:pt x="206" y="149"/>
                  </a:lnTo>
                  <a:lnTo>
                    <a:pt x="205" y="148"/>
                  </a:lnTo>
                  <a:lnTo>
                    <a:pt x="205" y="148"/>
                  </a:lnTo>
                  <a:lnTo>
                    <a:pt x="204" y="147"/>
                  </a:lnTo>
                  <a:lnTo>
                    <a:pt x="203" y="146"/>
                  </a:lnTo>
                  <a:lnTo>
                    <a:pt x="203" y="145"/>
                  </a:lnTo>
                  <a:lnTo>
                    <a:pt x="203" y="144"/>
                  </a:lnTo>
                  <a:lnTo>
                    <a:pt x="202" y="143"/>
                  </a:lnTo>
                  <a:lnTo>
                    <a:pt x="201" y="143"/>
                  </a:lnTo>
                  <a:lnTo>
                    <a:pt x="200" y="142"/>
                  </a:lnTo>
                  <a:lnTo>
                    <a:pt x="199" y="141"/>
                  </a:lnTo>
                  <a:lnTo>
                    <a:pt x="199" y="140"/>
                  </a:lnTo>
                  <a:lnTo>
                    <a:pt x="199" y="139"/>
                  </a:lnTo>
                  <a:lnTo>
                    <a:pt x="199" y="138"/>
                  </a:lnTo>
                  <a:lnTo>
                    <a:pt x="199" y="137"/>
                  </a:lnTo>
                  <a:lnTo>
                    <a:pt x="199" y="137"/>
                  </a:lnTo>
                  <a:lnTo>
                    <a:pt x="199" y="137"/>
                  </a:lnTo>
                  <a:lnTo>
                    <a:pt x="199" y="136"/>
                  </a:lnTo>
                  <a:lnTo>
                    <a:pt x="199" y="135"/>
                  </a:lnTo>
                  <a:lnTo>
                    <a:pt x="199" y="134"/>
                  </a:lnTo>
                  <a:lnTo>
                    <a:pt x="199" y="132"/>
                  </a:lnTo>
                  <a:lnTo>
                    <a:pt x="199" y="131"/>
                  </a:lnTo>
                  <a:lnTo>
                    <a:pt x="199" y="130"/>
                  </a:lnTo>
                  <a:lnTo>
                    <a:pt x="200" y="130"/>
                  </a:lnTo>
                  <a:lnTo>
                    <a:pt x="201" y="129"/>
                  </a:lnTo>
                  <a:lnTo>
                    <a:pt x="201" y="128"/>
                  </a:lnTo>
                  <a:lnTo>
                    <a:pt x="201" y="127"/>
                  </a:lnTo>
                  <a:lnTo>
                    <a:pt x="201" y="126"/>
                  </a:lnTo>
                  <a:lnTo>
                    <a:pt x="185" y="119"/>
                  </a:lnTo>
                  <a:lnTo>
                    <a:pt x="173" y="119"/>
                  </a:lnTo>
                  <a:lnTo>
                    <a:pt x="172" y="119"/>
                  </a:lnTo>
                  <a:lnTo>
                    <a:pt x="171" y="119"/>
                  </a:lnTo>
                  <a:lnTo>
                    <a:pt x="171" y="120"/>
                  </a:lnTo>
                  <a:lnTo>
                    <a:pt x="170" y="120"/>
                  </a:lnTo>
                  <a:lnTo>
                    <a:pt x="169" y="120"/>
                  </a:lnTo>
                  <a:lnTo>
                    <a:pt x="169" y="121"/>
                  </a:lnTo>
                  <a:lnTo>
                    <a:pt x="168" y="121"/>
                  </a:lnTo>
                  <a:lnTo>
                    <a:pt x="167" y="122"/>
                  </a:lnTo>
                  <a:lnTo>
                    <a:pt x="167" y="123"/>
                  </a:lnTo>
                  <a:lnTo>
                    <a:pt x="166" y="124"/>
                  </a:lnTo>
                  <a:lnTo>
                    <a:pt x="165" y="124"/>
                  </a:lnTo>
                  <a:lnTo>
                    <a:pt x="164" y="124"/>
                  </a:lnTo>
                  <a:lnTo>
                    <a:pt x="163" y="124"/>
                  </a:lnTo>
                  <a:lnTo>
                    <a:pt x="162" y="124"/>
                  </a:lnTo>
                  <a:lnTo>
                    <a:pt x="161" y="124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9" y="124"/>
                  </a:lnTo>
                  <a:lnTo>
                    <a:pt x="158" y="124"/>
                  </a:lnTo>
                  <a:lnTo>
                    <a:pt x="157" y="123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5" y="123"/>
                  </a:lnTo>
                  <a:lnTo>
                    <a:pt x="154" y="122"/>
                  </a:lnTo>
                  <a:lnTo>
                    <a:pt x="154" y="121"/>
                  </a:lnTo>
                  <a:lnTo>
                    <a:pt x="154" y="120"/>
                  </a:lnTo>
                  <a:lnTo>
                    <a:pt x="153" y="120"/>
                  </a:lnTo>
                  <a:lnTo>
                    <a:pt x="153" y="119"/>
                  </a:lnTo>
                  <a:lnTo>
                    <a:pt x="152" y="118"/>
                  </a:lnTo>
                  <a:lnTo>
                    <a:pt x="152" y="117"/>
                  </a:lnTo>
                  <a:lnTo>
                    <a:pt x="151" y="117"/>
                  </a:lnTo>
                  <a:lnTo>
                    <a:pt x="150" y="117"/>
                  </a:lnTo>
                  <a:lnTo>
                    <a:pt x="149" y="117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7" y="116"/>
                  </a:lnTo>
                  <a:lnTo>
                    <a:pt x="146" y="115"/>
                  </a:lnTo>
                  <a:lnTo>
                    <a:pt x="145" y="114"/>
                  </a:lnTo>
                  <a:lnTo>
                    <a:pt x="144" y="114"/>
                  </a:lnTo>
                  <a:lnTo>
                    <a:pt x="143" y="113"/>
                  </a:lnTo>
                  <a:lnTo>
                    <a:pt x="142" y="113"/>
                  </a:lnTo>
                  <a:lnTo>
                    <a:pt x="142" y="112"/>
                  </a:lnTo>
                  <a:lnTo>
                    <a:pt x="141" y="112"/>
                  </a:lnTo>
                  <a:lnTo>
                    <a:pt x="141" y="111"/>
                  </a:lnTo>
                  <a:lnTo>
                    <a:pt x="141" y="111"/>
                  </a:lnTo>
                  <a:lnTo>
                    <a:pt x="141" y="111"/>
                  </a:lnTo>
                  <a:lnTo>
                    <a:pt x="139" y="111"/>
                  </a:lnTo>
                  <a:lnTo>
                    <a:pt x="139" y="110"/>
                  </a:lnTo>
                  <a:lnTo>
                    <a:pt x="138" y="110"/>
                  </a:lnTo>
                  <a:lnTo>
                    <a:pt x="138" y="109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5"/>
                  </a:lnTo>
                  <a:lnTo>
                    <a:pt x="137" y="105"/>
                  </a:lnTo>
                  <a:lnTo>
                    <a:pt x="138" y="104"/>
                  </a:lnTo>
                  <a:lnTo>
                    <a:pt x="138" y="103"/>
                  </a:lnTo>
                  <a:lnTo>
                    <a:pt x="138" y="102"/>
                  </a:lnTo>
                  <a:lnTo>
                    <a:pt x="138" y="101"/>
                  </a:lnTo>
                  <a:lnTo>
                    <a:pt x="139" y="100"/>
                  </a:lnTo>
                  <a:lnTo>
                    <a:pt x="139" y="99"/>
                  </a:lnTo>
                  <a:lnTo>
                    <a:pt x="139" y="98"/>
                  </a:lnTo>
                  <a:lnTo>
                    <a:pt x="139" y="97"/>
                  </a:lnTo>
                  <a:lnTo>
                    <a:pt x="140" y="96"/>
                  </a:lnTo>
                  <a:lnTo>
                    <a:pt x="139" y="95"/>
                  </a:lnTo>
                  <a:lnTo>
                    <a:pt x="139" y="94"/>
                  </a:lnTo>
                  <a:lnTo>
                    <a:pt x="139" y="93"/>
                  </a:lnTo>
                  <a:lnTo>
                    <a:pt x="139" y="92"/>
                  </a:lnTo>
                  <a:lnTo>
                    <a:pt x="138" y="92"/>
                  </a:lnTo>
                  <a:lnTo>
                    <a:pt x="138" y="91"/>
                  </a:lnTo>
                  <a:lnTo>
                    <a:pt x="138" y="90"/>
                  </a:lnTo>
                  <a:lnTo>
                    <a:pt x="137" y="89"/>
                  </a:lnTo>
                  <a:lnTo>
                    <a:pt x="137" y="88"/>
                  </a:lnTo>
                  <a:lnTo>
                    <a:pt x="137" y="87"/>
                  </a:lnTo>
                  <a:lnTo>
                    <a:pt x="138" y="86"/>
                  </a:lnTo>
                  <a:lnTo>
                    <a:pt x="138" y="86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5" y="86"/>
                  </a:lnTo>
                  <a:lnTo>
                    <a:pt x="135" y="86"/>
                  </a:lnTo>
                  <a:lnTo>
                    <a:pt x="134" y="86"/>
                  </a:lnTo>
                  <a:lnTo>
                    <a:pt x="133" y="86"/>
                  </a:lnTo>
                  <a:lnTo>
                    <a:pt x="133" y="85"/>
                  </a:lnTo>
                  <a:lnTo>
                    <a:pt x="132" y="85"/>
                  </a:lnTo>
                  <a:lnTo>
                    <a:pt x="131" y="84"/>
                  </a:lnTo>
                  <a:lnTo>
                    <a:pt x="130" y="83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28" y="83"/>
                  </a:lnTo>
                  <a:lnTo>
                    <a:pt x="127" y="83"/>
                  </a:lnTo>
                  <a:lnTo>
                    <a:pt x="126" y="83"/>
                  </a:lnTo>
                  <a:lnTo>
                    <a:pt x="126" y="84"/>
                  </a:lnTo>
                  <a:lnTo>
                    <a:pt x="125" y="84"/>
                  </a:lnTo>
                  <a:lnTo>
                    <a:pt x="124" y="84"/>
                  </a:lnTo>
                  <a:lnTo>
                    <a:pt x="123" y="84"/>
                  </a:lnTo>
                  <a:lnTo>
                    <a:pt x="123" y="83"/>
                  </a:lnTo>
                  <a:lnTo>
                    <a:pt x="122" y="82"/>
                  </a:lnTo>
                  <a:lnTo>
                    <a:pt x="122" y="81"/>
                  </a:lnTo>
                  <a:lnTo>
                    <a:pt x="122" y="80"/>
                  </a:lnTo>
                  <a:lnTo>
                    <a:pt x="121" y="79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19" y="78"/>
                  </a:lnTo>
                  <a:lnTo>
                    <a:pt x="119" y="77"/>
                  </a:lnTo>
                  <a:lnTo>
                    <a:pt x="118" y="76"/>
                  </a:lnTo>
                  <a:lnTo>
                    <a:pt x="117" y="76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6"/>
                  </a:lnTo>
                  <a:lnTo>
                    <a:pt x="114" y="76"/>
                  </a:lnTo>
                  <a:lnTo>
                    <a:pt x="113" y="76"/>
                  </a:lnTo>
                  <a:lnTo>
                    <a:pt x="112" y="76"/>
                  </a:lnTo>
                  <a:lnTo>
                    <a:pt x="111" y="76"/>
                  </a:lnTo>
                  <a:lnTo>
                    <a:pt x="110" y="76"/>
                  </a:lnTo>
                  <a:lnTo>
                    <a:pt x="109" y="75"/>
                  </a:lnTo>
                  <a:lnTo>
                    <a:pt x="109" y="75"/>
                  </a:lnTo>
                  <a:lnTo>
                    <a:pt x="108" y="74"/>
                  </a:lnTo>
                  <a:lnTo>
                    <a:pt x="108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2"/>
                  </a:lnTo>
                  <a:lnTo>
                    <a:pt x="106" y="72"/>
                  </a:lnTo>
                  <a:lnTo>
                    <a:pt x="106" y="71"/>
                  </a:lnTo>
                  <a:lnTo>
                    <a:pt x="105" y="70"/>
                  </a:lnTo>
                  <a:lnTo>
                    <a:pt x="104" y="69"/>
                  </a:lnTo>
                  <a:lnTo>
                    <a:pt x="104" y="68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2" y="68"/>
                  </a:lnTo>
                  <a:lnTo>
                    <a:pt x="102" y="69"/>
                  </a:lnTo>
                  <a:lnTo>
                    <a:pt x="102" y="70"/>
                  </a:lnTo>
                  <a:lnTo>
                    <a:pt x="101" y="71"/>
                  </a:lnTo>
                  <a:lnTo>
                    <a:pt x="100" y="72"/>
                  </a:lnTo>
                  <a:lnTo>
                    <a:pt x="99" y="72"/>
                  </a:lnTo>
                  <a:lnTo>
                    <a:pt x="98" y="72"/>
                  </a:lnTo>
                  <a:lnTo>
                    <a:pt x="97" y="72"/>
                  </a:lnTo>
                  <a:lnTo>
                    <a:pt x="97" y="72"/>
                  </a:lnTo>
                  <a:lnTo>
                    <a:pt x="96" y="72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1"/>
                  </a:lnTo>
                  <a:lnTo>
                    <a:pt x="93" y="71"/>
                  </a:lnTo>
                  <a:lnTo>
                    <a:pt x="92" y="71"/>
                  </a:lnTo>
                  <a:lnTo>
                    <a:pt x="91" y="72"/>
                  </a:lnTo>
                  <a:lnTo>
                    <a:pt x="90" y="73"/>
                  </a:lnTo>
                  <a:lnTo>
                    <a:pt x="90" y="73"/>
                  </a:lnTo>
                  <a:lnTo>
                    <a:pt x="89" y="74"/>
                  </a:lnTo>
                  <a:lnTo>
                    <a:pt x="88" y="74"/>
                  </a:lnTo>
                  <a:lnTo>
                    <a:pt x="87" y="74"/>
                  </a:lnTo>
                  <a:lnTo>
                    <a:pt x="86" y="74"/>
                  </a:lnTo>
                  <a:lnTo>
                    <a:pt x="85" y="74"/>
                  </a:lnTo>
                  <a:lnTo>
                    <a:pt x="85" y="73"/>
                  </a:lnTo>
                  <a:lnTo>
                    <a:pt x="84" y="73"/>
                  </a:lnTo>
                  <a:lnTo>
                    <a:pt x="84" y="73"/>
                  </a:lnTo>
                  <a:lnTo>
                    <a:pt x="84" y="72"/>
                  </a:lnTo>
                  <a:lnTo>
                    <a:pt x="84" y="71"/>
                  </a:lnTo>
                  <a:lnTo>
                    <a:pt x="84" y="70"/>
                  </a:lnTo>
                  <a:lnTo>
                    <a:pt x="83" y="69"/>
                  </a:lnTo>
                  <a:lnTo>
                    <a:pt x="82" y="69"/>
                  </a:lnTo>
                  <a:lnTo>
                    <a:pt x="81" y="69"/>
                  </a:lnTo>
                  <a:lnTo>
                    <a:pt x="80" y="69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79" y="67"/>
                  </a:lnTo>
                  <a:lnTo>
                    <a:pt x="78" y="67"/>
                  </a:lnTo>
                  <a:lnTo>
                    <a:pt x="78" y="67"/>
                  </a:lnTo>
                  <a:lnTo>
                    <a:pt x="77" y="67"/>
                  </a:lnTo>
                  <a:lnTo>
                    <a:pt x="76" y="67"/>
                  </a:lnTo>
                  <a:lnTo>
                    <a:pt x="75" y="67"/>
                  </a:lnTo>
                  <a:lnTo>
                    <a:pt x="75" y="68"/>
                  </a:lnTo>
                  <a:lnTo>
                    <a:pt x="74" y="68"/>
                  </a:lnTo>
                  <a:lnTo>
                    <a:pt x="73" y="68"/>
                  </a:lnTo>
                  <a:lnTo>
                    <a:pt x="72" y="68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0" y="69"/>
                  </a:lnTo>
                  <a:lnTo>
                    <a:pt x="70" y="70"/>
                  </a:lnTo>
                  <a:lnTo>
                    <a:pt x="70" y="71"/>
                  </a:lnTo>
                  <a:lnTo>
                    <a:pt x="69" y="71"/>
                  </a:lnTo>
                  <a:lnTo>
                    <a:pt x="69" y="72"/>
                  </a:lnTo>
                  <a:lnTo>
                    <a:pt x="68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6" y="73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64" y="74"/>
                  </a:lnTo>
                  <a:lnTo>
                    <a:pt x="63" y="75"/>
                  </a:lnTo>
                  <a:lnTo>
                    <a:pt x="62" y="75"/>
                  </a:lnTo>
                  <a:lnTo>
                    <a:pt x="61" y="75"/>
                  </a:lnTo>
                  <a:lnTo>
                    <a:pt x="60" y="75"/>
                  </a:lnTo>
                  <a:lnTo>
                    <a:pt x="59" y="75"/>
                  </a:lnTo>
                  <a:lnTo>
                    <a:pt x="58" y="75"/>
                  </a:lnTo>
                  <a:lnTo>
                    <a:pt x="58" y="74"/>
                  </a:lnTo>
                  <a:lnTo>
                    <a:pt x="57" y="74"/>
                  </a:lnTo>
                  <a:lnTo>
                    <a:pt x="56" y="74"/>
                  </a:lnTo>
                  <a:lnTo>
                    <a:pt x="55" y="74"/>
                  </a:lnTo>
                  <a:lnTo>
                    <a:pt x="54" y="74"/>
                  </a:lnTo>
                  <a:lnTo>
                    <a:pt x="53" y="74"/>
                  </a:lnTo>
                  <a:lnTo>
                    <a:pt x="53" y="73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51" y="73"/>
                  </a:lnTo>
                  <a:lnTo>
                    <a:pt x="50" y="72"/>
                  </a:lnTo>
                  <a:lnTo>
                    <a:pt x="49" y="72"/>
                  </a:lnTo>
                  <a:lnTo>
                    <a:pt x="48" y="71"/>
                  </a:lnTo>
                  <a:lnTo>
                    <a:pt x="47" y="70"/>
                  </a:lnTo>
                  <a:lnTo>
                    <a:pt x="46" y="70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1" y="64"/>
                  </a:lnTo>
                  <a:lnTo>
                    <a:pt x="40" y="63"/>
                  </a:lnTo>
                  <a:lnTo>
                    <a:pt x="39" y="62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0"/>
                  </a:lnTo>
                  <a:lnTo>
                    <a:pt x="38" y="60"/>
                  </a:lnTo>
                  <a:lnTo>
                    <a:pt x="37" y="59"/>
                  </a:lnTo>
                  <a:lnTo>
                    <a:pt x="37" y="58"/>
                  </a:lnTo>
                  <a:lnTo>
                    <a:pt x="36" y="58"/>
                  </a:lnTo>
                  <a:lnTo>
                    <a:pt x="36" y="57"/>
                  </a:lnTo>
                  <a:lnTo>
                    <a:pt x="35" y="56"/>
                  </a:lnTo>
                  <a:lnTo>
                    <a:pt x="34" y="55"/>
                  </a:lnTo>
                  <a:lnTo>
                    <a:pt x="34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2" y="53"/>
                  </a:lnTo>
                  <a:lnTo>
                    <a:pt x="32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7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7" y="45"/>
                  </a:lnTo>
                  <a:lnTo>
                    <a:pt x="26" y="45"/>
                  </a:lnTo>
                  <a:lnTo>
                    <a:pt x="26" y="44"/>
                  </a:lnTo>
                  <a:lnTo>
                    <a:pt x="25" y="44"/>
                  </a:lnTo>
                  <a:lnTo>
                    <a:pt x="24" y="42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2" y="40"/>
                  </a:lnTo>
                  <a:lnTo>
                    <a:pt x="21" y="39"/>
                  </a:lnTo>
                  <a:lnTo>
                    <a:pt x="20" y="38"/>
                  </a:lnTo>
                  <a:lnTo>
                    <a:pt x="20" y="37"/>
                  </a:lnTo>
                  <a:lnTo>
                    <a:pt x="20" y="36"/>
                  </a:lnTo>
                  <a:lnTo>
                    <a:pt x="19" y="36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17" y="34"/>
                  </a:lnTo>
                  <a:lnTo>
                    <a:pt x="17" y="33"/>
                  </a:lnTo>
                  <a:lnTo>
                    <a:pt x="16" y="33"/>
                  </a:lnTo>
                  <a:lnTo>
                    <a:pt x="15" y="31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28"/>
                  </a:lnTo>
                  <a:lnTo>
                    <a:pt x="12" y="28"/>
                  </a:lnTo>
                  <a:lnTo>
                    <a:pt x="12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4"/>
                  </a:lnTo>
                  <a:lnTo>
                    <a:pt x="9" y="23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15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2033" y="2240"/>
              <a:ext cx="202" cy="507"/>
            </a:xfrm>
            <a:custGeom>
              <a:avLst/>
              <a:gdLst/>
              <a:ahLst/>
              <a:cxnLst>
                <a:cxn ang="0">
                  <a:pos x="141" y="501"/>
                </a:cxn>
                <a:cxn ang="0">
                  <a:pos x="139" y="495"/>
                </a:cxn>
                <a:cxn ang="0">
                  <a:pos x="137" y="490"/>
                </a:cxn>
                <a:cxn ang="0">
                  <a:pos x="135" y="485"/>
                </a:cxn>
                <a:cxn ang="0">
                  <a:pos x="132" y="480"/>
                </a:cxn>
                <a:cxn ang="0">
                  <a:pos x="129" y="476"/>
                </a:cxn>
                <a:cxn ang="0">
                  <a:pos x="127" y="470"/>
                </a:cxn>
                <a:cxn ang="0">
                  <a:pos x="125" y="465"/>
                </a:cxn>
                <a:cxn ang="0">
                  <a:pos x="124" y="459"/>
                </a:cxn>
                <a:cxn ang="0">
                  <a:pos x="122" y="453"/>
                </a:cxn>
                <a:cxn ang="0">
                  <a:pos x="120" y="447"/>
                </a:cxn>
                <a:cxn ang="0">
                  <a:pos x="118" y="441"/>
                </a:cxn>
                <a:cxn ang="0">
                  <a:pos x="115" y="435"/>
                </a:cxn>
                <a:cxn ang="0">
                  <a:pos x="111" y="428"/>
                </a:cxn>
                <a:cxn ang="0">
                  <a:pos x="108" y="422"/>
                </a:cxn>
                <a:cxn ang="0">
                  <a:pos x="105" y="417"/>
                </a:cxn>
                <a:cxn ang="0">
                  <a:pos x="102" y="410"/>
                </a:cxn>
                <a:cxn ang="0">
                  <a:pos x="100" y="405"/>
                </a:cxn>
                <a:cxn ang="0">
                  <a:pos x="98" y="400"/>
                </a:cxn>
                <a:cxn ang="0">
                  <a:pos x="95" y="394"/>
                </a:cxn>
                <a:cxn ang="0">
                  <a:pos x="92" y="388"/>
                </a:cxn>
                <a:cxn ang="0">
                  <a:pos x="91" y="382"/>
                </a:cxn>
                <a:cxn ang="0">
                  <a:pos x="89" y="377"/>
                </a:cxn>
                <a:cxn ang="0">
                  <a:pos x="87" y="370"/>
                </a:cxn>
                <a:cxn ang="0">
                  <a:pos x="86" y="364"/>
                </a:cxn>
                <a:cxn ang="0">
                  <a:pos x="84" y="358"/>
                </a:cxn>
                <a:cxn ang="0">
                  <a:pos x="83" y="352"/>
                </a:cxn>
                <a:cxn ang="0">
                  <a:pos x="81" y="346"/>
                </a:cxn>
                <a:cxn ang="0">
                  <a:pos x="79" y="340"/>
                </a:cxn>
                <a:cxn ang="0">
                  <a:pos x="77" y="334"/>
                </a:cxn>
                <a:cxn ang="0">
                  <a:pos x="74" y="329"/>
                </a:cxn>
                <a:cxn ang="0">
                  <a:pos x="72" y="324"/>
                </a:cxn>
                <a:cxn ang="0">
                  <a:pos x="69" y="318"/>
                </a:cxn>
                <a:cxn ang="0">
                  <a:pos x="66" y="313"/>
                </a:cxn>
                <a:cxn ang="0">
                  <a:pos x="61" y="308"/>
                </a:cxn>
                <a:cxn ang="0">
                  <a:pos x="41" y="289"/>
                </a:cxn>
                <a:cxn ang="0">
                  <a:pos x="22" y="275"/>
                </a:cxn>
                <a:cxn ang="0">
                  <a:pos x="54" y="232"/>
                </a:cxn>
                <a:cxn ang="0">
                  <a:pos x="57" y="228"/>
                </a:cxn>
                <a:cxn ang="0">
                  <a:pos x="59" y="222"/>
                </a:cxn>
                <a:cxn ang="0">
                  <a:pos x="60" y="217"/>
                </a:cxn>
                <a:cxn ang="0">
                  <a:pos x="62" y="213"/>
                </a:cxn>
                <a:cxn ang="0">
                  <a:pos x="67" y="210"/>
                </a:cxn>
                <a:cxn ang="0">
                  <a:pos x="72" y="208"/>
                </a:cxn>
                <a:cxn ang="0">
                  <a:pos x="75" y="205"/>
                </a:cxn>
                <a:cxn ang="0">
                  <a:pos x="78" y="202"/>
                </a:cxn>
                <a:cxn ang="0">
                  <a:pos x="79" y="194"/>
                </a:cxn>
                <a:cxn ang="0">
                  <a:pos x="77" y="190"/>
                </a:cxn>
                <a:cxn ang="0">
                  <a:pos x="76" y="186"/>
                </a:cxn>
                <a:cxn ang="0">
                  <a:pos x="78" y="181"/>
                </a:cxn>
                <a:cxn ang="0">
                  <a:pos x="81" y="176"/>
                </a:cxn>
                <a:cxn ang="0">
                  <a:pos x="79" y="171"/>
                </a:cxn>
                <a:cxn ang="0">
                  <a:pos x="74" y="169"/>
                </a:cxn>
                <a:cxn ang="0">
                  <a:pos x="65" y="171"/>
                </a:cxn>
                <a:cxn ang="0">
                  <a:pos x="79" y="0"/>
                </a:cxn>
                <a:cxn ang="0">
                  <a:pos x="193" y="54"/>
                </a:cxn>
                <a:cxn ang="0">
                  <a:pos x="188" y="59"/>
                </a:cxn>
                <a:cxn ang="0">
                  <a:pos x="191" y="65"/>
                </a:cxn>
                <a:cxn ang="0">
                  <a:pos x="198" y="68"/>
                </a:cxn>
                <a:cxn ang="0">
                  <a:pos x="202" y="73"/>
                </a:cxn>
              </a:cxnLst>
              <a:rect l="0" t="0" r="r" b="b"/>
              <a:pathLst>
                <a:path w="202" h="507">
                  <a:moveTo>
                    <a:pt x="142" y="507"/>
                  </a:moveTo>
                  <a:lnTo>
                    <a:pt x="142" y="505"/>
                  </a:lnTo>
                  <a:lnTo>
                    <a:pt x="142" y="504"/>
                  </a:lnTo>
                  <a:lnTo>
                    <a:pt x="142" y="504"/>
                  </a:lnTo>
                  <a:lnTo>
                    <a:pt x="141" y="503"/>
                  </a:lnTo>
                  <a:lnTo>
                    <a:pt x="141" y="502"/>
                  </a:lnTo>
                  <a:lnTo>
                    <a:pt x="141" y="501"/>
                  </a:lnTo>
                  <a:lnTo>
                    <a:pt x="141" y="500"/>
                  </a:lnTo>
                  <a:lnTo>
                    <a:pt x="140" y="499"/>
                  </a:lnTo>
                  <a:lnTo>
                    <a:pt x="140" y="498"/>
                  </a:lnTo>
                  <a:lnTo>
                    <a:pt x="140" y="498"/>
                  </a:lnTo>
                  <a:lnTo>
                    <a:pt x="140" y="497"/>
                  </a:lnTo>
                  <a:lnTo>
                    <a:pt x="139" y="496"/>
                  </a:lnTo>
                  <a:lnTo>
                    <a:pt x="139" y="495"/>
                  </a:lnTo>
                  <a:lnTo>
                    <a:pt x="139" y="494"/>
                  </a:lnTo>
                  <a:lnTo>
                    <a:pt x="138" y="493"/>
                  </a:lnTo>
                  <a:lnTo>
                    <a:pt x="138" y="492"/>
                  </a:lnTo>
                  <a:lnTo>
                    <a:pt x="138" y="491"/>
                  </a:lnTo>
                  <a:lnTo>
                    <a:pt x="137" y="491"/>
                  </a:lnTo>
                  <a:lnTo>
                    <a:pt x="137" y="491"/>
                  </a:lnTo>
                  <a:lnTo>
                    <a:pt x="137" y="490"/>
                  </a:lnTo>
                  <a:lnTo>
                    <a:pt x="137" y="490"/>
                  </a:lnTo>
                  <a:lnTo>
                    <a:pt x="137" y="489"/>
                  </a:lnTo>
                  <a:lnTo>
                    <a:pt x="137" y="488"/>
                  </a:lnTo>
                  <a:lnTo>
                    <a:pt x="136" y="487"/>
                  </a:lnTo>
                  <a:lnTo>
                    <a:pt x="136" y="486"/>
                  </a:lnTo>
                  <a:lnTo>
                    <a:pt x="135" y="486"/>
                  </a:lnTo>
                  <a:lnTo>
                    <a:pt x="135" y="485"/>
                  </a:lnTo>
                  <a:lnTo>
                    <a:pt x="134" y="485"/>
                  </a:lnTo>
                  <a:lnTo>
                    <a:pt x="134" y="484"/>
                  </a:lnTo>
                  <a:lnTo>
                    <a:pt x="134" y="483"/>
                  </a:lnTo>
                  <a:lnTo>
                    <a:pt x="133" y="483"/>
                  </a:lnTo>
                  <a:lnTo>
                    <a:pt x="133" y="482"/>
                  </a:lnTo>
                  <a:lnTo>
                    <a:pt x="133" y="481"/>
                  </a:lnTo>
                  <a:lnTo>
                    <a:pt x="132" y="480"/>
                  </a:lnTo>
                  <a:lnTo>
                    <a:pt x="131" y="479"/>
                  </a:lnTo>
                  <a:lnTo>
                    <a:pt x="131" y="479"/>
                  </a:lnTo>
                  <a:lnTo>
                    <a:pt x="130" y="479"/>
                  </a:lnTo>
                  <a:lnTo>
                    <a:pt x="130" y="478"/>
                  </a:lnTo>
                  <a:lnTo>
                    <a:pt x="130" y="477"/>
                  </a:lnTo>
                  <a:lnTo>
                    <a:pt x="130" y="476"/>
                  </a:lnTo>
                  <a:lnTo>
                    <a:pt x="129" y="476"/>
                  </a:lnTo>
                  <a:lnTo>
                    <a:pt x="129" y="475"/>
                  </a:lnTo>
                  <a:lnTo>
                    <a:pt x="128" y="474"/>
                  </a:lnTo>
                  <a:lnTo>
                    <a:pt x="128" y="473"/>
                  </a:lnTo>
                  <a:lnTo>
                    <a:pt x="128" y="472"/>
                  </a:lnTo>
                  <a:lnTo>
                    <a:pt x="127" y="472"/>
                  </a:lnTo>
                  <a:lnTo>
                    <a:pt x="127" y="471"/>
                  </a:lnTo>
                  <a:lnTo>
                    <a:pt x="127" y="470"/>
                  </a:lnTo>
                  <a:lnTo>
                    <a:pt x="126" y="470"/>
                  </a:lnTo>
                  <a:lnTo>
                    <a:pt x="126" y="469"/>
                  </a:lnTo>
                  <a:lnTo>
                    <a:pt x="126" y="468"/>
                  </a:lnTo>
                  <a:lnTo>
                    <a:pt x="126" y="467"/>
                  </a:lnTo>
                  <a:lnTo>
                    <a:pt x="125" y="466"/>
                  </a:lnTo>
                  <a:lnTo>
                    <a:pt x="125" y="466"/>
                  </a:lnTo>
                  <a:lnTo>
                    <a:pt x="125" y="465"/>
                  </a:lnTo>
                  <a:lnTo>
                    <a:pt x="124" y="464"/>
                  </a:lnTo>
                  <a:lnTo>
                    <a:pt x="124" y="463"/>
                  </a:lnTo>
                  <a:lnTo>
                    <a:pt x="124" y="462"/>
                  </a:lnTo>
                  <a:lnTo>
                    <a:pt x="124" y="461"/>
                  </a:lnTo>
                  <a:lnTo>
                    <a:pt x="124" y="461"/>
                  </a:lnTo>
                  <a:lnTo>
                    <a:pt x="124" y="460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3" y="456"/>
                  </a:lnTo>
                  <a:lnTo>
                    <a:pt x="122" y="455"/>
                  </a:lnTo>
                  <a:lnTo>
                    <a:pt x="122" y="454"/>
                  </a:lnTo>
                  <a:lnTo>
                    <a:pt x="122" y="453"/>
                  </a:lnTo>
                  <a:lnTo>
                    <a:pt x="121" y="453"/>
                  </a:lnTo>
                  <a:lnTo>
                    <a:pt x="121" y="452"/>
                  </a:lnTo>
                  <a:lnTo>
                    <a:pt x="121" y="451"/>
                  </a:lnTo>
                  <a:lnTo>
                    <a:pt x="121" y="450"/>
                  </a:lnTo>
                  <a:lnTo>
                    <a:pt x="120" y="449"/>
                  </a:lnTo>
                  <a:lnTo>
                    <a:pt x="120" y="448"/>
                  </a:lnTo>
                  <a:lnTo>
                    <a:pt x="120" y="447"/>
                  </a:lnTo>
                  <a:lnTo>
                    <a:pt x="119" y="447"/>
                  </a:lnTo>
                  <a:lnTo>
                    <a:pt x="119" y="446"/>
                  </a:lnTo>
                  <a:lnTo>
                    <a:pt x="119" y="445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2"/>
                  </a:lnTo>
                  <a:lnTo>
                    <a:pt x="118" y="441"/>
                  </a:lnTo>
                  <a:lnTo>
                    <a:pt x="118" y="440"/>
                  </a:lnTo>
                  <a:lnTo>
                    <a:pt x="118" y="440"/>
                  </a:lnTo>
                  <a:lnTo>
                    <a:pt x="117" y="440"/>
                  </a:lnTo>
                  <a:lnTo>
                    <a:pt x="117" y="438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5" y="435"/>
                  </a:lnTo>
                  <a:lnTo>
                    <a:pt x="114" y="434"/>
                  </a:lnTo>
                  <a:lnTo>
                    <a:pt x="114" y="433"/>
                  </a:lnTo>
                  <a:lnTo>
                    <a:pt x="113" y="432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2" y="429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7"/>
                  </a:lnTo>
                  <a:lnTo>
                    <a:pt x="110" y="426"/>
                  </a:lnTo>
                  <a:lnTo>
                    <a:pt x="110" y="425"/>
                  </a:lnTo>
                  <a:lnTo>
                    <a:pt x="109" y="424"/>
                  </a:lnTo>
                  <a:lnTo>
                    <a:pt x="109" y="423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7" y="420"/>
                  </a:lnTo>
                  <a:lnTo>
                    <a:pt x="106" y="419"/>
                  </a:lnTo>
                  <a:lnTo>
                    <a:pt x="106" y="418"/>
                  </a:lnTo>
                  <a:lnTo>
                    <a:pt x="105" y="417"/>
                  </a:lnTo>
                  <a:lnTo>
                    <a:pt x="105" y="416"/>
                  </a:lnTo>
                  <a:lnTo>
                    <a:pt x="105" y="415"/>
                  </a:lnTo>
                  <a:lnTo>
                    <a:pt x="104" y="414"/>
                  </a:lnTo>
                  <a:lnTo>
                    <a:pt x="104" y="413"/>
                  </a:lnTo>
                  <a:lnTo>
                    <a:pt x="103" y="412"/>
                  </a:lnTo>
                  <a:lnTo>
                    <a:pt x="103" y="411"/>
                  </a:lnTo>
                  <a:lnTo>
                    <a:pt x="102" y="410"/>
                  </a:lnTo>
                  <a:lnTo>
                    <a:pt x="102" y="409"/>
                  </a:lnTo>
                  <a:lnTo>
                    <a:pt x="102" y="409"/>
                  </a:lnTo>
                  <a:lnTo>
                    <a:pt x="101" y="409"/>
                  </a:lnTo>
                  <a:lnTo>
                    <a:pt x="101" y="408"/>
                  </a:lnTo>
                  <a:lnTo>
                    <a:pt x="100" y="407"/>
                  </a:lnTo>
                  <a:lnTo>
                    <a:pt x="100" y="406"/>
                  </a:lnTo>
                  <a:lnTo>
                    <a:pt x="100" y="405"/>
                  </a:lnTo>
                  <a:lnTo>
                    <a:pt x="99" y="404"/>
                  </a:lnTo>
                  <a:lnTo>
                    <a:pt x="99" y="403"/>
                  </a:lnTo>
                  <a:lnTo>
                    <a:pt x="99" y="403"/>
                  </a:lnTo>
                  <a:lnTo>
                    <a:pt x="99" y="402"/>
                  </a:lnTo>
                  <a:lnTo>
                    <a:pt x="99" y="402"/>
                  </a:lnTo>
                  <a:lnTo>
                    <a:pt x="98" y="401"/>
                  </a:lnTo>
                  <a:lnTo>
                    <a:pt x="98" y="400"/>
                  </a:lnTo>
                  <a:lnTo>
                    <a:pt x="97" y="399"/>
                  </a:lnTo>
                  <a:lnTo>
                    <a:pt x="97" y="398"/>
                  </a:lnTo>
                  <a:lnTo>
                    <a:pt x="96" y="397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5" y="395"/>
                  </a:lnTo>
                  <a:lnTo>
                    <a:pt x="95" y="394"/>
                  </a:lnTo>
                  <a:lnTo>
                    <a:pt x="94" y="393"/>
                  </a:lnTo>
                  <a:lnTo>
                    <a:pt x="94" y="392"/>
                  </a:lnTo>
                  <a:lnTo>
                    <a:pt x="93" y="391"/>
                  </a:lnTo>
                  <a:lnTo>
                    <a:pt x="93" y="390"/>
                  </a:lnTo>
                  <a:lnTo>
                    <a:pt x="93" y="390"/>
                  </a:lnTo>
                  <a:lnTo>
                    <a:pt x="92" y="389"/>
                  </a:lnTo>
                  <a:lnTo>
                    <a:pt x="92" y="388"/>
                  </a:lnTo>
                  <a:lnTo>
                    <a:pt x="92" y="387"/>
                  </a:lnTo>
                  <a:lnTo>
                    <a:pt x="92" y="386"/>
                  </a:lnTo>
                  <a:lnTo>
                    <a:pt x="92" y="385"/>
                  </a:lnTo>
                  <a:lnTo>
                    <a:pt x="92" y="384"/>
                  </a:lnTo>
                  <a:lnTo>
                    <a:pt x="91" y="383"/>
                  </a:lnTo>
                  <a:lnTo>
                    <a:pt x="91" y="383"/>
                  </a:lnTo>
                  <a:lnTo>
                    <a:pt x="91" y="382"/>
                  </a:lnTo>
                  <a:lnTo>
                    <a:pt x="91" y="381"/>
                  </a:lnTo>
                  <a:lnTo>
                    <a:pt x="90" y="381"/>
                  </a:lnTo>
                  <a:lnTo>
                    <a:pt x="90" y="380"/>
                  </a:lnTo>
                  <a:lnTo>
                    <a:pt x="90" y="379"/>
                  </a:lnTo>
                  <a:lnTo>
                    <a:pt x="90" y="378"/>
                  </a:lnTo>
                  <a:lnTo>
                    <a:pt x="89" y="377"/>
                  </a:lnTo>
                  <a:lnTo>
                    <a:pt x="89" y="377"/>
                  </a:lnTo>
                  <a:lnTo>
                    <a:pt x="89" y="376"/>
                  </a:lnTo>
                  <a:lnTo>
                    <a:pt x="88" y="375"/>
                  </a:lnTo>
                  <a:lnTo>
                    <a:pt x="88" y="374"/>
                  </a:lnTo>
                  <a:lnTo>
                    <a:pt x="88" y="372"/>
                  </a:lnTo>
                  <a:lnTo>
                    <a:pt x="87" y="371"/>
                  </a:lnTo>
                  <a:lnTo>
                    <a:pt x="87" y="371"/>
                  </a:lnTo>
                  <a:lnTo>
                    <a:pt x="87" y="370"/>
                  </a:lnTo>
                  <a:lnTo>
                    <a:pt x="87" y="369"/>
                  </a:lnTo>
                  <a:lnTo>
                    <a:pt x="86" y="368"/>
                  </a:lnTo>
                  <a:lnTo>
                    <a:pt x="86" y="367"/>
                  </a:lnTo>
                  <a:lnTo>
                    <a:pt x="86" y="366"/>
                  </a:lnTo>
                  <a:lnTo>
                    <a:pt x="86" y="365"/>
                  </a:lnTo>
                  <a:lnTo>
                    <a:pt x="86" y="364"/>
                  </a:lnTo>
                  <a:lnTo>
                    <a:pt x="86" y="364"/>
                  </a:lnTo>
                  <a:lnTo>
                    <a:pt x="86" y="363"/>
                  </a:lnTo>
                  <a:lnTo>
                    <a:pt x="85" y="362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5" y="359"/>
                  </a:lnTo>
                  <a:lnTo>
                    <a:pt x="85" y="358"/>
                  </a:lnTo>
                  <a:lnTo>
                    <a:pt x="84" y="358"/>
                  </a:lnTo>
                  <a:lnTo>
                    <a:pt x="84" y="357"/>
                  </a:lnTo>
                  <a:lnTo>
                    <a:pt x="84" y="356"/>
                  </a:lnTo>
                  <a:lnTo>
                    <a:pt x="83" y="355"/>
                  </a:lnTo>
                  <a:lnTo>
                    <a:pt x="83" y="354"/>
                  </a:lnTo>
                  <a:lnTo>
                    <a:pt x="83" y="353"/>
                  </a:lnTo>
                  <a:lnTo>
                    <a:pt x="83" y="352"/>
                  </a:lnTo>
                  <a:lnTo>
                    <a:pt x="83" y="352"/>
                  </a:lnTo>
                  <a:lnTo>
                    <a:pt x="82" y="352"/>
                  </a:lnTo>
                  <a:lnTo>
                    <a:pt x="82" y="351"/>
                  </a:lnTo>
                  <a:lnTo>
                    <a:pt x="82" y="350"/>
                  </a:lnTo>
                  <a:lnTo>
                    <a:pt x="82" y="349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6"/>
                  </a:lnTo>
                  <a:lnTo>
                    <a:pt x="81" y="345"/>
                  </a:lnTo>
                  <a:lnTo>
                    <a:pt x="80" y="345"/>
                  </a:lnTo>
                  <a:lnTo>
                    <a:pt x="80" y="344"/>
                  </a:lnTo>
                  <a:lnTo>
                    <a:pt x="80" y="343"/>
                  </a:lnTo>
                  <a:lnTo>
                    <a:pt x="79" y="342"/>
                  </a:lnTo>
                  <a:lnTo>
                    <a:pt x="79" y="341"/>
                  </a:lnTo>
                  <a:lnTo>
                    <a:pt x="79" y="340"/>
                  </a:lnTo>
                  <a:lnTo>
                    <a:pt x="79" y="339"/>
                  </a:lnTo>
                  <a:lnTo>
                    <a:pt x="79" y="339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8" y="336"/>
                  </a:lnTo>
                  <a:lnTo>
                    <a:pt x="77" y="335"/>
                  </a:lnTo>
                  <a:lnTo>
                    <a:pt x="77" y="334"/>
                  </a:lnTo>
                  <a:lnTo>
                    <a:pt x="77" y="333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2"/>
                  </a:lnTo>
                  <a:lnTo>
                    <a:pt x="75" y="331"/>
                  </a:lnTo>
                  <a:lnTo>
                    <a:pt x="75" y="330"/>
                  </a:lnTo>
                  <a:lnTo>
                    <a:pt x="74" y="329"/>
                  </a:lnTo>
                  <a:lnTo>
                    <a:pt x="74" y="328"/>
                  </a:lnTo>
                  <a:lnTo>
                    <a:pt x="74" y="327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5"/>
                  </a:lnTo>
                  <a:lnTo>
                    <a:pt x="72" y="324"/>
                  </a:lnTo>
                  <a:lnTo>
                    <a:pt x="72" y="323"/>
                  </a:lnTo>
                  <a:lnTo>
                    <a:pt x="71" y="322"/>
                  </a:lnTo>
                  <a:lnTo>
                    <a:pt x="71" y="321"/>
                  </a:lnTo>
                  <a:lnTo>
                    <a:pt x="70" y="320"/>
                  </a:lnTo>
                  <a:lnTo>
                    <a:pt x="70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8" y="317"/>
                  </a:lnTo>
                  <a:lnTo>
                    <a:pt x="67" y="316"/>
                  </a:lnTo>
                  <a:lnTo>
                    <a:pt x="67" y="315"/>
                  </a:lnTo>
                  <a:lnTo>
                    <a:pt x="67" y="315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5" y="313"/>
                  </a:lnTo>
                  <a:lnTo>
                    <a:pt x="64" y="312"/>
                  </a:lnTo>
                  <a:lnTo>
                    <a:pt x="64" y="311"/>
                  </a:lnTo>
                  <a:lnTo>
                    <a:pt x="63" y="311"/>
                  </a:lnTo>
                  <a:lnTo>
                    <a:pt x="63" y="310"/>
                  </a:lnTo>
                  <a:lnTo>
                    <a:pt x="62" y="309"/>
                  </a:lnTo>
                  <a:lnTo>
                    <a:pt x="61" y="308"/>
                  </a:lnTo>
                  <a:lnTo>
                    <a:pt x="61" y="307"/>
                  </a:lnTo>
                  <a:lnTo>
                    <a:pt x="60" y="307"/>
                  </a:lnTo>
                  <a:lnTo>
                    <a:pt x="60" y="307"/>
                  </a:lnTo>
                  <a:lnTo>
                    <a:pt x="60" y="306"/>
                  </a:lnTo>
                  <a:lnTo>
                    <a:pt x="58" y="305"/>
                  </a:lnTo>
                  <a:lnTo>
                    <a:pt x="45" y="292"/>
                  </a:lnTo>
                  <a:lnTo>
                    <a:pt x="41" y="289"/>
                  </a:lnTo>
                  <a:lnTo>
                    <a:pt x="38" y="287"/>
                  </a:lnTo>
                  <a:lnTo>
                    <a:pt x="33" y="283"/>
                  </a:lnTo>
                  <a:lnTo>
                    <a:pt x="30" y="282"/>
                  </a:lnTo>
                  <a:lnTo>
                    <a:pt x="28" y="279"/>
                  </a:lnTo>
                  <a:lnTo>
                    <a:pt x="26" y="278"/>
                  </a:lnTo>
                  <a:lnTo>
                    <a:pt x="23" y="276"/>
                  </a:lnTo>
                  <a:lnTo>
                    <a:pt x="22" y="275"/>
                  </a:lnTo>
                  <a:lnTo>
                    <a:pt x="21" y="274"/>
                  </a:lnTo>
                  <a:lnTo>
                    <a:pt x="19" y="273"/>
                  </a:lnTo>
                  <a:lnTo>
                    <a:pt x="17" y="272"/>
                  </a:lnTo>
                  <a:lnTo>
                    <a:pt x="16" y="271"/>
                  </a:lnTo>
                  <a:lnTo>
                    <a:pt x="13" y="269"/>
                  </a:lnTo>
                  <a:lnTo>
                    <a:pt x="11" y="269"/>
                  </a:lnTo>
                  <a:lnTo>
                    <a:pt x="54" y="232"/>
                  </a:lnTo>
                  <a:lnTo>
                    <a:pt x="54" y="232"/>
                  </a:lnTo>
                  <a:lnTo>
                    <a:pt x="55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0"/>
                  </a:lnTo>
                  <a:lnTo>
                    <a:pt x="56" y="228"/>
                  </a:lnTo>
                  <a:lnTo>
                    <a:pt x="57" y="228"/>
                  </a:lnTo>
                  <a:lnTo>
                    <a:pt x="58" y="227"/>
                  </a:lnTo>
                  <a:lnTo>
                    <a:pt x="58" y="226"/>
                  </a:lnTo>
                  <a:lnTo>
                    <a:pt x="58" y="225"/>
                  </a:lnTo>
                  <a:lnTo>
                    <a:pt x="58" y="225"/>
                  </a:lnTo>
                  <a:lnTo>
                    <a:pt x="58" y="224"/>
                  </a:lnTo>
                  <a:lnTo>
                    <a:pt x="59" y="223"/>
                  </a:lnTo>
                  <a:lnTo>
                    <a:pt x="59" y="222"/>
                  </a:lnTo>
                  <a:lnTo>
                    <a:pt x="60" y="221"/>
                  </a:lnTo>
                  <a:lnTo>
                    <a:pt x="60" y="220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59" y="218"/>
                  </a:lnTo>
                  <a:lnTo>
                    <a:pt x="60" y="218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3" y="215"/>
                  </a:lnTo>
                  <a:lnTo>
                    <a:pt x="63" y="214"/>
                  </a:lnTo>
                  <a:lnTo>
                    <a:pt x="63" y="213"/>
                  </a:lnTo>
                  <a:lnTo>
                    <a:pt x="62" y="213"/>
                  </a:lnTo>
                  <a:lnTo>
                    <a:pt x="63" y="212"/>
                  </a:lnTo>
                  <a:lnTo>
                    <a:pt x="64" y="212"/>
                  </a:lnTo>
                  <a:lnTo>
                    <a:pt x="64" y="211"/>
                  </a:lnTo>
                  <a:lnTo>
                    <a:pt x="65" y="211"/>
                  </a:lnTo>
                  <a:lnTo>
                    <a:pt x="66" y="211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8" y="210"/>
                  </a:lnTo>
                  <a:lnTo>
                    <a:pt x="69" y="210"/>
                  </a:lnTo>
                  <a:lnTo>
                    <a:pt x="70" y="210"/>
                  </a:lnTo>
                  <a:lnTo>
                    <a:pt x="71" y="210"/>
                  </a:lnTo>
                  <a:lnTo>
                    <a:pt x="72" y="210"/>
                  </a:lnTo>
                  <a:lnTo>
                    <a:pt x="72" y="209"/>
                  </a:lnTo>
                  <a:lnTo>
                    <a:pt x="72" y="208"/>
                  </a:lnTo>
                  <a:lnTo>
                    <a:pt x="72" y="207"/>
                  </a:lnTo>
                  <a:lnTo>
                    <a:pt x="72" y="206"/>
                  </a:lnTo>
                  <a:lnTo>
                    <a:pt x="73" y="206"/>
                  </a:lnTo>
                  <a:lnTo>
                    <a:pt x="73" y="205"/>
                  </a:lnTo>
                  <a:lnTo>
                    <a:pt x="73" y="204"/>
                  </a:lnTo>
                  <a:lnTo>
                    <a:pt x="74" y="205"/>
                  </a:lnTo>
                  <a:lnTo>
                    <a:pt x="75" y="205"/>
                  </a:lnTo>
                  <a:lnTo>
                    <a:pt x="75" y="206"/>
                  </a:lnTo>
                  <a:lnTo>
                    <a:pt x="76" y="206"/>
                  </a:lnTo>
                  <a:lnTo>
                    <a:pt x="77" y="206"/>
                  </a:lnTo>
                  <a:lnTo>
                    <a:pt x="78" y="205"/>
                  </a:lnTo>
                  <a:lnTo>
                    <a:pt x="78" y="204"/>
                  </a:lnTo>
                  <a:lnTo>
                    <a:pt x="78" y="203"/>
                  </a:lnTo>
                  <a:lnTo>
                    <a:pt x="78" y="202"/>
                  </a:lnTo>
                  <a:lnTo>
                    <a:pt x="78" y="201"/>
                  </a:lnTo>
                  <a:lnTo>
                    <a:pt x="78" y="199"/>
                  </a:lnTo>
                  <a:lnTo>
                    <a:pt x="78" y="198"/>
                  </a:lnTo>
                  <a:lnTo>
                    <a:pt x="78" y="196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79" y="194"/>
                  </a:lnTo>
                  <a:lnTo>
                    <a:pt x="79" y="193"/>
                  </a:lnTo>
                  <a:lnTo>
                    <a:pt x="79" y="193"/>
                  </a:lnTo>
                  <a:lnTo>
                    <a:pt x="79" y="192"/>
                  </a:lnTo>
                  <a:lnTo>
                    <a:pt x="78" y="192"/>
                  </a:lnTo>
                  <a:lnTo>
                    <a:pt x="78" y="191"/>
                  </a:lnTo>
                  <a:lnTo>
                    <a:pt x="77" y="191"/>
                  </a:lnTo>
                  <a:lnTo>
                    <a:pt x="77" y="190"/>
                  </a:lnTo>
                  <a:lnTo>
                    <a:pt x="76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6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6" y="183"/>
                  </a:lnTo>
                  <a:lnTo>
                    <a:pt x="77" y="183"/>
                  </a:lnTo>
                  <a:lnTo>
                    <a:pt x="77" y="182"/>
                  </a:lnTo>
                  <a:lnTo>
                    <a:pt x="78" y="182"/>
                  </a:lnTo>
                  <a:lnTo>
                    <a:pt x="78" y="181"/>
                  </a:lnTo>
                  <a:lnTo>
                    <a:pt x="79" y="181"/>
                  </a:lnTo>
                  <a:lnTo>
                    <a:pt x="79" y="180"/>
                  </a:lnTo>
                  <a:lnTo>
                    <a:pt x="79" y="180"/>
                  </a:lnTo>
                  <a:lnTo>
                    <a:pt x="79" y="179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1" y="174"/>
                  </a:lnTo>
                  <a:lnTo>
                    <a:pt x="81" y="174"/>
                  </a:lnTo>
                  <a:lnTo>
                    <a:pt x="81" y="173"/>
                  </a:lnTo>
                  <a:lnTo>
                    <a:pt x="80" y="173"/>
                  </a:lnTo>
                  <a:lnTo>
                    <a:pt x="79" y="172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8" y="169"/>
                  </a:lnTo>
                  <a:lnTo>
                    <a:pt x="77" y="168"/>
                  </a:lnTo>
                  <a:lnTo>
                    <a:pt x="76" y="168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3" y="169"/>
                  </a:lnTo>
                  <a:lnTo>
                    <a:pt x="73" y="170"/>
                  </a:lnTo>
                  <a:lnTo>
                    <a:pt x="72" y="170"/>
                  </a:lnTo>
                  <a:lnTo>
                    <a:pt x="71" y="170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5" y="171"/>
                  </a:lnTo>
                  <a:lnTo>
                    <a:pt x="48" y="134"/>
                  </a:lnTo>
                  <a:lnTo>
                    <a:pt x="44" y="127"/>
                  </a:lnTo>
                  <a:lnTo>
                    <a:pt x="41" y="120"/>
                  </a:lnTo>
                  <a:lnTo>
                    <a:pt x="28" y="44"/>
                  </a:lnTo>
                  <a:lnTo>
                    <a:pt x="0" y="22"/>
                  </a:lnTo>
                  <a:lnTo>
                    <a:pt x="63" y="18"/>
                  </a:lnTo>
                  <a:lnTo>
                    <a:pt x="79" y="0"/>
                  </a:lnTo>
                  <a:lnTo>
                    <a:pt x="103" y="5"/>
                  </a:lnTo>
                  <a:lnTo>
                    <a:pt x="125" y="13"/>
                  </a:lnTo>
                  <a:lnTo>
                    <a:pt x="194" y="51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4" y="53"/>
                  </a:lnTo>
                  <a:lnTo>
                    <a:pt x="193" y="54"/>
                  </a:lnTo>
                  <a:lnTo>
                    <a:pt x="192" y="55"/>
                  </a:lnTo>
                  <a:lnTo>
                    <a:pt x="191" y="55"/>
                  </a:lnTo>
                  <a:lnTo>
                    <a:pt x="191" y="56"/>
                  </a:lnTo>
                  <a:lnTo>
                    <a:pt x="190" y="56"/>
                  </a:lnTo>
                  <a:lnTo>
                    <a:pt x="190" y="57"/>
                  </a:lnTo>
                  <a:lnTo>
                    <a:pt x="189" y="58"/>
                  </a:lnTo>
                  <a:lnTo>
                    <a:pt x="188" y="59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9" y="61"/>
                  </a:lnTo>
                  <a:lnTo>
                    <a:pt x="189" y="62"/>
                  </a:lnTo>
                  <a:lnTo>
                    <a:pt x="190" y="63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4" y="66"/>
                  </a:lnTo>
                  <a:lnTo>
                    <a:pt x="195" y="66"/>
                  </a:lnTo>
                  <a:lnTo>
                    <a:pt x="195" y="67"/>
                  </a:lnTo>
                  <a:lnTo>
                    <a:pt x="196" y="67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9"/>
                  </a:lnTo>
                  <a:lnTo>
                    <a:pt x="200" y="69"/>
                  </a:lnTo>
                  <a:lnTo>
                    <a:pt x="200" y="70"/>
                  </a:lnTo>
                  <a:lnTo>
                    <a:pt x="201" y="71"/>
                  </a:lnTo>
                  <a:lnTo>
                    <a:pt x="201" y="72"/>
                  </a:lnTo>
                  <a:lnTo>
                    <a:pt x="201" y="72"/>
                  </a:lnTo>
                  <a:lnTo>
                    <a:pt x="202" y="7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1938" y="1738"/>
              <a:ext cx="994" cy="808"/>
            </a:xfrm>
            <a:custGeom>
              <a:avLst/>
              <a:gdLst/>
              <a:ahLst/>
              <a:cxnLst>
                <a:cxn ang="0">
                  <a:pos x="858" y="28"/>
                </a:cxn>
                <a:cxn ang="0">
                  <a:pos x="895" y="49"/>
                </a:cxn>
                <a:cxn ang="0">
                  <a:pos x="955" y="129"/>
                </a:cxn>
                <a:cxn ang="0">
                  <a:pos x="913" y="247"/>
                </a:cxn>
                <a:cxn ang="0">
                  <a:pos x="912" y="265"/>
                </a:cxn>
                <a:cxn ang="0">
                  <a:pos x="881" y="282"/>
                </a:cxn>
                <a:cxn ang="0">
                  <a:pos x="846" y="301"/>
                </a:cxn>
                <a:cxn ang="0">
                  <a:pos x="811" y="332"/>
                </a:cxn>
                <a:cxn ang="0">
                  <a:pos x="792" y="368"/>
                </a:cxn>
                <a:cxn ang="0">
                  <a:pos x="768" y="402"/>
                </a:cxn>
                <a:cxn ang="0">
                  <a:pos x="775" y="485"/>
                </a:cxn>
                <a:cxn ang="0">
                  <a:pos x="800" y="562"/>
                </a:cxn>
                <a:cxn ang="0">
                  <a:pos x="797" y="592"/>
                </a:cxn>
                <a:cxn ang="0">
                  <a:pos x="799" y="635"/>
                </a:cxn>
                <a:cxn ang="0">
                  <a:pos x="777" y="685"/>
                </a:cxn>
                <a:cxn ang="0">
                  <a:pos x="733" y="723"/>
                </a:cxn>
                <a:cxn ang="0">
                  <a:pos x="687" y="800"/>
                </a:cxn>
                <a:cxn ang="0">
                  <a:pos x="614" y="784"/>
                </a:cxn>
                <a:cxn ang="0">
                  <a:pos x="582" y="800"/>
                </a:cxn>
                <a:cxn ang="0">
                  <a:pos x="548" y="802"/>
                </a:cxn>
                <a:cxn ang="0">
                  <a:pos x="549" y="749"/>
                </a:cxn>
                <a:cxn ang="0">
                  <a:pos x="569" y="704"/>
                </a:cxn>
                <a:cxn ang="0">
                  <a:pos x="531" y="689"/>
                </a:cxn>
                <a:cxn ang="0">
                  <a:pos x="495" y="676"/>
                </a:cxn>
                <a:cxn ang="0">
                  <a:pos x="475" y="650"/>
                </a:cxn>
                <a:cxn ang="0">
                  <a:pos x="462" y="622"/>
                </a:cxn>
                <a:cxn ang="0">
                  <a:pos x="445" y="596"/>
                </a:cxn>
                <a:cxn ang="0">
                  <a:pos x="411" y="590"/>
                </a:cxn>
                <a:cxn ang="0">
                  <a:pos x="376" y="608"/>
                </a:cxn>
                <a:cxn ang="0">
                  <a:pos x="344" y="604"/>
                </a:cxn>
                <a:cxn ang="0">
                  <a:pos x="314" y="595"/>
                </a:cxn>
                <a:cxn ang="0">
                  <a:pos x="303" y="575"/>
                </a:cxn>
                <a:cxn ang="0">
                  <a:pos x="136" y="622"/>
                </a:cxn>
                <a:cxn ang="0">
                  <a:pos x="174" y="695"/>
                </a:cxn>
                <a:cxn ang="0">
                  <a:pos x="155" y="723"/>
                </a:cxn>
                <a:cxn ang="0">
                  <a:pos x="26" y="674"/>
                </a:cxn>
                <a:cxn ang="0">
                  <a:pos x="50" y="372"/>
                </a:cxn>
                <a:cxn ang="0">
                  <a:pos x="79" y="359"/>
                </a:cxn>
                <a:cxn ang="0">
                  <a:pos x="111" y="341"/>
                </a:cxn>
                <a:cxn ang="0">
                  <a:pos x="138" y="310"/>
                </a:cxn>
                <a:cxn ang="0">
                  <a:pos x="157" y="272"/>
                </a:cxn>
                <a:cxn ang="0">
                  <a:pos x="174" y="244"/>
                </a:cxn>
                <a:cxn ang="0">
                  <a:pos x="198" y="212"/>
                </a:cxn>
                <a:cxn ang="0">
                  <a:pos x="220" y="181"/>
                </a:cxn>
                <a:cxn ang="0">
                  <a:pos x="249" y="162"/>
                </a:cxn>
                <a:cxn ang="0">
                  <a:pos x="248" y="127"/>
                </a:cxn>
                <a:cxn ang="0">
                  <a:pos x="281" y="101"/>
                </a:cxn>
                <a:cxn ang="0">
                  <a:pos x="285" y="140"/>
                </a:cxn>
                <a:cxn ang="0">
                  <a:pos x="287" y="158"/>
                </a:cxn>
                <a:cxn ang="0">
                  <a:pos x="308" y="177"/>
                </a:cxn>
                <a:cxn ang="0">
                  <a:pos x="353" y="165"/>
                </a:cxn>
                <a:cxn ang="0">
                  <a:pos x="385" y="149"/>
                </a:cxn>
                <a:cxn ang="0">
                  <a:pos x="391" y="178"/>
                </a:cxn>
                <a:cxn ang="0">
                  <a:pos x="436" y="157"/>
                </a:cxn>
                <a:cxn ang="0">
                  <a:pos x="482" y="173"/>
                </a:cxn>
                <a:cxn ang="0">
                  <a:pos x="531" y="162"/>
                </a:cxn>
                <a:cxn ang="0">
                  <a:pos x="574" y="184"/>
                </a:cxn>
                <a:cxn ang="0">
                  <a:pos x="605" y="185"/>
                </a:cxn>
                <a:cxn ang="0">
                  <a:pos x="641" y="200"/>
                </a:cxn>
                <a:cxn ang="0">
                  <a:pos x="703" y="142"/>
                </a:cxn>
                <a:cxn ang="0">
                  <a:pos x="727" y="66"/>
                </a:cxn>
                <a:cxn ang="0">
                  <a:pos x="757" y="51"/>
                </a:cxn>
                <a:cxn ang="0">
                  <a:pos x="803" y="21"/>
                </a:cxn>
              </a:cxnLst>
              <a:rect l="0" t="0" r="r" b="b"/>
              <a:pathLst>
                <a:path w="994" h="808">
                  <a:moveTo>
                    <a:pt x="826" y="9"/>
                  </a:moveTo>
                  <a:lnTo>
                    <a:pt x="827" y="9"/>
                  </a:lnTo>
                  <a:lnTo>
                    <a:pt x="827" y="9"/>
                  </a:lnTo>
                  <a:lnTo>
                    <a:pt x="828" y="9"/>
                  </a:lnTo>
                  <a:lnTo>
                    <a:pt x="829" y="9"/>
                  </a:lnTo>
                  <a:lnTo>
                    <a:pt x="830" y="9"/>
                  </a:lnTo>
                  <a:lnTo>
                    <a:pt x="830" y="9"/>
                  </a:lnTo>
                  <a:lnTo>
                    <a:pt x="831" y="9"/>
                  </a:lnTo>
                  <a:lnTo>
                    <a:pt x="832" y="9"/>
                  </a:lnTo>
                  <a:lnTo>
                    <a:pt x="833" y="9"/>
                  </a:lnTo>
                  <a:lnTo>
                    <a:pt x="834" y="9"/>
                  </a:lnTo>
                  <a:lnTo>
                    <a:pt x="835" y="9"/>
                  </a:lnTo>
                  <a:lnTo>
                    <a:pt x="836" y="9"/>
                  </a:lnTo>
                  <a:lnTo>
                    <a:pt x="837" y="10"/>
                  </a:lnTo>
                  <a:lnTo>
                    <a:pt x="837" y="10"/>
                  </a:lnTo>
                  <a:lnTo>
                    <a:pt x="838" y="11"/>
                  </a:lnTo>
                  <a:lnTo>
                    <a:pt x="838" y="12"/>
                  </a:lnTo>
                  <a:lnTo>
                    <a:pt x="838" y="13"/>
                  </a:lnTo>
                  <a:lnTo>
                    <a:pt x="839" y="13"/>
                  </a:lnTo>
                  <a:lnTo>
                    <a:pt x="839" y="14"/>
                  </a:lnTo>
                  <a:lnTo>
                    <a:pt x="839" y="15"/>
                  </a:lnTo>
                  <a:lnTo>
                    <a:pt x="840" y="16"/>
                  </a:lnTo>
                  <a:lnTo>
                    <a:pt x="841" y="16"/>
                  </a:lnTo>
                  <a:lnTo>
                    <a:pt x="841" y="17"/>
                  </a:lnTo>
                  <a:lnTo>
                    <a:pt x="842" y="18"/>
                  </a:lnTo>
                  <a:lnTo>
                    <a:pt x="842" y="19"/>
                  </a:lnTo>
                  <a:lnTo>
                    <a:pt x="843" y="19"/>
                  </a:lnTo>
                  <a:lnTo>
                    <a:pt x="843" y="20"/>
                  </a:lnTo>
                  <a:lnTo>
                    <a:pt x="843" y="21"/>
                  </a:lnTo>
                  <a:lnTo>
                    <a:pt x="844" y="21"/>
                  </a:lnTo>
                  <a:lnTo>
                    <a:pt x="844" y="22"/>
                  </a:lnTo>
                  <a:lnTo>
                    <a:pt x="845" y="22"/>
                  </a:lnTo>
                  <a:lnTo>
                    <a:pt x="845" y="22"/>
                  </a:lnTo>
                  <a:lnTo>
                    <a:pt x="846" y="22"/>
                  </a:lnTo>
                  <a:lnTo>
                    <a:pt x="847" y="23"/>
                  </a:lnTo>
                  <a:lnTo>
                    <a:pt x="848" y="23"/>
                  </a:lnTo>
                  <a:lnTo>
                    <a:pt x="849" y="23"/>
                  </a:lnTo>
                  <a:lnTo>
                    <a:pt x="850" y="23"/>
                  </a:lnTo>
                  <a:lnTo>
                    <a:pt x="851" y="23"/>
                  </a:lnTo>
                  <a:lnTo>
                    <a:pt x="852" y="23"/>
                  </a:lnTo>
                  <a:lnTo>
                    <a:pt x="853" y="24"/>
                  </a:lnTo>
                  <a:lnTo>
                    <a:pt x="854" y="24"/>
                  </a:lnTo>
                  <a:lnTo>
                    <a:pt x="854" y="25"/>
                  </a:lnTo>
                  <a:lnTo>
                    <a:pt x="855" y="25"/>
                  </a:lnTo>
                  <a:lnTo>
                    <a:pt x="856" y="25"/>
                  </a:lnTo>
                  <a:lnTo>
                    <a:pt x="856" y="26"/>
                  </a:lnTo>
                  <a:lnTo>
                    <a:pt x="856" y="27"/>
                  </a:lnTo>
                  <a:lnTo>
                    <a:pt x="857" y="28"/>
                  </a:lnTo>
                  <a:lnTo>
                    <a:pt x="857" y="28"/>
                  </a:lnTo>
                  <a:lnTo>
                    <a:pt x="858" y="28"/>
                  </a:lnTo>
                  <a:lnTo>
                    <a:pt x="858" y="29"/>
                  </a:lnTo>
                  <a:lnTo>
                    <a:pt x="859" y="30"/>
                  </a:lnTo>
                  <a:lnTo>
                    <a:pt x="859" y="31"/>
                  </a:lnTo>
                  <a:lnTo>
                    <a:pt x="860" y="31"/>
                  </a:lnTo>
                  <a:lnTo>
                    <a:pt x="861" y="31"/>
                  </a:lnTo>
                  <a:lnTo>
                    <a:pt x="862" y="32"/>
                  </a:lnTo>
                  <a:lnTo>
                    <a:pt x="862" y="33"/>
                  </a:lnTo>
                  <a:lnTo>
                    <a:pt x="863" y="33"/>
                  </a:lnTo>
                  <a:lnTo>
                    <a:pt x="864" y="33"/>
                  </a:lnTo>
                  <a:lnTo>
                    <a:pt x="864" y="34"/>
                  </a:lnTo>
                  <a:lnTo>
                    <a:pt x="865" y="35"/>
                  </a:lnTo>
                  <a:lnTo>
                    <a:pt x="865" y="35"/>
                  </a:lnTo>
                  <a:lnTo>
                    <a:pt x="866" y="35"/>
                  </a:lnTo>
                  <a:lnTo>
                    <a:pt x="867" y="36"/>
                  </a:lnTo>
                  <a:lnTo>
                    <a:pt x="868" y="37"/>
                  </a:lnTo>
                  <a:lnTo>
                    <a:pt x="869" y="38"/>
                  </a:lnTo>
                  <a:lnTo>
                    <a:pt x="869" y="39"/>
                  </a:lnTo>
                  <a:lnTo>
                    <a:pt x="870" y="40"/>
                  </a:lnTo>
                  <a:lnTo>
                    <a:pt x="871" y="41"/>
                  </a:lnTo>
                  <a:lnTo>
                    <a:pt x="872" y="41"/>
                  </a:lnTo>
                  <a:lnTo>
                    <a:pt x="873" y="41"/>
                  </a:lnTo>
                  <a:lnTo>
                    <a:pt x="874" y="41"/>
                  </a:lnTo>
                  <a:lnTo>
                    <a:pt x="875" y="41"/>
                  </a:lnTo>
                  <a:lnTo>
                    <a:pt x="875" y="40"/>
                  </a:lnTo>
                  <a:lnTo>
                    <a:pt x="876" y="40"/>
                  </a:lnTo>
                  <a:lnTo>
                    <a:pt x="877" y="40"/>
                  </a:lnTo>
                  <a:lnTo>
                    <a:pt x="877" y="41"/>
                  </a:lnTo>
                  <a:lnTo>
                    <a:pt x="878" y="41"/>
                  </a:lnTo>
                  <a:lnTo>
                    <a:pt x="879" y="40"/>
                  </a:lnTo>
                  <a:lnTo>
                    <a:pt x="881" y="40"/>
                  </a:lnTo>
                  <a:lnTo>
                    <a:pt x="881" y="41"/>
                  </a:lnTo>
                  <a:lnTo>
                    <a:pt x="882" y="41"/>
                  </a:lnTo>
                  <a:lnTo>
                    <a:pt x="883" y="41"/>
                  </a:lnTo>
                  <a:lnTo>
                    <a:pt x="883" y="42"/>
                  </a:lnTo>
                  <a:lnTo>
                    <a:pt x="884" y="42"/>
                  </a:lnTo>
                  <a:lnTo>
                    <a:pt x="884" y="43"/>
                  </a:lnTo>
                  <a:lnTo>
                    <a:pt x="885" y="44"/>
                  </a:lnTo>
                  <a:lnTo>
                    <a:pt x="886" y="44"/>
                  </a:lnTo>
                  <a:lnTo>
                    <a:pt x="887" y="45"/>
                  </a:lnTo>
                  <a:lnTo>
                    <a:pt x="888" y="46"/>
                  </a:lnTo>
                  <a:lnTo>
                    <a:pt x="888" y="47"/>
                  </a:lnTo>
                  <a:lnTo>
                    <a:pt x="889" y="47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8"/>
                  </a:lnTo>
                  <a:lnTo>
                    <a:pt x="892" y="48"/>
                  </a:lnTo>
                  <a:lnTo>
                    <a:pt x="892" y="48"/>
                  </a:lnTo>
                  <a:lnTo>
                    <a:pt x="893" y="48"/>
                  </a:lnTo>
                  <a:lnTo>
                    <a:pt x="894" y="49"/>
                  </a:lnTo>
                  <a:lnTo>
                    <a:pt x="895" y="49"/>
                  </a:lnTo>
                  <a:lnTo>
                    <a:pt x="896" y="49"/>
                  </a:lnTo>
                  <a:lnTo>
                    <a:pt x="897" y="50"/>
                  </a:lnTo>
                  <a:lnTo>
                    <a:pt x="898" y="50"/>
                  </a:lnTo>
                  <a:lnTo>
                    <a:pt x="898" y="51"/>
                  </a:lnTo>
                  <a:lnTo>
                    <a:pt x="899" y="51"/>
                  </a:lnTo>
                  <a:lnTo>
                    <a:pt x="900" y="50"/>
                  </a:lnTo>
                  <a:lnTo>
                    <a:pt x="901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4"/>
                  </a:lnTo>
                  <a:lnTo>
                    <a:pt x="993" y="56"/>
                  </a:lnTo>
                  <a:lnTo>
                    <a:pt x="993" y="57"/>
                  </a:lnTo>
                  <a:lnTo>
                    <a:pt x="992" y="59"/>
                  </a:lnTo>
                  <a:lnTo>
                    <a:pt x="992" y="61"/>
                  </a:lnTo>
                  <a:lnTo>
                    <a:pt x="987" y="85"/>
                  </a:lnTo>
                  <a:lnTo>
                    <a:pt x="982" y="109"/>
                  </a:lnTo>
                  <a:lnTo>
                    <a:pt x="982" y="111"/>
                  </a:lnTo>
                  <a:lnTo>
                    <a:pt x="981" y="111"/>
                  </a:lnTo>
                  <a:lnTo>
                    <a:pt x="980" y="112"/>
                  </a:lnTo>
                  <a:lnTo>
                    <a:pt x="979" y="112"/>
                  </a:lnTo>
                  <a:lnTo>
                    <a:pt x="978" y="113"/>
                  </a:lnTo>
                  <a:lnTo>
                    <a:pt x="977" y="113"/>
                  </a:lnTo>
                  <a:lnTo>
                    <a:pt x="976" y="114"/>
                  </a:lnTo>
                  <a:lnTo>
                    <a:pt x="975" y="115"/>
                  </a:lnTo>
                  <a:lnTo>
                    <a:pt x="973" y="116"/>
                  </a:lnTo>
                  <a:lnTo>
                    <a:pt x="971" y="117"/>
                  </a:lnTo>
                  <a:lnTo>
                    <a:pt x="971" y="117"/>
                  </a:lnTo>
                  <a:lnTo>
                    <a:pt x="970" y="117"/>
                  </a:lnTo>
                  <a:lnTo>
                    <a:pt x="969" y="118"/>
                  </a:lnTo>
                  <a:lnTo>
                    <a:pt x="968" y="118"/>
                  </a:lnTo>
                  <a:lnTo>
                    <a:pt x="967" y="119"/>
                  </a:lnTo>
                  <a:lnTo>
                    <a:pt x="966" y="119"/>
                  </a:lnTo>
                  <a:lnTo>
                    <a:pt x="966" y="120"/>
                  </a:lnTo>
                  <a:lnTo>
                    <a:pt x="965" y="120"/>
                  </a:lnTo>
                  <a:lnTo>
                    <a:pt x="964" y="121"/>
                  </a:lnTo>
                  <a:lnTo>
                    <a:pt x="963" y="122"/>
                  </a:lnTo>
                  <a:lnTo>
                    <a:pt x="962" y="122"/>
                  </a:lnTo>
                  <a:lnTo>
                    <a:pt x="961" y="122"/>
                  </a:lnTo>
                  <a:lnTo>
                    <a:pt x="958" y="123"/>
                  </a:lnTo>
                  <a:lnTo>
                    <a:pt x="959" y="127"/>
                  </a:lnTo>
                  <a:lnTo>
                    <a:pt x="960" y="128"/>
                  </a:lnTo>
                  <a:lnTo>
                    <a:pt x="960" y="129"/>
                  </a:lnTo>
                  <a:lnTo>
                    <a:pt x="960" y="130"/>
                  </a:lnTo>
                  <a:lnTo>
                    <a:pt x="959" y="130"/>
                  </a:lnTo>
                  <a:lnTo>
                    <a:pt x="958" y="130"/>
                  </a:lnTo>
                  <a:lnTo>
                    <a:pt x="958" y="130"/>
                  </a:lnTo>
                  <a:lnTo>
                    <a:pt x="958" y="130"/>
                  </a:lnTo>
                  <a:lnTo>
                    <a:pt x="957" y="129"/>
                  </a:lnTo>
                  <a:lnTo>
                    <a:pt x="956" y="129"/>
                  </a:lnTo>
                  <a:lnTo>
                    <a:pt x="955" y="129"/>
                  </a:lnTo>
                  <a:lnTo>
                    <a:pt x="954" y="128"/>
                  </a:lnTo>
                  <a:lnTo>
                    <a:pt x="954" y="127"/>
                  </a:lnTo>
                  <a:lnTo>
                    <a:pt x="955" y="126"/>
                  </a:lnTo>
                  <a:lnTo>
                    <a:pt x="955" y="125"/>
                  </a:lnTo>
                  <a:lnTo>
                    <a:pt x="938" y="111"/>
                  </a:lnTo>
                  <a:lnTo>
                    <a:pt x="938" y="127"/>
                  </a:lnTo>
                  <a:lnTo>
                    <a:pt x="939" y="232"/>
                  </a:lnTo>
                  <a:lnTo>
                    <a:pt x="938" y="232"/>
                  </a:lnTo>
                  <a:lnTo>
                    <a:pt x="937" y="232"/>
                  </a:lnTo>
                  <a:lnTo>
                    <a:pt x="937" y="233"/>
                  </a:lnTo>
                  <a:lnTo>
                    <a:pt x="936" y="233"/>
                  </a:lnTo>
                  <a:lnTo>
                    <a:pt x="934" y="233"/>
                  </a:lnTo>
                  <a:lnTo>
                    <a:pt x="933" y="233"/>
                  </a:lnTo>
                  <a:lnTo>
                    <a:pt x="933" y="232"/>
                  </a:lnTo>
                  <a:lnTo>
                    <a:pt x="932" y="232"/>
                  </a:lnTo>
                  <a:lnTo>
                    <a:pt x="932" y="232"/>
                  </a:lnTo>
                  <a:lnTo>
                    <a:pt x="931" y="232"/>
                  </a:lnTo>
                  <a:lnTo>
                    <a:pt x="930" y="232"/>
                  </a:lnTo>
                  <a:lnTo>
                    <a:pt x="929" y="232"/>
                  </a:lnTo>
                  <a:lnTo>
                    <a:pt x="928" y="232"/>
                  </a:lnTo>
                  <a:lnTo>
                    <a:pt x="927" y="233"/>
                  </a:lnTo>
                  <a:lnTo>
                    <a:pt x="927" y="234"/>
                  </a:lnTo>
                  <a:lnTo>
                    <a:pt x="927" y="235"/>
                  </a:lnTo>
                  <a:lnTo>
                    <a:pt x="927" y="236"/>
                  </a:lnTo>
                  <a:lnTo>
                    <a:pt x="928" y="236"/>
                  </a:lnTo>
                  <a:lnTo>
                    <a:pt x="928" y="237"/>
                  </a:lnTo>
                  <a:lnTo>
                    <a:pt x="928" y="238"/>
                  </a:lnTo>
                  <a:lnTo>
                    <a:pt x="927" y="238"/>
                  </a:lnTo>
                  <a:lnTo>
                    <a:pt x="926" y="238"/>
                  </a:lnTo>
                  <a:lnTo>
                    <a:pt x="926" y="239"/>
                  </a:lnTo>
                  <a:lnTo>
                    <a:pt x="926" y="239"/>
                  </a:lnTo>
                  <a:lnTo>
                    <a:pt x="925" y="240"/>
                  </a:lnTo>
                  <a:lnTo>
                    <a:pt x="924" y="240"/>
                  </a:lnTo>
                  <a:lnTo>
                    <a:pt x="924" y="241"/>
                  </a:lnTo>
                  <a:lnTo>
                    <a:pt x="924" y="242"/>
                  </a:lnTo>
                  <a:lnTo>
                    <a:pt x="923" y="243"/>
                  </a:lnTo>
                  <a:lnTo>
                    <a:pt x="922" y="243"/>
                  </a:lnTo>
                  <a:lnTo>
                    <a:pt x="921" y="243"/>
                  </a:lnTo>
                  <a:lnTo>
                    <a:pt x="920" y="243"/>
                  </a:lnTo>
                  <a:lnTo>
                    <a:pt x="920" y="243"/>
                  </a:lnTo>
                  <a:lnTo>
                    <a:pt x="919" y="244"/>
                  </a:lnTo>
                  <a:lnTo>
                    <a:pt x="918" y="244"/>
                  </a:lnTo>
                  <a:lnTo>
                    <a:pt x="917" y="244"/>
                  </a:lnTo>
                  <a:lnTo>
                    <a:pt x="917" y="245"/>
                  </a:lnTo>
                  <a:lnTo>
                    <a:pt x="916" y="245"/>
                  </a:lnTo>
                  <a:lnTo>
                    <a:pt x="915" y="245"/>
                  </a:lnTo>
                  <a:lnTo>
                    <a:pt x="914" y="246"/>
                  </a:lnTo>
                  <a:lnTo>
                    <a:pt x="913" y="246"/>
                  </a:lnTo>
                  <a:lnTo>
                    <a:pt x="913" y="246"/>
                  </a:lnTo>
                  <a:lnTo>
                    <a:pt x="913" y="247"/>
                  </a:lnTo>
                  <a:lnTo>
                    <a:pt x="913" y="248"/>
                  </a:lnTo>
                  <a:lnTo>
                    <a:pt x="913" y="249"/>
                  </a:lnTo>
                  <a:lnTo>
                    <a:pt x="914" y="249"/>
                  </a:lnTo>
                  <a:lnTo>
                    <a:pt x="914" y="250"/>
                  </a:lnTo>
                  <a:lnTo>
                    <a:pt x="913" y="251"/>
                  </a:lnTo>
                  <a:lnTo>
                    <a:pt x="913" y="250"/>
                  </a:lnTo>
                  <a:lnTo>
                    <a:pt x="913" y="250"/>
                  </a:lnTo>
                  <a:lnTo>
                    <a:pt x="913" y="251"/>
                  </a:lnTo>
                  <a:lnTo>
                    <a:pt x="913" y="251"/>
                  </a:lnTo>
                  <a:lnTo>
                    <a:pt x="913" y="252"/>
                  </a:lnTo>
                  <a:lnTo>
                    <a:pt x="913" y="253"/>
                  </a:lnTo>
                  <a:lnTo>
                    <a:pt x="913" y="254"/>
                  </a:lnTo>
                  <a:lnTo>
                    <a:pt x="913" y="255"/>
                  </a:lnTo>
                  <a:lnTo>
                    <a:pt x="912" y="255"/>
                  </a:lnTo>
                  <a:lnTo>
                    <a:pt x="911" y="256"/>
                  </a:lnTo>
                  <a:lnTo>
                    <a:pt x="910" y="256"/>
                  </a:lnTo>
                  <a:lnTo>
                    <a:pt x="909" y="257"/>
                  </a:lnTo>
                  <a:lnTo>
                    <a:pt x="909" y="257"/>
                  </a:lnTo>
                  <a:lnTo>
                    <a:pt x="908" y="257"/>
                  </a:lnTo>
                  <a:lnTo>
                    <a:pt x="908" y="258"/>
                  </a:lnTo>
                  <a:lnTo>
                    <a:pt x="907" y="259"/>
                  </a:lnTo>
                  <a:lnTo>
                    <a:pt x="907" y="260"/>
                  </a:lnTo>
                  <a:lnTo>
                    <a:pt x="907" y="261"/>
                  </a:lnTo>
                  <a:lnTo>
                    <a:pt x="907" y="261"/>
                  </a:lnTo>
                  <a:lnTo>
                    <a:pt x="908" y="261"/>
                  </a:lnTo>
                  <a:lnTo>
                    <a:pt x="909" y="260"/>
                  </a:lnTo>
                  <a:lnTo>
                    <a:pt x="910" y="260"/>
                  </a:lnTo>
                  <a:lnTo>
                    <a:pt x="910" y="259"/>
                  </a:lnTo>
                  <a:lnTo>
                    <a:pt x="911" y="259"/>
                  </a:lnTo>
                  <a:lnTo>
                    <a:pt x="912" y="258"/>
                  </a:lnTo>
                  <a:lnTo>
                    <a:pt x="913" y="259"/>
                  </a:lnTo>
                  <a:lnTo>
                    <a:pt x="913" y="260"/>
                  </a:lnTo>
                  <a:lnTo>
                    <a:pt x="913" y="259"/>
                  </a:lnTo>
                  <a:lnTo>
                    <a:pt x="913" y="258"/>
                  </a:lnTo>
                  <a:lnTo>
                    <a:pt x="914" y="258"/>
                  </a:lnTo>
                  <a:lnTo>
                    <a:pt x="915" y="259"/>
                  </a:lnTo>
                  <a:lnTo>
                    <a:pt x="915" y="260"/>
                  </a:lnTo>
                  <a:lnTo>
                    <a:pt x="916" y="260"/>
                  </a:lnTo>
                  <a:lnTo>
                    <a:pt x="916" y="261"/>
                  </a:lnTo>
                  <a:lnTo>
                    <a:pt x="916" y="262"/>
                  </a:lnTo>
                  <a:lnTo>
                    <a:pt x="915" y="263"/>
                  </a:lnTo>
                  <a:lnTo>
                    <a:pt x="916" y="263"/>
                  </a:lnTo>
                  <a:lnTo>
                    <a:pt x="917" y="263"/>
                  </a:lnTo>
                  <a:lnTo>
                    <a:pt x="917" y="264"/>
                  </a:lnTo>
                  <a:lnTo>
                    <a:pt x="916" y="264"/>
                  </a:lnTo>
                  <a:lnTo>
                    <a:pt x="914" y="264"/>
                  </a:lnTo>
                  <a:lnTo>
                    <a:pt x="913" y="263"/>
                  </a:lnTo>
                  <a:lnTo>
                    <a:pt x="913" y="263"/>
                  </a:lnTo>
                  <a:lnTo>
                    <a:pt x="913" y="264"/>
                  </a:lnTo>
                  <a:lnTo>
                    <a:pt x="912" y="265"/>
                  </a:lnTo>
                  <a:lnTo>
                    <a:pt x="911" y="265"/>
                  </a:lnTo>
                  <a:lnTo>
                    <a:pt x="910" y="265"/>
                  </a:lnTo>
                  <a:lnTo>
                    <a:pt x="909" y="266"/>
                  </a:lnTo>
                  <a:lnTo>
                    <a:pt x="908" y="266"/>
                  </a:lnTo>
                  <a:lnTo>
                    <a:pt x="907" y="267"/>
                  </a:lnTo>
                  <a:lnTo>
                    <a:pt x="907" y="267"/>
                  </a:lnTo>
                  <a:lnTo>
                    <a:pt x="907" y="268"/>
                  </a:lnTo>
                  <a:lnTo>
                    <a:pt x="907" y="269"/>
                  </a:lnTo>
                  <a:lnTo>
                    <a:pt x="906" y="270"/>
                  </a:lnTo>
                  <a:lnTo>
                    <a:pt x="906" y="270"/>
                  </a:lnTo>
                  <a:lnTo>
                    <a:pt x="906" y="271"/>
                  </a:lnTo>
                  <a:lnTo>
                    <a:pt x="906" y="272"/>
                  </a:lnTo>
                  <a:lnTo>
                    <a:pt x="906" y="273"/>
                  </a:lnTo>
                  <a:lnTo>
                    <a:pt x="905" y="273"/>
                  </a:lnTo>
                  <a:lnTo>
                    <a:pt x="904" y="273"/>
                  </a:lnTo>
                  <a:lnTo>
                    <a:pt x="903" y="274"/>
                  </a:lnTo>
                  <a:lnTo>
                    <a:pt x="902" y="275"/>
                  </a:lnTo>
                  <a:lnTo>
                    <a:pt x="901" y="275"/>
                  </a:lnTo>
                  <a:lnTo>
                    <a:pt x="901" y="275"/>
                  </a:lnTo>
                  <a:lnTo>
                    <a:pt x="900" y="274"/>
                  </a:lnTo>
                  <a:lnTo>
                    <a:pt x="899" y="273"/>
                  </a:lnTo>
                  <a:lnTo>
                    <a:pt x="898" y="273"/>
                  </a:lnTo>
                  <a:lnTo>
                    <a:pt x="897" y="273"/>
                  </a:lnTo>
                  <a:lnTo>
                    <a:pt x="896" y="273"/>
                  </a:lnTo>
                  <a:lnTo>
                    <a:pt x="896" y="274"/>
                  </a:lnTo>
                  <a:lnTo>
                    <a:pt x="896" y="275"/>
                  </a:lnTo>
                  <a:lnTo>
                    <a:pt x="896" y="276"/>
                  </a:lnTo>
                  <a:lnTo>
                    <a:pt x="896" y="276"/>
                  </a:lnTo>
                  <a:lnTo>
                    <a:pt x="896" y="277"/>
                  </a:lnTo>
                  <a:lnTo>
                    <a:pt x="895" y="277"/>
                  </a:lnTo>
                  <a:lnTo>
                    <a:pt x="894" y="278"/>
                  </a:lnTo>
                  <a:lnTo>
                    <a:pt x="894" y="279"/>
                  </a:lnTo>
                  <a:lnTo>
                    <a:pt x="894" y="280"/>
                  </a:lnTo>
                  <a:lnTo>
                    <a:pt x="894" y="281"/>
                  </a:lnTo>
                  <a:lnTo>
                    <a:pt x="893" y="282"/>
                  </a:lnTo>
                  <a:lnTo>
                    <a:pt x="892" y="282"/>
                  </a:lnTo>
                  <a:lnTo>
                    <a:pt x="891" y="282"/>
                  </a:lnTo>
                  <a:lnTo>
                    <a:pt x="890" y="282"/>
                  </a:lnTo>
                  <a:lnTo>
                    <a:pt x="889" y="283"/>
                  </a:lnTo>
                  <a:lnTo>
                    <a:pt x="888" y="283"/>
                  </a:lnTo>
                  <a:lnTo>
                    <a:pt x="888" y="283"/>
                  </a:lnTo>
                  <a:lnTo>
                    <a:pt x="887" y="284"/>
                  </a:lnTo>
                  <a:lnTo>
                    <a:pt x="886" y="283"/>
                  </a:lnTo>
                  <a:lnTo>
                    <a:pt x="885" y="282"/>
                  </a:lnTo>
                  <a:lnTo>
                    <a:pt x="884" y="282"/>
                  </a:lnTo>
                  <a:lnTo>
                    <a:pt x="884" y="282"/>
                  </a:lnTo>
                  <a:lnTo>
                    <a:pt x="883" y="282"/>
                  </a:lnTo>
                  <a:lnTo>
                    <a:pt x="882" y="282"/>
                  </a:lnTo>
                  <a:lnTo>
                    <a:pt x="881" y="282"/>
                  </a:lnTo>
                  <a:lnTo>
                    <a:pt x="881" y="282"/>
                  </a:lnTo>
                  <a:lnTo>
                    <a:pt x="881" y="282"/>
                  </a:lnTo>
                  <a:lnTo>
                    <a:pt x="880" y="282"/>
                  </a:lnTo>
                  <a:lnTo>
                    <a:pt x="878" y="283"/>
                  </a:lnTo>
                  <a:lnTo>
                    <a:pt x="877" y="283"/>
                  </a:lnTo>
                  <a:lnTo>
                    <a:pt x="876" y="283"/>
                  </a:lnTo>
                  <a:lnTo>
                    <a:pt x="875" y="283"/>
                  </a:lnTo>
                  <a:lnTo>
                    <a:pt x="875" y="284"/>
                  </a:lnTo>
                  <a:lnTo>
                    <a:pt x="875" y="285"/>
                  </a:lnTo>
                  <a:lnTo>
                    <a:pt x="875" y="285"/>
                  </a:lnTo>
                  <a:lnTo>
                    <a:pt x="874" y="286"/>
                  </a:lnTo>
                  <a:lnTo>
                    <a:pt x="874" y="285"/>
                  </a:lnTo>
                  <a:lnTo>
                    <a:pt x="873" y="285"/>
                  </a:lnTo>
                  <a:lnTo>
                    <a:pt x="872" y="285"/>
                  </a:lnTo>
                  <a:lnTo>
                    <a:pt x="871" y="284"/>
                  </a:lnTo>
                  <a:lnTo>
                    <a:pt x="870" y="285"/>
                  </a:lnTo>
                  <a:lnTo>
                    <a:pt x="869" y="285"/>
                  </a:lnTo>
                  <a:lnTo>
                    <a:pt x="869" y="285"/>
                  </a:lnTo>
                  <a:lnTo>
                    <a:pt x="868" y="286"/>
                  </a:lnTo>
                  <a:lnTo>
                    <a:pt x="867" y="286"/>
                  </a:lnTo>
                  <a:lnTo>
                    <a:pt x="866" y="287"/>
                  </a:lnTo>
                  <a:lnTo>
                    <a:pt x="865" y="287"/>
                  </a:lnTo>
                  <a:lnTo>
                    <a:pt x="864" y="287"/>
                  </a:lnTo>
                  <a:lnTo>
                    <a:pt x="863" y="288"/>
                  </a:lnTo>
                  <a:lnTo>
                    <a:pt x="862" y="288"/>
                  </a:lnTo>
                  <a:lnTo>
                    <a:pt x="862" y="289"/>
                  </a:lnTo>
                  <a:lnTo>
                    <a:pt x="862" y="289"/>
                  </a:lnTo>
                  <a:lnTo>
                    <a:pt x="861" y="289"/>
                  </a:lnTo>
                  <a:lnTo>
                    <a:pt x="860" y="290"/>
                  </a:lnTo>
                  <a:lnTo>
                    <a:pt x="859" y="291"/>
                  </a:lnTo>
                  <a:lnTo>
                    <a:pt x="858" y="291"/>
                  </a:lnTo>
                  <a:lnTo>
                    <a:pt x="858" y="292"/>
                  </a:lnTo>
                  <a:lnTo>
                    <a:pt x="857" y="292"/>
                  </a:lnTo>
                  <a:lnTo>
                    <a:pt x="856" y="292"/>
                  </a:lnTo>
                  <a:lnTo>
                    <a:pt x="856" y="293"/>
                  </a:lnTo>
                  <a:lnTo>
                    <a:pt x="856" y="294"/>
                  </a:lnTo>
                  <a:lnTo>
                    <a:pt x="855" y="295"/>
                  </a:lnTo>
                  <a:lnTo>
                    <a:pt x="855" y="295"/>
                  </a:lnTo>
                  <a:lnTo>
                    <a:pt x="854" y="295"/>
                  </a:lnTo>
                  <a:lnTo>
                    <a:pt x="854" y="296"/>
                  </a:lnTo>
                  <a:lnTo>
                    <a:pt x="853" y="296"/>
                  </a:lnTo>
                  <a:lnTo>
                    <a:pt x="853" y="297"/>
                  </a:lnTo>
                  <a:lnTo>
                    <a:pt x="853" y="298"/>
                  </a:lnTo>
                  <a:lnTo>
                    <a:pt x="852" y="299"/>
                  </a:lnTo>
                  <a:lnTo>
                    <a:pt x="851" y="299"/>
                  </a:lnTo>
                  <a:lnTo>
                    <a:pt x="850" y="300"/>
                  </a:lnTo>
                  <a:lnTo>
                    <a:pt x="850" y="301"/>
                  </a:lnTo>
                  <a:lnTo>
                    <a:pt x="849" y="301"/>
                  </a:lnTo>
                  <a:lnTo>
                    <a:pt x="848" y="301"/>
                  </a:lnTo>
                  <a:lnTo>
                    <a:pt x="847" y="301"/>
                  </a:lnTo>
                  <a:lnTo>
                    <a:pt x="846" y="301"/>
                  </a:lnTo>
                  <a:lnTo>
                    <a:pt x="845" y="301"/>
                  </a:lnTo>
                  <a:lnTo>
                    <a:pt x="844" y="301"/>
                  </a:lnTo>
                  <a:lnTo>
                    <a:pt x="843" y="300"/>
                  </a:lnTo>
                  <a:lnTo>
                    <a:pt x="843" y="300"/>
                  </a:lnTo>
                  <a:lnTo>
                    <a:pt x="842" y="300"/>
                  </a:lnTo>
                  <a:lnTo>
                    <a:pt x="841" y="300"/>
                  </a:lnTo>
                  <a:lnTo>
                    <a:pt x="840" y="300"/>
                  </a:lnTo>
                  <a:lnTo>
                    <a:pt x="838" y="301"/>
                  </a:lnTo>
                  <a:lnTo>
                    <a:pt x="837" y="301"/>
                  </a:lnTo>
                  <a:lnTo>
                    <a:pt x="836" y="301"/>
                  </a:lnTo>
                  <a:lnTo>
                    <a:pt x="835" y="302"/>
                  </a:lnTo>
                  <a:lnTo>
                    <a:pt x="835" y="303"/>
                  </a:lnTo>
                  <a:lnTo>
                    <a:pt x="836" y="304"/>
                  </a:lnTo>
                  <a:lnTo>
                    <a:pt x="836" y="305"/>
                  </a:lnTo>
                  <a:lnTo>
                    <a:pt x="836" y="306"/>
                  </a:lnTo>
                  <a:lnTo>
                    <a:pt x="837" y="307"/>
                  </a:lnTo>
                  <a:lnTo>
                    <a:pt x="837" y="308"/>
                  </a:lnTo>
                  <a:lnTo>
                    <a:pt x="837" y="308"/>
                  </a:lnTo>
                  <a:lnTo>
                    <a:pt x="837" y="309"/>
                  </a:lnTo>
                  <a:lnTo>
                    <a:pt x="837" y="311"/>
                  </a:lnTo>
                  <a:lnTo>
                    <a:pt x="836" y="312"/>
                  </a:lnTo>
                  <a:lnTo>
                    <a:pt x="836" y="313"/>
                  </a:lnTo>
                  <a:lnTo>
                    <a:pt x="835" y="314"/>
                  </a:lnTo>
                  <a:lnTo>
                    <a:pt x="835" y="314"/>
                  </a:lnTo>
                  <a:lnTo>
                    <a:pt x="834" y="316"/>
                  </a:lnTo>
                  <a:lnTo>
                    <a:pt x="833" y="316"/>
                  </a:lnTo>
                  <a:lnTo>
                    <a:pt x="832" y="316"/>
                  </a:lnTo>
                  <a:lnTo>
                    <a:pt x="831" y="316"/>
                  </a:lnTo>
                  <a:lnTo>
                    <a:pt x="830" y="317"/>
                  </a:lnTo>
                  <a:lnTo>
                    <a:pt x="830" y="318"/>
                  </a:lnTo>
                  <a:lnTo>
                    <a:pt x="829" y="318"/>
                  </a:lnTo>
                  <a:lnTo>
                    <a:pt x="830" y="319"/>
                  </a:lnTo>
                  <a:lnTo>
                    <a:pt x="830" y="320"/>
                  </a:lnTo>
                  <a:lnTo>
                    <a:pt x="830" y="320"/>
                  </a:lnTo>
                  <a:lnTo>
                    <a:pt x="829" y="320"/>
                  </a:lnTo>
                  <a:lnTo>
                    <a:pt x="828" y="321"/>
                  </a:lnTo>
                  <a:lnTo>
                    <a:pt x="828" y="322"/>
                  </a:lnTo>
                  <a:lnTo>
                    <a:pt x="827" y="322"/>
                  </a:lnTo>
                  <a:lnTo>
                    <a:pt x="825" y="323"/>
                  </a:lnTo>
                  <a:lnTo>
                    <a:pt x="824" y="324"/>
                  </a:lnTo>
                  <a:lnTo>
                    <a:pt x="822" y="324"/>
                  </a:lnTo>
                  <a:lnTo>
                    <a:pt x="820" y="325"/>
                  </a:lnTo>
                  <a:lnTo>
                    <a:pt x="818" y="327"/>
                  </a:lnTo>
                  <a:lnTo>
                    <a:pt x="817" y="327"/>
                  </a:lnTo>
                  <a:lnTo>
                    <a:pt x="815" y="328"/>
                  </a:lnTo>
                  <a:lnTo>
                    <a:pt x="814" y="329"/>
                  </a:lnTo>
                  <a:lnTo>
                    <a:pt x="813" y="329"/>
                  </a:lnTo>
                  <a:lnTo>
                    <a:pt x="811" y="330"/>
                  </a:lnTo>
                  <a:lnTo>
                    <a:pt x="811" y="331"/>
                  </a:lnTo>
                  <a:lnTo>
                    <a:pt x="811" y="332"/>
                  </a:lnTo>
                  <a:lnTo>
                    <a:pt x="810" y="333"/>
                  </a:lnTo>
                  <a:lnTo>
                    <a:pt x="810" y="334"/>
                  </a:lnTo>
                  <a:lnTo>
                    <a:pt x="810" y="335"/>
                  </a:lnTo>
                  <a:lnTo>
                    <a:pt x="809" y="335"/>
                  </a:lnTo>
                  <a:lnTo>
                    <a:pt x="808" y="336"/>
                  </a:lnTo>
                  <a:lnTo>
                    <a:pt x="808" y="337"/>
                  </a:lnTo>
                  <a:lnTo>
                    <a:pt x="808" y="338"/>
                  </a:lnTo>
                  <a:lnTo>
                    <a:pt x="807" y="339"/>
                  </a:lnTo>
                  <a:lnTo>
                    <a:pt x="807" y="339"/>
                  </a:lnTo>
                  <a:lnTo>
                    <a:pt x="806" y="340"/>
                  </a:lnTo>
                  <a:lnTo>
                    <a:pt x="805" y="340"/>
                  </a:lnTo>
                  <a:lnTo>
                    <a:pt x="805" y="342"/>
                  </a:lnTo>
                  <a:lnTo>
                    <a:pt x="805" y="343"/>
                  </a:lnTo>
                  <a:lnTo>
                    <a:pt x="805" y="344"/>
                  </a:lnTo>
                  <a:lnTo>
                    <a:pt x="805" y="345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5" y="347"/>
                  </a:lnTo>
                  <a:lnTo>
                    <a:pt x="805" y="347"/>
                  </a:lnTo>
                  <a:lnTo>
                    <a:pt x="805" y="348"/>
                  </a:lnTo>
                  <a:lnTo>
                    <a:pt x="804" y="348"/>
                  </a:lnTo>
                  <a:lnTo>
                    <a:pt x="804" y="349"/>
                  </a:lnTo>
                  <a:lnTo>
                    <a:pt x="803" y="349"/>
                  </a:lnTo>
                  <a:lnTo>
                    <a:pt x="802" y="350"/>
                  </a:lnTo>
                  <a:lnTo>
                    <a:pt x="801" y="351"/>
                  </a:lnTo>
                  <a:lnTo>
                    <a:pt x="800" y="352"/>
                  </a:lnTo>
                  <a:lnTo>
                    <a:pt x="800" y="352"/>
                  </a:lnTo>
                  <a:lnTo>
                    <a:pt x="800" y="353"/>
                  </a:lnTo>
                  <a:lnTo>
                    <a:pt x="800" y="354"/>
                  </a:lnTo>
                  <a:lnTo>
                    <a:pt x="799" y="355"/>
                  </a:lnTo>
                  <a:lnTo>
                    <a:pt x="800" y="356"/>
                  </a:lnTo>
                  <a:lnTo>
                    <a:pt x="799" y="357"/>
                  </a:lnTo>
                  <a:lnTo>
                    <a:pt x="799" y="357"/>
                  </a:lnTo>
                  <a:lnTo>
                    <a:pt x="799" y="358"/>
                  </a:lnTo>
                  <a:lnTo>
                    <a:pt x="799" y="359"/>
                  </a:lnTo>
                  <a:lnTo>
                    <a:pt x="798" y="359"/>
                  </a:lnTo>
                  <a:lnTo>
                    <a:pt x="798" y="360"/>
                  </a:lnTo>
                  <a:lnTo>
                    <a:pt x="797" y="360"/>
                  </a:lnTo>
                  <a:lnTo>
                    <a:pt x="798" y="361"/>
                  </a:lnTo>
                  <a:lnTo>
                    <a:pt x="797" y="362"/>
                  </a:lnTo>
                  <a:lnTo>
                    <a:pt x="797" y="363"/>
                  </a:lnTo>
                  <a:lnTo>
                    <a:pt x="797" y="364"/>
                  </a:lnTo>
                  <a:lnTo>
                    <a:pt x="796" y="364"/>
                  </a:lnTo>
                  <a:lnTo>
                    <a:pt x="796" y="365"/>
                  </a:lnTo>
                  <a:lnTo>
                    <a:pt x="795" y="365"/>
                  </a:lnTo>
                  <a:lnTo>
                    <a:pt x="794" y="365"/>
                  </a:lnTo>
                  <a:lnTo>
                    <a:pt x="793" y="365"/>
                  </a:lnTo>
                  <a:lnTo>
                    <a:pt x="793" y="366"/>
                  </a:lnTo>
                  <a:lnTo>
                    <a:pt x="792" y="367"/>
                  </a:lnTo>
                  <a:lnTo>
                    <a:pt x="792" y="368"/>
                  </a:lnTo>
                  <a:lnTo>
                    <a:pt x="791" y="368"/>
                  </a:lnTo>
                  <a:lnTo>
                    <a:pt x="791" y="369"/>
                  </a:lnTo>
                  <a:lnTo>
                    <a:pt x="790" y="370"/>
                  </a:lnTo>
                  <a:lnTo>
                    <a:pt x="789" y="371"/>
                  </a:lnTo>
                  <a:lnTo>
                    <a:pt x="788" y="371"/>
                  </a:lnTo>
                  <a:lnTo>
                    <a:pt x="787" y="371"/>
                  </a:lnTo>
                  <a:lnTo>
                    <a:pt x="786" y="371"/>
                  </a:lnTo>
                  <a:lnTo>
                    <a:pt x="786" y="371"/>
                  </a:lnTo>
                  <a:lnTo>
                    <a:pt x="786" y="372"/>
                  </a:lnTo>
                  <a:lnTo>
                    <a:pt x="785" y="372"/>
                  </a:lnTo>
                  <a:lnTo>
                    <a:pt x="784" y="373"/>
                  </a:lnTo>
                  <a:lnTo>
                    <a:pt x="783" y="373"/>
                  </a:lnTo>
                  <a:lnTo>
                    <a:pt x="783" y="374"/>
                  </a:lnTo>
                  <a:lnTo>
                    <a:pt x="782" y="375"/>
                  </a:lnTo>
                  <a:lnTo>
                    <a:pt x="781" y="376"/>
                  </a:lnTo>
                  <a:lnTo>
                    <a:pt x="781" y="377"/>
                  </a:lnTo>
                  <a:lnTo>
                    <a:pt x="781" y="378"/>
                  </a:lnTo>
                  <a:lnTo>
                    <a:pt x="780" y="378"/>
                  </a:lnTo>
                  <a:lnTo>
                    <a:pt x="780" y="379"/>
                  </a:lnTo>
                  <a:lnTo>
                    <a:pt x="780" y="380"/>
                  </a:lnTo>
                  <a:lnTo>
                    <a:pt x="779" y="381"/>
                  </a:lnTo>
                  <a:lnTo>
                    <a:pt x="778" y="382"/>
                  </a:lnTo>
                  <a:lnTo>
                    <a:pt x="778" y="383"/>
                  </a:lnTo>
                  <a:lnTo>
                    <a:pt x="778" y="384"/>
                  </a:lnTo>
                  <a:lnTo>
                    <a:pt x="777" y="384"/>
                  </a:lnTo>
                  <a:lnTo>
                    <a:pt x="777" y="384"/>
                  </a:lnTo>
                  <a:lnTo>
                    <a:pt x="777" y="385"/>
                  </a:lnTo>
                  <a:lnTo>
                    <a:pt x="777" y="386"/>
                  </a:lnTo>
                  <a:lnTo>
                    <a:pt x="777" y="387"/>
                  </a:lnTo>
                  <a:lnTo>
                    <a:pt x="777" y="389"/>
                  </a:lnTo>
                  <a:lnTo>
                    <a:pt x="777" y="390"/>
                  </a:lnTo>
                  <a:lnTo>
                    <a:pt x="776" y="390"/>
                  </a:lnTo>
                  <a:lnTo>
                    <a:pt x="776" y="390"/>
                  </a:lnTo>
                  <a:lnTo>
                    <a:pt x="776" y="391"/>
                  </a:lnTo>
                  <a:lnTo>
                    <a:pt x="776" y="392"/>
                  </a:lnTo>
                  <a:lnTo>
                    <a:pt x="776" y="393"/>
                  </a:lnTo>
                  <a:lnTo>
                    <a:pt x="775" y="393"/>
                  </a:lnTo>
                  <a:lnTo>
                    <a:pt x="775" y="394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4" y="397"/>
                  </a:lnTo>
                  <a:lnTo>
                    <a:pt x="773" y="397"/>
                  </a:lnTo>
                  <a:lnTo>
                    <a:pt x="773" y="398"/>
                  </a:lnTo>
                  <a:lnTo>
                    <a:pt x="773" y="399"/>
                  </a:lnTo>
                  <a:lnTo>
                    <a:pt x="772" y="399"/>
                  </a:lnTo>
                  <a:lnTo>
                    <a:pt x="772" y="400"/>
                  </a:lnTo>
                  <a:lnTo>
                    <a:pt x="771" y="400"/>
                  </a:lnTo>
                  <a:lnTo>
                    <a:pt x="770" y="401"/>
                  </a:lnTo>
                  <a:lnTo>
                    <a:pt x="769" y="401"/>
                  </a:lnTo>
                  <a:lnTo>
                    <a:pt x="768" y="402"/>
                  </a:lnTo>
                  <a:lnTo>
                    <a:pt x="768" y="403"/>
                  </a:lnTo>
                  <a:lnTo>
                    <a:pt x="767" y="403"/>
                  </a:lnTo>
                  <a:lnTo>
                    <a:pt x="767" y="404"/>
                  </a:lnTo>
                  <a:lnTo>
                    <a:pt x="767" y="405"/>
                  </a:lnTo>
                  <a:lnTo>
                    <a:pt x="767" y="406"/>
                  </a:lnTo>
                  <a:lnTo>
                    <a:pt x="767" y="407"/>
                  </a:lnTo>
                  <a:lnTo>
                    <a:pt x="767" y="408"/>
                  </a:lnTo>
                  <a:lnTo>
                    <a:pt x="767" y="409"/>
                  </a:lnTo>
                  <a:lnTo>
                    <a:pt x="767" y="409"/>
                  </a:lnTo>
                  <a:lnTo>
                    <a:pt x="767" y="410"/>
                  </a:lnTo>
                  <a:lnTo>
                    <a:pt x="766" y="411"/>
                  </a:lnTo>
                  <a:lnTo>
                    <a:pt x="766" y="412"/>
                  </a:lnTo>
                  <a:lnTo>
                    <a:pt x="766" y="413"/>
                  </a:lnTo>
                  <a:lnTo>
                    <a:pt x="767" y="414"/>
                  </a:lnTo>
                  <a:lnTo>
                    <a:pt x="767" y="415"/>
                  </a:lnTo>
                  <a:lnTo>
                    <a:pt x="767" y="416"/>
                  </a:lnTo>
                  <a:lnTo>
                    <a:pt x="767" y="416"/>
                  </a:lnTo>
                  <a:lnTo>
                    <a:pt x="767" y="417"/>
                  </a:lnTo>
                  <a:lnTo>
                    <a:pt x="767" y="418"/>
                  </a:lnTo>
                  <a:lnTo>
                    <a:pt x="767" y="419"/>
                  </a:lnTo>
                  <a:lnTo>
                    <a:pt x="767" y="420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7" y="422"/>
                  </a:lnTo>
                  <a:lnTo>
                    <a:pt x="767" y="423"/>
                  </a:lnTo>
                  <a:lnTo>
                    <a:pt x="766" y="423"/>
                  </a:lnTo>
                  <a:lnTo>
                    <a:pt x="766" y="424"/>
                  </a:lnTo>
                  <a:lnTo>
                    <a:pt x="766" y="426"/>
                  </a:lnTo>
                  <a:lnTo>
                    <a:pt x="765" y="426"/>
                  </a:lnTo>
                  <a:lnTo>
                    <a:pt x="765" y="427"/>
                  </a:lnTo>
                  <a:lnTo>
                    <a:pt x="765" y="428"/>
                  </a:lnTo>
                  <a:lnTo>
                    <a:pt x="765" y="428"/>
                  </a:lnTo>
                  <a:lnTo>
                    <a:pt x="765" y="429"/>
                  </a:lnTo>
                  <a:lnTo>
                    <a:pt x="765" y="430"/>
                  </a:lnTo>
                  <a:lnTo>
                    <a:pt x="766" y="430"/>
                  </a:lnTo>
                  <a:lnTo>
                    <a:pt x="766" y="432"/>
                  </a:lnTo>
                  <a:lnTo>
                    <a:pt x="765" y="432"/>
                  </a:lnTo>
                  <a:lnTo>
                    <a:pt x="765" y="433"/>
                  </a:lnTo>
                  <a:lnTo>
                    <a:pt x="765" y="434"/>
                  </a:lnTo>
                  <a:lnTo>
                    <a:pt x="765" y="435"/>
                  </a:lnTo>
                  <a:lnTo>
                    <a:pt x="765" y="435"/>
                  </a:lnTo>
                  <a:lnTo>
                    <a:pt x="765" y="436"/>
                  </a:lnTo>
                  <a:lnTo>
                    <a:pt x="764" y="436"/>
                  </a:lnTo>
                  <a:lnTo>
                    <a:pt x="764" y="437"/>
                  </a:lnTo>
                  <a:lnTo>
                    <a:pt x="764" y="438"/>
                  </a:lnTo>
                  <a:lnTo>
                    <a:pt x="767" y="447"/>
                  </a:lnTo>
                  <a:lnTo>
                    <a:pt x="777" y="459"/>
                  </a:lnTo>
                  <a:lnTo>
                    <a:pt x="782" y="472"/>
                  </a:lnTo>
                  <a:lnTo>
                    <a:pt x="777" y="481"/>
                  </a:lnTo>
                  <a:lnTo>
                    <a:pt x="775" y="485"/>
                  </a:lnTo>
                  <a:lnTo>
                    <a:pt x="775" y="493"/>
                  </a:lnTo>
                  <a:lnTo>
                    <a:pt x="789" y="502"/>
                  </a:lnTo>
                  <a:lnTo>
                    <a:pt x="800" y="502"/>
                  </a:lnTo>
                  <a:lnTo>
                    <a:pt x="805" y="511"/>
                  </a:lnTo>
                  <a:lnTo>
                    <a:pt x="810" y="518"/>
                  </a:lnTo>
                  <a:lnTo>
                    <a:pt x="822" y="525"/>
                  </a:lnTo>
                  <a:lnTo>
                    <a:pt x="828" y="536"/>
                  </a:lnTo>
                  <a:lnTo>
                    <a:pt x="827" y="536"/>
                  </a:lnTo>
                  <a:lnTo>
                    <a:pt x="827" y="537"/>
                  </a:lnTo>
                  <a:lnTo>
                    <a:pt x="826" y="537"/>
                  </a:lnTo>
                  <a:lnTo>
                    <a:pt x="825" y="537"/>
                  </a:lnTo>
                  <a:lnTo>
                    <a:pt x="824" y="538"/>
                  </a:lnTo>
                  <a:lnTo>
                    <a:pt x="824" y="538"/>
                  </a:lnTo>
                  <a:lnTo>
                    <a:pt x="823" y="539"/>
                  </a:lnTo>
                  <a:lnTo>
                    <a:pt x="822" y="540"/>
                  </a:lnTo>
                  <a:lnTo>
                    <a:pt x="821" y="540"/>
                  </a:lnTo>
                  <a:lnTo>
                    <a:pt x="820" y="541"/>
                  </a:lnTo>
                  <a:lnTo>
                    <a:pt x="819" y="541"/>
                  </a:lnTo>
                  <a:lnTo>
                    <a:pt x="818" y="542"/>
                  </a:lnTo>
                  <a:lnTo>
                    <a:pt x="818" y="543"/>
                  </a:lnTo>
                  <a:lnTo>
                    <a:pt x="818" y="543"/>
                  </a:lnTo>
                  <a:lnTo>
                    <a:pt x="818" y="544"/>
                  </a:lnTo>
                  <a:lnTo>
                    <a:pt x="817" y="544"/>
                  </a:lnTo>
                  <a:lnTo>
                    <a:pt x="817" y="545"/>
                  </a:lnTo>
                  <a:lnTo>
                    <a:pt x="816" y="546"/>
                  </a:lnTo>
                  <a:lnTo>
                    <a:pt x="816" y="547"/>
                  </a:lnTo>
                  <a:lnTo>
                    <a:pt x="815" y="548"/>
                  </a:lnTo>
                  <a:lnTo>
                    <a:pt x="814" y="548"/>
                  </a:lnTo>
                  <a:lnTo>
                    <a:pt x="813" y="549"/>
                  </a:lnTo>
                  <a:lnTo>
                    <a:pt x="812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50"/>
                  </a:lnTo>
                  <a:lnTo>
                    <a:pt x="810" y="551"/>
                  </a:lnTo>
                  <a:lnTo>
                    <a:pt x="809" y="552"/>
                  </a:lnTo>
                  <a:lnTo>
                    <a:pt x="809" y="553"/>
                  </a:lnTo>
                  <a:lnTo>
                    <a:pt x="808" y="553"/>
                  </a:lnTo>
                  <a:lnTo>
                    <a:pt x="808" y="554"/>
                  </a:lnTo>
                  <a:lnTo>
                    <a:pt x="807" y="554"/>
                  </a:lnTo>
                  <a:lnTo>
                    <a:pt x="807" y="555"/>
                  </a:lnTo>
                  <a:lnTo>
                    <a:pt x="806" y="555"/>
                  </a:lnTo>
                  <a:lnTo>
                    <a:pt x="805" y="556"/>
                  </a:lnTo>
                  <a:lnTo>
                    <a:pt x="805" y="557"/>
                  </a:lnTo>
                  <a:lnTo>
                    <a:pt x="804" y="558"/>
                  </a:lnTo>
                  <a:lnTo>
                    <a:pt x="804" y="559"/>
                  </a:lnTo>
                  <a:lnTo>
                    <a:pt x="803" y="559"/>
                  </a:lnTo>
                  <a:lnTo>
                    <a:pt x="802" y="560"/>
                  </a:lnTo>
                  <a:lnTo>
                    <a:pt x="801" y="561"/>
                  </a:lnTo>
                  <a:lnTo>
                    <a:pt x="800" y="562"/>
                  </a:lnTo>
                  <a:lnTo>
                    <a:pt x="800" y="562"/>
                  </a:lnTo>
                  <a:lnTo>
                    <a:pt x="799" y="562"/>
                  </a:lnTo>
                  <a:lnTo>
                    <a:pt x="799" y="563"/>
                  </a:lnTo>
                  <a:lnTo>
                    <a:pt x="799" y="564"/>
                  </a:lnTo>
                  <a:lnTo>
                    <a:pt x="798" y="565"/>
                  </a:lnTo>
                  <a:lnTo>
                    <a:pt x="797" y="566"/>
                  </a:lnTo>
                  <a:lnTo>
                    <a:pt x="796" y="566"/>
                  </a:lnTo>
                  <a:lnTo>
                    <a:pt x="795" y="566"/>
                  </a:lnTo>
                  <a:lnTo>
                    <a:pt x="794" y="566"/>
                  </a:lnTo>
                  <a:lnTo>
                    <a:pt x="793" y="567"/>
                  </a:lnTo>
                  <a:lnTo>
                    <a:pt x="792" y="567"/>
                  </a:lnTo>
                  <a:lnTo>
                    <a:pt x="792" y="567"/>
                  </a:lnTo>
                  <a:lnTo>
                    <a:pt x="792" y="568"/>
                  </a:lnTo>
                  <a:lnTo>
                    <a:pt x="791" y="568"/>
                  </a:lnTo>
                  <a:lnTo>
                    <a:pt x="791" y="569"/>
                  </a:lnTo>
                  <a:lnTo>
                    <a:pt x="791" y="570"/>
                  </a:lnTo>
                  <a:lnTo>
                    <a:pt x="790" y="571"/>
                  </a:lnTo>
                  <a:lnTo>
                    <a:pt x="789" y="571"/>
                  </a:lnTo>
                  <a:lnTo>
                    <a:pt x="788" y="571"/>
                  </a:lnTo>
                  <a:lnTo>
                    <a:pt x="787" y="571"/>
                  </a:lnTo>
                  <a:lnTo>
                    <a:pt x="787" y="572"/>
                  </a:lnTo>
                  <a:lnTo>
                    <a:pt x="788" y="572"/>
                  </a:lnTo>
                  <a:lnTo>
                    <a:pt x="788" y="573"/>
                  </a:lnTo>
                  <a:lnTo>
                    <a:pt x="788" y="574"/>
                  </a:lnTo>
                  <a:lnTo>
                    <a:pt x="788" y="574"/>
                  </a:lnTo>
                  <a:lnTo>
                    <a:pt x="789" y="574"/>
                  </a:lnTo>
                  <a:lnTo>
                    <a:pt x="790" y="575"/>
                  </a:lnTo>
                  <a:lnTo>
                    <a:pt x="790" y="576"/>
                  </a:lnTo>
                  <a:lnTo>
                    <a:pt x="790" y="577"/>
                  </a:lnTo>
                  <a:lnTo>
                    <a:pt x="791" y="577"/>
                  </a:lnTo>
                  <a:lnTo>
                    <a:pt x="791" y="578"/>
                  </a:lnTo>
                  <a:lnTo>
                    <a:pt x="792" y="579"/>
                  </a:lnTo>
                  <a:lnTo>
                    <a:pt x="792" y="580"/>
                  </a:lnTo>
                  <a:lnTo>
                    <a:pt x="792" y="581"/>
                  </a:lnTo>
                  <a:lnTo>
                    <a:pt x="792" y="581"/>
                  </a:lnTo>
                  <a:lnTo>
                    <a:pt x="792" y="582"/>
                  </a:lnTo>
                  <a:lnTo>
                    <a:pt x="793" y="583"/>
                  </a:lnTo>
                  <a:lnTo>
                    <a:pt x="794" y="584"/>
                  </a:lnTo>
                  <a:lnTo>
                    <a:pt x="795" y="585"/>
                  </a:lnTo>
                  <a:lnTo>
                    <a:pt x="796" y="585"/>
                  </a:lnTo>
                  <a:lnTo>
                    <a:pt x="797" y="586"/>
                  </a:lnTo>
                  <a:lnTo>
                    <a:pt x="798" y="586"/>
                  </a:lnTo>
                  <a:lnTo>
                    <a:pt x="797" y="587"/>
                  </a:lnTo>
                  <a:lnTo>
                    <a:pt x="797" y="587"/>
                  </a:lnTo>
                  <a:lnTo>
                    <a:pt x="797" y="588"/>
                  </a:lnTo>
                  <a:lnTo>
                    <a:pt x="797" y="589"/>
                  </a:lnTo>
                  <a:lnTo>
                    <a:pt x="798" y="589"/>
                  </a:lnTo>
                  <a:lnTo>
                    <a:pt x="798" y="590"/>
                  </a:lnTo>
                  <a:lnTo>
                    <a:pt x="798" y="591"/>
                  </a:lnTo>
                  <a:lnTo>
                    <a:pt x="797" y="592"/>
                  </a:lnTo>
                  <a:lnTo>
                    <a:pt x="797" y="593"/>
                  </a:lnTo>
                  <a:lnTo>
                    <a:pt x="797" y="593"/>
                  </a:lnTo>
                  <a:lnTo>
                    <a:pt x="797" y="594"/>
                  </a:lnTo>
                  <a:lnTo>
                    <a:pt x="797" y="595"/>
                  </a:lnTo>
                  <a:lnTo>
                    <a:pt x="798" y="596"/>
                  </a:lnTo>
                  <a:lnTo>
                    <a:pt x="798" y="597"/>
                  </a:lnTo>
                  <a:lnTo>
                    <a:pt x="797" y="598"/>
                  </a:lnTo>
                  <a:lnTo>
                    <a:pt x="797" y="599"/>
                  </a:lnTo>
                  <a:lnTo>
                    <a:pt x="797" y="600"/>
                  </a:lnTo>
                  <a:lnTo>
                    <a:pt x="797" y="600"/>
                  </a:lnTo>
                  <a:lnTo>
                    <a:pt x="797" y="601"/>
                  </a:lnTo>
                  <a:lnTo>
                    <a:pt x="796" y="602"/>
                  </a:lnTo>
                  <a:lnTo>
                    <a:pt x="796" y="603"/>
                  </a:lnTo>
                  <a:lnTo>
                    <a:pt x="796" y="604"/>
                  </a:lnTo>
                  <a:lnTo>
                    <a:pt x="796" y="605"/>
                  </a:lnTo>
                  <a:lnTo>
                    <a:pt x="796" y="606"/>
                  </a:lnTo>
                  <a:lnTo>
                    <a:pt x="796" y="606"/>
                  </a:lnTo>
                  <a:lnTo>
                    <a:pt x="796" y="607"/>
                  </a:lnTo>
                  <a:lnTo>
                    <a:pt x="797" y="607"/>
                  </a:lnTo>
                  <a:lnTo>
                    <a:pt x="797" y="608"/>
                  </a:lnTo>
                  <a:lnTo>
                    <a:pt x="797" y="609"/>
                  </a:lnTo>
                  <a:lnTo>
                    <a:pt x="797" y="610"/>
                  </a:lnTo>
                  <a:lnTo>
                    <a:pt x="797" y="611"/>
                  </a:lnTo>
                  <a:lnTo>
                    <a:pt x="796" y="612"/>
                  </a:lnTo>
                  <a:lnTo>
                    <a:pt x="797" y="612"/>
                  </a:lnTo>
                  <a:lnTo>
                    <a:pt x="798" y="612"/>
                  </a:lnTo>
                  <a:lnTo>
                    <a:pt x="798" y="613"/>
                  </a:lnTo>
                  <a:lnTo>
                    <a:pt x="799" y="614"/>
                  </a:lnTo>
                  <a:lnTo>
                    <a:pt x="799" y="616"/>
                  </a:lnTo>
                  <a:lnTo>
                    <a:pt x="800" y="617"/>
                  </a:lnTo>
                  <a:lnTo>
                    <a:pt x="800" y="618"/>
                  </a:lnTo>
                  <a:lnTo>
                    <a:pt x="801" y="618"/>
                  </a:lnTo>
                  <a:lnTo>
                    <a:pt x="802" y="619"/>
                  </a:lnTo>
                  <a:lnTo>
                    <a:pt x="802" y="619"/>
                  </a:lnTo>
                  <a:lnTo>
                    <a:pt x="802" y="620"/>
                  </a:lnTo>
                  <a:lnTo>
                    <a:pt x="802" y="621"/>
                  </a:lnTo>
                  <a:lnTo>
                    <a:pt x="801" y="622"/>
                  </a:lnTo>
                  <a:lnTo>
                    <a:pt x="801" y="623"/>
                  </a:lnTo>
                  <a:lnTo>
                    <a:pt x="801" y="624"/>
                  </a:lnTo>
                  <a:lnTo>
                    <a:pt x="801" y="625"/>
                  </a:lnTo>
                  <a:lnTo>
                    <a:pt x="801" y="626"/>
                  </a:lnTo>
                  <a:lnTo>
                    <a:pt x="801" y="627"/>
                  </a:lnTo>
                  <a:lnTo>
                    <a:pt x="802" y="628"/>
                  </a:lnTo>
                  <a:lnTo>
                    <a:pt x="802" y="629"/>
                  </a:lnTo>
                  <a:lnTo>
                    <a:pt x="802" y="630"/>
                  </a:lnTo>
                  <a:lnTo>
                    <a:pt x="802" y="631"/>
                  </a:lnTo>
                  <a:lnTo>
                    <a:pt x="801" y="632"/>
                  </a:lnTo>
                  <a:lnTo>
                    <a:pt x="800" y="633"/>
                  </a:lnTo>
                  <a:lnTo>
                    <a:pt x="800" y="634"/>
                  </a:lnTo>
                  <a:lnTo>
                    <a:pt x="799" y="635"/>
                  </a:lnTo>
                  <a:lnTo>
                    <a:pt x="799" y="636"/>
                  </a:lnTo>
                  <a:lnTo>
                    <a:pt x="799" y="637"/>
                  </a:lnTo>
                  <a:lnTo>
                    <a:pt x="799" y="638"/>
                  </a:lnTo>
                  <a:lnTo>
                    <a:pt x="799" y="639"/>
                  </a:lnTo>
                  <a:lnTo>
                    <a:pt x="799" y="640"/>
                  </a:lnTo>
                  <a:lnTo>
                    <a:pt x="799" y="642"/>
                  </a:lnTo>
                  <a:lnTo>
                    <a:pt x="799" y="644"/>
                  </a:lnTo>
                  <a:lnTo>
                    <a:pt x="799" y="644"/>
                  </a:lnTo>
                  <a:lnTo>
                    <a:pt x="799" y="646"/>
                  </a:lnTo>
                  <a:lnTo>
                    <a:pt x="799" y="647"/>
                  </a:lnTo>
                  <a:lnTo>
                    <a:pt x="799" y="649"/>
                  </a:lnTo>
                  <a:lnTo>
                    <a:pt x="799" y="650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6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799" y="661"/>
                  </a:lnTo>
                  <a:lnTo>
                    <a:pt x="799" y="663"/>
                  </a:lnTo>
                  <a:lnTo>
                    <a:pt x="799" y="663"/>
                  </a:lnTo>
                  <a:lnTo>
                    <a:pt x="799" y="666"/>
                  </a:lnTo>
                  <a:lnTo>
                    <a:pt x="799" y="667"/>
                  </a:lnTo>
                  <a:lnTo>
                    <a:pt x="799" y="668"/>
                  </a:lnTo>
                  <a:lnTo>
                    <a:pt x="799" y="669"/>
                  </a:lnTo>
                  <a:lnTo>
                    <a:pt x="799" y="670"/>
                  </a:lnTo>
                  <a:lnTo>
                    <a:pt x="798" y="670"/>
                  </a:lnTo>
                  <a:lnTo>
                    <a:pt x="798" y="670"/>
                  </a:lnTo>
                  <a:lnTo>
                    <a:pt x="797" y="671"/>
                  </a:lnTo>
                  <a:lnTo>
                    <a:pt x="796" y="672"/>
                  </a:lnTo>
                  <a:lnTo>
                    <a:pt x="795" y="672"/>
                  </a:lnTo>
                  <a:lnTo>
                    <a:pt x="794" y="673"/>
                  </a:lnTo>
                  <a:lnTo>
                    <a:pt x="793" y="674"/>
                  </a:lnTo>
                  <a:lnTo>
                    <a:pt x="792" y="674"/>
                  </a:lnTo>
                  <a:lnTo>
                    <a:pt x="792" y="675"/>
                  </a:lnTo>
                  <a:lnTo>
                    <a:pt x="792" y="675"/>
                  </a:lnTo>
                  <a:lnTo>
                    <a:pt x="791" y="675"/>
                  </a:lnTo>
                  <a:lnTo>
                    <a:pt x="790" y="676"/>
                  </a:lnTo>
                  <a:lnTo>
                    <a:pt x="789" y="676"/>
                  </a:lnTo>
                  <a:lnTo>
                    <a:pt x="788" y="676"/>
                  </a:lnTo>
                  <a:lnTo>
                    <a:pt x="787" y="676"/>
                  </a:lnTo>
                  <a:lnTo>
                    <a:pt x="786" y="676"/>
                  </a:lnTo>
                  <a:lnTo>
                    <a:pt x="785" y="677"/>
                  </a:lnTo>
                  <a:lnTo>
                    <a:pt x="784" y="678"/>
                  </a:lnTo>
                  <a:lnTo>
                    <a:pt x="782" y="680"/>
                  </a:lnTo>
                  <a:lnTo>
                    <a:pt x="780" y="681"/>
                  </a:lnTo>
                  <a:lnTo>
                    <a:pt x="780" y="682"/>
                  </a:lnTo>
                  <a:lnTo>
                    <a:pt x="779" y="682"/>
                  </a:lnTo>
                  <a:lnTo>
                    <a:pt x="778" y="683"/>
                  </a:lnTo>
                  <a:lnTo>
                    <a:pt x="778" y="684"/>
                  </a:lnTo>
                  <a:lnTo>
                    <a:pt x="777" y="685"/>
                  </a:lnTo>
                  <a:lnTo>
                    <a:pt x="776" y="686"/>
                  </a:lnTo>
                  <a:lnTo>
                    <a:pt x="774" y="687"/>
                  </a:lnTo>
                  <a:lnTo>
                    <a:pt x="773" y="688"/>
                  </a:lnTo>
                  <a:lnTo>
                    <a:pt x="772" y="689"/>
                  </a:lnTo>
                  <a:lnTo>
                    <a:pt x="771" y="689"/>
                  </a:lnTo>
                  <a:lnTo>
                    <a:pt x="769" y="690"/>
                  </a:lnTo>
                  <a:lnTo>
                    <a:pt x="768" y="691"/>
                  </a:lnTo>
                  <a:lnTo>
                    <a:pt x="767" y="692"/>
                  </a:lnTo>
                  <a:lnTo>
                    <a:pt x="767" y="693"/>
                  </a:lnTo>
                  <a:lnTo>
                    <a:pt x="766" y="694"/>
                  </a:lnTo>
                  <a:lnTo>
                    <a:pt x="765" y="694"/>
                  </a:lnTo>
                  <a:lnTo>
                    <a:pt x="764" y="694"/>
                  </a:lnTo>
                  <a:lnTo>
                    <a:pt x="762" y="695"/>
                  </a:lnTo>
                  <a:lnTo>
                    <a:pt x="761" y="695"/>
                  </a:lnTo>
                  <a:lnTo>
                    <a:pt x="760" y="695"/>
                  </a:lnTo>
                  <a:lnTo>
                    <a:pt x="760" y="695"/>
                  </a:lnTo>
                  <a:lnTo>
                    <a:pt x="758" y="695"/>
                  </a:lnTo>
                  <a:lnTo>
                    <a:pt x="757" y="695"/>
                  </a:lnTo>
                  <a:lnTo>
                    <a:pt x="756" y="695"/>
                  </a:lnTo>
                  <a:lnTo>
                    <a:pt x="755" y="696"/>
                  </a:lnTo>
                  <a:lnTo>
                    <a:pt x="754" y="697"/>
                  </a:lnTo>
                  <a:lnTo>
                    <a:pt x="754" y="699"/>
                  </a:lnTo>
                  <a:lnTo>
                    <a:pt x="753" y="700"/>
                  </a:lnTo>
                  <a:lnTo>
                    <a:pt x="751" y="701"/>
                  </a:lnTo>
                  <a:lnTo>
                    <a:pt x="751" y="702"/>
                  </a:lnTo>
                  <a:lnTo>
                    <a:pt x="750" y="703"/>
                  </a:lnTo>
                  <a:lnTo>
                    <a:pt x="749" y="704"/>
                  </a:lnTo>
                  <a:lnTo>
                    <a:pt x="748" y="705"/>
                  </a:lnTo>
                  <a:lnTo>
                    <a:pt x="748" y="706"/>
                  </a:lnTo>
                  <a:lnTo>
                    <a:pt x="748" y="707"/>
                  </a:lnTo>
                  <a:lnTo>
                    <a:pt x="747" y="707"/>
                  </a:lnTo>
                  <a:lnTo>
                    <a:pt x="747" y="708"/>
                  </a:lnTo>
                  <a:lnTo>
                    <a:pt x="746" y="708"/>
                  </a:lnTo>
                  <a:lnTo>
                    <a:pt x="745" y="708"/>
                  </a:lnTo>
                  <a:lnTo>
                    <a:pt x="744" y="708"/>
                  </a:lnTo>
                  <a:lnTo>
                    <a:pt x="744" y="708"/>
                  </a:lnTo>
                  <a:lnTo>
                    <a:pt x="743" y="708"/>
                  </a:lnTo>
                  <a:lnTo>
                    <a:pt x="742" y="708"/>
                  </a:lnTo>
                  <a:lnTo>
                    <a:pt x="741" y="708"/>
                  </a:lnTo>
                  <a:lnTo>
                    <a:pt x="741" y="708"/>
                  </a:lnTo>
                  <a:lnTo>
                    <a:pt x="741" y="709"/>
                  </a:lnTo>
                  <a:lnTo>
                    <a:pt x="740" y="710"/>
                  </a:lnTo>
                  <a:lnTo>
                    <a:pt x="740" y="712"/>
                  </a:lnTo>
                  <a:lnTo>
                    <a:pt x="738" y="714"/>
                  </a:lnTo>
                  <a:lnTo>
                    <a:pt x="737" y="716"/>
                  </a:lnTo>
                  <a:lnTo>
                    <a:pt x="736" y="717"/>
                  </a:lnTo>
                  <a:lnTo>
                    <a:pt x="735" y="719"/>
                  </a:lnTo>
                  <a:lnTo>
                    <a:pt x="735" y="720"/>
                  </a:lnTo>
                  <a:lnTo>
                    <a:pt x="734" y="721"/>
                  </a:lnTo>
                  <a:lnTo>
                    <a:pt x="733" y="723"/>
                  </a:lnTo>
                  <a:lnTo>
                    <a:pt x="732" y="724"/>
                  </a:lnTo>
                  <a:lnTo>
                    <a:pt x="731" y="726"/>
                  </a:lnTo>
                  <a:lnTo>
                    <a:pt x="730" y="727"/>
                  </a:lnTo>
                  <a:lnTo>
                    <a:pt x="730" y="728"/>
                  </a:lnTo>
                  <a:lnTo>
                    <a:pt x="729" y="729"/>
                  </a:lnTo>
                  <a:lnTo>
                    <a:pt x="729" y="730"/>
                  </a:lnTo>
                  <a:lnTo>
                    <a:pt x="728" y="732"/>
                  </a:lnTo>
                  <a:lnTo>
                    <a:pt x="727" y="733"/>
                  </a:lnTo>
                  <a:lnTo>
                    <a:pt x="727" y="734"/>
                  </a:lnTo>
                  <a:lnTo>
                    <a:pt x="726" y="735"/>
                  </a:lnTo>
                  <a:lnTo>
                    <a:pt x="725" y="736"/>
                  </a:lnTo>
                  <a:lnTo>
                    <a:pt x="724" y="737"/>
                  </a:lnTo>
                  <a:lnTo>
                    <a:pt x="723" y="739"/>
                  </a:lnTo>
                  <a:lnTo>
                    <a:pt x="722" y="739"/>
                  </a:lnTo>
                  <a:lnTo>
                    <a:pt x="722" y="740"/>
                  </a:lnTo>
                  <a:lnTo>
                    <a:pt x="722" y="741"/>
                  </a:lnTo>
                  <a:lnTo>
                    <a:pt x="720" y="742"/>
                  </a:lnTo>
                  <a:lnTo>
                    <a:pt x="719" y="743"/>
                  </a:lnTo>
                  <a:lnTo>
                    <a:pt x="718" y="743"/>
                  </a:lnTo>
                  <a:lnTo>
                    <a:pt x="716" y="744"/>
                  </a:lnTo>
                  <a:lnTo>
                    <a:pt x="715" y="744"/>
                  </a:lnTo>
                  <a:lnTo>
                    <a:pt x="714" y="744"/>
                  </a:lnTo>
                  <a:lnTo>
                    <a:pt x="712" y="745"/>
                  </a:lnTo>
                  <a:lnTo>
                    <a:pt x="709" y="745"/>
                  </a:lnTo>
                  <a:lnTo>
                    <a:pt x="708" y="746"/>
                  </a:lnTo>
                  <a:lnTo>
                    <a:pt x="705" y="746"/>
                  </a:lnTo>
                  <a:lnTo>
                    <a:pt x="703" y="746"/>
                  </a:lnTo>
                  <a:lnTo>
                    <a:pt x="702" y="747"/>
                  </a:lnTo>
                  <a:lnTo>
                    <a:pt x="700" y="747"/>
                  </a:lnTo>
                  <a:lnTo>
                    <a:pt x="698" y="748"/>
                  </a:lnTo>
                  <a:lnTo>
                    <a:pt x="697" y="748"/>
                  </a:lnTo>
                  <a:lnTo>
                    <a:pt x="696" y="749"/>
                  </a:lnTo>
                  <a:lnTo>
                    <a:pt x="704" y="793"/>
                  </a:lnTo>
                  <a:lnTo>
                    <a:pt x="703" y="794"/>
                  </a:lnTo>
                  <a:lnTo>
                    <a:pt x="703" y="795"/>
                  </a:lnTo>
                  <a:lnTo>
                    <a:pt x="703" y="796"/>
                  </a:lnTo>
                  <a:lnTo>
                    <a:pt x="702" y="796"/>
                  </a:lnTo>
                  <a:lnTo>
                    <a:pt x="700" y="797"/>
                  </a:lnTo>
                  <a:lnTo>
                    <a:pt x="699" y="797"/>
                  </a:lnTo>
                  <a:lnTo>
                    <a:pt x="698" y="798"/>
                  </a:lnTo>
                  <a:lnTo>
                    <a:pt x="697" y="798"/>
                  </a:lnTo>
                  <a:lnTo>
                    <a:pt x="697" y="798"/>
                  </a:lnTo>
                  <a:lnTo>
                    <a:pt x="695" y="799"/>
                  </a:lnTo>
                  <a:lnTo>
                    <a:pt x="694" y="799"/>
                  </a:lnTo>
                  <a:lnTo>
                    <a:pt x="693" y="799"/>
                  </a:lnTo>
                  <a:lnTo>
                    <a:pt x="692" y="799"/>
                  </a:lnTo>
                  <a:lnTo>
                    <a:pt x="690" y="800"/>
                  </a:lnTo>
                  <a:lnTo>
                    <a:pt x="689" y="800"/>
                  </a:lnTo>
                  <a:lnTo>
                    <a:pt x="688" y="800"/>
                  </a:lnTo>
                  <a:lnTo>
                    <a:pt x="687" y="800"/>
                  </a:lnTo>
                  <a:lnTo>
                    <a:pt x="685" y="799"/>
                  </a:lnTo>
                  <a:lnTo>
                    <a:pt x="684" y="799"/>
                  </a:lnTo>
                  <a:lnTo>
                    <a:pt x="682" y="799"/>
                  </a:lnTo>
                  <a:lnTo>
                    <a:pt x="680" y="799"/>
                  </a:lnTo>
                  <a:lnTo>
                    <a:pt x="678" y="800"/>
                  </a:lnTo>
                  <a:lnTo>
                    <a:pt x="677" y="800"/>
                  </a:lnTo>
                  <a:lnTo>
                    <a:pt x="676" y="801"/>
                  </a:lnTo>
                  <a:lnTo>
                    <a:pt x="674" y="801"/>
                  </a:lnTo>
                  <a:lnTo>
                    <a:pt x="672" y="802"/>
                  </a:lnTo>
                  <a:lnTo>
                    <a:pt x="671" y="802"/>
                  </a:lnTo>
                  <a:lnTo>
                    <a:pt x="670" y="803"/>
                  </a:lnTo>
                  <a:lnTo>
                    <a:pt x="668" y="803"/>
                  </a:lnTo>
                  <a:lnTo>
                    <a:pt x="666" y="803"/>
                  </a:lnTo>
                  <a:lnTo>
                    <a:pt x="665" y="803"/>
                  </a:lnTo>
                  <a:lnTo>
                    <a:pt x="664" y="803"/>
                  </a:lnTo>
                  <a:lnTo>
                    <a:pt x="662" y="803"/>
                  </a:lnTo>
                  <a:lnTo>
                    <a:pt x="660" y="803"/>
                  </a:lnTo>
                  <a:lnTo>
                    <a:pt x="659" y="803"/>
                  </a:lnTo>
                  <a:lnTo>
                    <a:pt x="658" y="802"/>
                  </a:lnTo>
                  <a:lnTo>
                    <a:pt x="656" y="801"/>
                  </a:lnTo>
                  <a:lnTo>
                    <a:pt x="655" y="800"/>
                  </a:lnTo>
                  <a:lnTo>
                    <a:pt x="653" y="799"/>
                  </a:lnTo>
                  <a:lnTo>
                    <a:pt x="652" y="798"/>
                  </a:lnTo>
                  <a:lnTo>
                    <a:pt x="651" y="796"/>
                  </a:lnTo>
                  <a:lnTo>
                    <a:pt x="649" y="796"/>
                  </a:lnTo>
                  <a:lnTo>
                    <a:pt x="648" y="795"/>
                  </a:lnTo>
                  <a:lnTo>
                    <a:pt x="647" y="794"/>
                  </a:lnTo>
                  <a:lnTo>
                    <a:pt x="646" y="793"/>
                  </a:lnTo>
                  <a:lnTo>
                    <a:pt x="646" y="792"/>
                  </a:lnTo>
                  <a:lnTo>
                    <a:pt x="644" y="791"/>
                  </a:lnTo>
                  <a:lnTo>
                    <a:pt x="643" y="790"/>
                  </a:lnTo>
                  <a:lnTo>
                    <a:pt x="642" y="789"/>
                  </a:lnTo>
                  <a:lnTo>
                    <a:pt x="641" y="788"/>
                  </a:lnTo>
                  <a:lnTo>
                    <a:pt x="639" y="787"/>
                  </a:lnTo>
                  <a:lnTo>
                    <a:pt x="639" y="787"/>
                  </a:lnTo>
                  <a:lnTo>
                    <a:pt x="638" y="786"/>
                  </a:lnTo>
                  <a:lnTo>
                    <a:pt x="636" y="785"/>
                  </a:lnTo>
                  <a:lnTo>
                    <a:pt x="634" y="785"/>
                  </a:lnTo>
                  <a:lnTo>
                    <a:pt x="633" y="784"/>
                  </a:lnTo>
                  <a:lnTo>
                    <a:pt x="632" y="784"/>
                  </a:lnTo>
                  <a:lnTo>
                    <a:pt x="630" y="784"/>
                  </a:lnTo>
                  <a:lnTo>
                    <a:pt x="628" y="784"/>
                  </a:lnTo>
                  <a:lnTo>
                    <a:pt x="627" y="784"/>
                  </a:lnTo>
                  <a:lnTo>
                    <a:pt x="624" y="784"/>
                  </a:lnTo>
                  <a:lnTo>
                    <a:pt x="621" y="784"/>
                  </a:lnTo>
                  <a:lnTo>
                    <a:pt x="620" y="784"/>
                  </a:lnTo>
                  <a:lnTo>
                    <a:pt x="617" y="784"/>
                  </a:lnTo>
                  <a:lnTo>
                    <a:pt x="615" y="784"/>
                  </a:lnTo>
                  <a:lnTo>
                    <a:pt x="614" y="784"/>
                  </a:lnTo>
                  <a:lnTo>
                    <a:pt x="614" y="784"/>
                  </a:lnTo>
                  <a:lnTo>
                    <a:pt x="613" y="785"/>
                  </a:lnTo>
                  <a:lnTo>
                    <a:pt x="612" y="786"/>
                  </a:lnTo>
                  <a:lnTo>
                    <a:pt x="611" y="786"/>
                  </a:lnTo>
                  <a:lnTo>
                    <a:pt x="610" y="786"/>
                  </a:lnTo>
                  <a:lnTo>
                    <a:pt x="610" y="787"/>
                  </a:lnTo>
                  <a:lnTo>
                    <a:pt x="609" y="787"/>
                  </a:lnTo>
                  <a:lnTo>
                    <a:pt x="609" y="788"/>
                  </a:lnTo>
                  <a:lnTo>
                    <a:pt x="608" y="788"/>
                  </a:lnTo>
                  <a:lnTo>
                    <a:pt x="608" y="789"/>
                  </a:lnTo>
                  <a:lnTo>
                    <a:pt x="608" y="789"/>
                  </a:lnTo>
                  <a:lnTo>
                    <a:pt x="607" y="789"/>
                  </a:lnTo>
                  <a:lnTo>
                    <a:pt x="606" y="789"/>
                  </a:lnTo>
                  <a:lnTo>
                    <a:pt x="605" y="789"/>
                  </a:lnTo>
                  <a:lnTo>
                    <a:pt x="604" y="789"/>
                  </a:lnTo>
                  <a:lnTo>
                    <a:pt x="603" y="789"/>
                  </a:lnTo>
                  <a:lnTo>
                    <a:pt x="603" y="790"/>
                  </a:lnTo>
                  <a:lnTo>
                    <a:pt x="602" y="790"/>
                  </a:lnTo>
                  <a:lnTo>
                    <a:pt x="601" y="790"/>
                  </a:lnTo>
                  <a:lnTo>
                    <a:pt x="601" y="790"/>
                  </a:lnTo>
                  <a:lnTo>
                    <a:pt x="601" y="791"/>
                  </a:lnTo>
                  <a:lnTo>
                    <a:pt x="600" y="792"/>
                  </a:lnTo>
                  <a:lnTo>
                    <a:pt x="599" y="794"/>
                  </a:lnTo>
                  <a:lnTo>
                    <a:pt x="599" y="795"/>
                  </a:lnTo>
                  <a:lnTo>
                    <a:pt x="598" y="796"/>
                  </a:lnTo>
                  <a:lnTo>
                    <a:pt x="598" y="796"/>
                  </a:lnTo>
                  <a:lnTo>
                    <a:pt x="596" y="797"/>
                  </a:lnTo>
                  <a:lnTo>
                    <a:pt x="595" y="797"/>
                  </a:lnTo>
                  <a:lnTo>
                    <a:pt x="595" y="797"/>
                  </a:lnTo>
                  <a:lnTo>
                    <a:pt x="594" y="796"/>
                  </a:lnTo>
                  <a:lnTo>
                    <a:pt x="594" y="796"/>
                  </a:lnTo>
                  <a:lnTo>
                    <a:pt x="593" y="796"/>
                  </a:lnTo>
                  <a:lnTo>
                    <a:pt x="592" y="795"/>
                  </a:lnTo>
                  <a:lnTo>
                    <a:pt x="591" y="795"/>
                  </a:lnTo>
                  <a:lnTo>
                    <a:pt x="590" y="795"/>
                  </a:lnTo>
                  <a:lnTo>
                    <a:pt x="589" y="795"/>
                  </a:lnTo>
                  <a:lnTo>
                    <a:pt x="589" y="796"/>
                  </a:lnTo>
                  <a:lnTo>
                    <a:pt x="588" y="796"/>
                  </a:lnTo>
                  <a:lnTo>
                    <a:pt x="588" y="796"/>
                  </a:lnTo>
                  <a:lnTo>
                    <a:pt x="588" y="795"/>
                  </a:lnTo>
                  <a:lnTo>
                    <a:pt x="587" y="796"/>
                  </a:lnTo>
                  <a:lnTo>
                    <a:pt x="586" y="795"/>
                  </a:lnTo>
                  <a:lnTo>
                    <a:pt x="585" y="796"/>
                  </a:lnTo>
                  <a:lnTo>
                    <a:pt x="583" y="796"/>
                  </a:lnTo>
                  <a:lnTo>
                    <a:pt x="582" y="796"/>
                  </a:lnTo>
                  <a:lnTo>
                    <a:pt x="582" y="796"/>
                  </a:lnTo>
                  <a:lnTo>
                    <a:pt x="582" y="796"/>
                  </a:lnTo>
                  <a:lnTo>
                    <a:pt x="582" y="797"/>
                  </a:lnTo>
                  <a:lnTo>
                    <a:pt x="582" y="798"/>
                  </a:lnTo>
                  <a:lnTo>
                    <a:pt x="582" y="799"/>
                  </a:lnTo>
                  <a:lnTo>
                    <a:pt x="582" y="800"/>
                  </a:lnTo>
                  <a:lnTo>
                    <a:pt x="581" y="801"/>
                  </a:lnTo>
                  <a:lnTo>
                    <a:pt x="581" y="802"/>
                  </a:lnTo>
                  <a:lnTo>
                    <a:pt x="581" y="803"/>
                  </a:lnTo>
                  <a:lnTo>
                    <a:pt x="580" y="803"/>
                  </a:lnTo>
                  <a:lnTo>
                    <a:pt x="579" y="804"/>
                  </a:lnTo>
                  <a:lnTo>
                    <a:pt x="578" y="804"/>
                  </a:lnTo>
                  <a:lnTo>
                    <a:pt x="577" y="805"/>
                  </a:lnTo>
                  <a:lnTo>
                    <a:pt x="577" y="806"/>
                  </a:lnTo>
                  <a:lnTo>
                    <a:pt x="576" y="807"/>
                  </a:lnTo>
                  <a:lnTo>
                    <a:pt x="576" y="807"/>
                  </a:lnTo>
                  <a:lnTo>
                    <a:pt x="575" y="807"/>
                  </a:lnTo>
                  <a:lnTo>
                    <a:pt x="574" y="807"/>
                  </a:lnTo>
                  <a:lnTo>
                    <a:pt x="573" y="807"/>
                  </a:lnTo>
                  <a:lnTo>
                    <a:pt x="572" y="807"/>
                  </a:lnTo>
                  <a:lnTo>
                    <a:pt x="571" y="807"/>
                  </a:lnTo>
                  <a:lnTo>
                    <a:pt x="570" y="807"/>
                  </a:lnTo>
                  <a:lnTo>
                    <a:pt x="570" y="808"/>
                  </a:lnTo>
                  <a:lnTo>
                    <a:pt x="569" y="808"/>
                  </a:lnTo>
                  <a:lnTo>
                    <a:pt x="569" y="807"/>
                  </a:lnTo>
                  <a:lnTo>
                    <a:pt x="568" y="807"/>
                  </a:lnTo>
                  <a:lnTo>
                    <a:pt x="566" y="807"/>
                  </a:lnTo>
                  <a:lnTo>
                    <a:pt x="565" y="807"/>
                  </a:lnTo>
                  <a:lnTo>
                    <a:pt x="564" y="807"/>
                  </a:lnTo>
                  <a:lnTo>
                    <a:pt x="563" y="807"/>
                  </a:lnTo>
                  <a:lnTo>
                    <a:pt x="563" y="807"/>
                  </a:lnTo>
                  <a:lnTo>
                    <a:pt x="562" y="806"/>
                  </a:lnTo>
                  <a:lnTo>
                    <a:pt x="561" y="806"/>
                  </a:lnTo>
                  <a:lnTo>
                    <a:pt x="560" y="806"/>
                  </a:lnTo>
                  <a:lnTo>
                    <a:pt x="559" y="806"/>
                  </a:lnTo>
                  <a:lnTo>
                    <a:pt x="558" y="806"/>
                  </a:lnTo>
                  <a:lnTo>
                    <a:pt x="557" y="806"/>
                  </a:lnTo>
                  <a:lnTo>
                    <a:pt x="557" y="806"/>
                  </a:lnTo>
                  <a:lnTo>
                    <a:pt x="556" y="806"/>
                  </a:lnTo>
                  <a:lnTo>
                    <a:pt x="555" y="806"/>
                  </a:lnTo>
                  <a:lnTo>
                    <a:pt x="554" y="807"/>
                  </a:lnTo>
                  <a:lnTo>
                    <a:pt x="553" y="807"/>
                  </a:lnTo>
                  <a:lnTo>
                    <a:pt x="552" y="807"/>
                  </a:lnTo>
                  <a:lnTo>
                    <a:pt x="551" y="807"/>
                  </a:lnTo>
                  <a:lnTo>
                    <a:pt x="550" y="807"/>
                  </a:lnTo>
                  <a:lnTo>
                    <a:pt x="550" y="807"/>
                  </a:lnTo>
                  <a:lnTo>
                    <a:pt x="549" y="807"/>
                  </a:lnTo>
                  <a:lnTo>
                    <a:pt x="548" y="807"/>
                  </a:lnTo>
                  <a:lnTo>
                    <a:pt x="547" y="807"/>
                  </a:lnTo>
                  <a:lnTo>
                    <a:pt x="546" y="807"/>
                  </a:lnTo>
                  <a:lnTo>
                    <a:pt x="546" y="806"/>
                  </a:lnTo>
                  <a:lnTo>
                    <a:pt x="546" y="805"/>
                  </a:lnTo>
                  <a:lnTo>
                    <a:pt x="547" y="805"/>
                  </a:lnTo>
                  <a:lnTo>
                    <a:pt x="547" y="804"/>
                  </a:lnTo>
                  <a:lnTo>
                    <a:pt x="547" y="803"/>
                  </a:lnTo>
                  <a:lnTo>
                    <a:pt x="548" y="802"/>
                  </a:lnTo>
                  <a:lnTo>
                    <a:pt x="548" y="801"/>
                  </a:lnTo>
                  <a:lnTo>
                    <a:pt x="548" y="800"/>
                  </a:lnTo>
                  <a:lnTo>
                    <a:pt x="547" y="799"/>
                  </a:lnTo>
                  <a:lnTo>
                    <a:pt x="548" y="799"/>
                  </a:lnTo>
                  <a:lnTo>
                    <a:pt x="548" y="797"/>
                  </a:lnTo>
                  <a:lnTo>
                    <a:pt x="548" y="796"/>
                  </a:lnTo>
                  <a:lnTo>
                    <a:pt x="548" y="796"/>
                  </a:lnTo>
                  <a:lnTo>
                    <a:pt x="548" y="795"/>
                  </a:lnTo>
                  <a:lnTo>
                    <a:pt x="548" y="794"/>
                  </a:lnTo>
                  <a:lnTo>
                    <a:pt x="548" y="793"/>
                  </a:lnTo>
                  <a:lnTo>
                    <a:pt x="548" y="792"/>
                  </a:lnTo>
                  <a:lnTo>
                    <a:pt x="548" y="791"/>
                  </a:lnTo>
                  <a:lnTo>
                    <a:pt x="548" y="790"/>
                  </a:lnTo>
                  <a:lnTo>
                    <a:pt x="548" y="790"/>
                  </a:lnTo>
                  <a:lnTo>
                    <a:pt x="547" y="789"/>
                  </a:lnTo>
                  <a:lnTo>
                    <a:pt x="547" y="788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7" y="784"/>
                  </a:lnTo>
                  <a:lnTo>
                    <a:pt x="547" y="783"/>
                  </a:lnTo>
                  <a:lnTo>
                    <a:pt x="546" y="781"/>
                  </a:lnTo>
                  <a:lnTo>
                    <a:pt x="546" y="780"/>
                  </a:lnTo>
                  <a:lnTo>
                    <a:pt x="546" y="779"/>
                  </a:lnTo>
                  <a:lnTo>
                    <a:pt x="546" y="778"/>
                  </a:lnTo>
                  <a:lnTo>
                    <a:pt x="546" y="777"/>
                  </a:lnTo>
                  <a:lnTo>
                    <a:pt x="545" y="776"/>
                  </a:lnTo>
                  <a:lnTo>
                    <a:pt x="545" y="774"/>
                  </a:lnTo>
                  <a:lnTo>
                    <a:pt x="545" y="772"/>
                  </a:lnTo>
                  <a:lnTo>
                    <a:pt x="545" y="771"/>
                  </a:lnTo>
                  <a:lnTo>
                    <a:pt x="545" y="771"/>
                  </a:lnTo>
                  <a:lnTo>
                    <a:pt x="545" y="770"/>
                  </a:lnTo>
                  <a:lnTo>
                    <a:pt x="545" y="769"/>
                  </a:lnTo>
                  <a:lnTo>
                    <a:pt x="545" y="768"/>
                  </a:lnTo>
                  <a:lnTo>
                    <a:pt x="545" y="766"/>
                  </a:lnTo>
                  <a:lnTo>
                    <a:pt x="545" y="765"/>
                  </a:lnTo>
                  <a:lnTo>
                    <a:pt x="545" y="765"/>
                  </a:lnTo>
                  <a:lnTo>
                    <a:pt x="546" y="764"/>
                  </a:lnTo>
                  <a:lnTo>
                    <a:pt x="546" y="763"/>
                  </a:lnTo>
                  <a:lnTo>
                    <a:pt x="546" y="761"/>
                  </a:lnTo>
                  <a:lnTo>
                    <a:pt x="547" y="760"/>
                  </a:lnTo>
                  <a:lnTo>
                    <a:pt x="547" y="759"/>
                  </a:lnTo>
                  <a:lnTo>
                    <a:pt x="547" y="758"/>
                  </a:lnTo>
                  <a:lnTo>
                    <a:pt x="547" y="757"/>
                  </a:lnTo>
                  <a:lnTo>
                    <a:pt x="548" y="755"/>
                  </a:lnTo>
                  <a:lnTo>
                    <a:pt x="548" y="754"/>
                  </a:lnTo>
                  <a:lnTo>
                    <a:pt x="548" y="753"/>
                  </a:lnTo>
                  <a:lnTo>
                    <a:pt x="548" y="752"/>
                  </a:lnTo>
                  <a:lnTo>
                    <a:pt x="548" y="752"/>
                  </a:lnTo>
                  <a:lnTo>
                    <a:pt x="548" y="750"/>
                  </a:lnTo>
                  <a:lnTo>
                    <a:pt x="549" y="749"/>
                  </a:lnTo>
                  <a:lnTo>
                    <a:pt x="549" y="748"/>
                  </a:lnTo>
                  <a:lnTo>
                    <a:pt x="549" y="747"/>
                  </a:lnTo>
                  <a:lnTo>
                    <a:pt x="550" y="746"/>
                  </a:lnTo>
                  <a:lnTo>
                    <a:pt x="550" y="746"/>
                  </a:lnTo>
                  <a:lnTo>
                    <a:pt x="550" y="745"/>
                  </a:lnTo>
                  <a:lnTo>
                    <a:pt x="550" y="744"/>
                  </a:lnTo>
                  <a:lnTo>
                    <a:pt x="551" y="743"/>
                  </a:lnTo>
                  <a:lnTo>
                    <a:pt x="552" y="742"/>
                  </a:lnTo>
                  <a:lnTo>
                    <a:pt x="552" y="741"/>
                  </a:lnTo>
                  <a:lnTo>
                    <a:pt x="553" y="740"/>
                  </a:lnTo>
                  <a:lnTo>
                    <a:pt x="553" y="739"/>
                  </a:lnTo>
                  <a:lnTo>
                    <a:pt x="554" y="739"/>
                  </a:lnTo>
                  <a:lnTo>
                    <a:pt x="554" y="738"/>
                  </a:lnTo>
                  <a:lnTo>
                    <a:pt x="554" y="737"/>
                  </a:lnTo>
                  <a:lnTo>
                    <a:pt x="555" y="735"/>
                  </a:lnTo>
                  <a:lnTo>
                    <a:pt x="555" y="734"/>
                  </a:lnTo>
                  <a:lnTo>
                    <a:pt x="556" y="733"/>
                  </a:lnTo>
                  <a:lnTo>
                    <a:pt x="556" y="733"/>
                  </a:lnTo>
                  <a:lnTo>
                    <a:pt x="557" y="732"/>
                  </a:lnTo>
                  <a:lnTo>
                    <a:pt x="557" y="732"/>
                  </a:lnTo>
                  <a:lnTo>
                    <a:pt x="557" y="731"/>
                  </a:lnTo>
                  <a:lnTo>
                    <a:pt x="558" y="730"/>
                  </a:lnTo>
                  <a:lnTo>
                    <a:pt x="559" y="729"/>
                  </a:lnTo>
                  <a:lnTo>
                    <a:pt x="560" y="728"/>
                  </a:lnTo>
                  <a:lnTo>
                    <a:pt x="561" y="727"/>
                  </a:lnTo>
                  <a:lnTo>
                    <a:pt x="563" y="727"/>
                  </a:lnTo>
                  <a:lnTo>
                    <a:pt x="563" y="726"/>
                  </a:lnTo>
                  <a:lnTo>
                    <a:pt x="565" y="725"/>
                  </a:lnTo>
                  <a:lnTo>
                    <a:pt x="566" y="724"/>
                  </a:lnTo>
                  <a:lnTo>
                    <a:pt x="567" y="723"/>
                  </a:lnTo>
                  <a:lnTo>
                    <a:pt x="568" y="722"/>
                  </a:lnTo>
                  <a:lnTo>
                    <a:pt x="569" y="720"/>
                  </a:lnTo>
                  <a:lnTo>
                    <a:pt x="569" y="719"/>
                  </a:lnTo>
                  <a:lnTo>
                    <a:pt x="570" y="718"/>
                  </a:lnTo>
                  <a:lnTo>
                    <a:pt x="570" y="717"/>
                  </a:lnTo>
                  <a:lnTo>
                    <a:pt x="571" y="716"/>
                  </a:lnTo>
                  <a:lnTo>
                    <a:pt x="571" y="715"/>
                  </a:lnTo>
                  <a:lnTo>
                    <a:pt x="571" y="714"/>
                  </a:lnTo>
                  <a:lnTo>
                    <a:pt x="572" y="714"/>
                  </a:lnTo>
                  <a:lnTo>
                    <a:pt x="572" y="713"/>
                  </a:lnTo>
                  <a:lnTo>
                    <a:pt x="572" y="712"/>
                  </a:lnTo>
                  <a:lnTo>
                    <a:pt x="571" y="711"/>
                  </a:lnTo>
                  <a:lnTo>
                    <a:pt x="571" y="710"/>
                  </a:lnTo>
                  <a:lnTo>
                    <a:pt x="570" y="709"/>
                  </a:lnTo>
                  <a:lnTo>
                    <a:pt x="570" y="708"/>
                  </a:lnTo>
                  <a:lnTo>
                    <a:pt x="569" y="708"/>
                  </a:lnTo>
                  <a:lnTo>
                    <a:pt x="569" y="707"/>
                  </a:lnTo>
                  <a:lnTo>
                    <a:pt x="569" y="706"/>
                  </a:lnTo>
                  <a:lnTo>
                    <a:pt x="570" y="705"/>
                  </a:lnTo>
                  <a:lnTo>
                    <a:pt x="569" y="704"/>
                  </a:lnTo>
                  <a:lnTo>
                    <a:pt x="569" y="703"/>
                  </a:lnTo>
                  <a:lnTo>
                    <a:pt x="568" y="703"/>
                  </a:lnTo>
                  <a:lnTo>
                    <a:pt x="567" y="703"/>
                  </a:lnTo>
                  <a:lnTo>
                    <a:pt x="566" y="703"/>
                  </a:lnTo>
                  <a:lnTo>
                    <a:pt x="565" y="702"/>
                  </a:lnTo>
                  <a:lnTo>
                    <a:pt x="564" y="701"/>
                  </a:lnTo>
                  <a:lnTo>
                    <a:pt x="563" y="701"/>
                  </a:lnTo>
                  <a:lnTo>
                    <a:pt x="563" y="700"/>
                  </a:lnTo>
                  <a:lnTo>
                    <a:pt x="562" y="699"/>
                  </a:lnTo>
                  <a:lnTo>
                    <a:pt x="561" y="699"/>
                  </a:lnTo>
                  <a:lnTo>
                    <a:pt x="560" y="698"/>
                  </a:lnTo>
                  <a:lnTo>
                    <a:pt x="560" y="697"/>
                  </a:lnTo>
                  <a:lnTo>
                    <a:pt x="559" y="696"/>
                  </a:lnTo>
                  <a:lnTo>
                    <a:pt x="558" y="695"/>
                  </a:lnTo>
                  <a:lnTo>
                    <a:pt x="558" y="695"/>
                  </a:lnTo>
                  <a:lnTo>
                    <a:pt x="557" y="695"/>
                  </a:lnTo>
                  <a:lnTo>
                    <a:pt x="557" y="694"/>
                  </a:lnTo>
                  <a:lnTo>
                    <a:pt x="557" y="694"/>
                  </a:lnTo>
                  <a:lnTo>
                    <a:pt x="556" y="693"/>
                  </a:lnTo>
                  <a:lnTo>
                    <a:pt x="555" y="693"/>
                  </a:lnTo>
                  <a:lnTo>
                    <a:pt x="554" y="693"/>
                  </a:lnTo>
                  <a:lnTo>
                    <a:pt x="553" y="693"/>
                  </a:lnTo>
                  <a:lnTo>
                    <a:pt x="552" y="693"/>
                  </a:lnTo>
                  <a:lnTo>
                    <a:pt x="551" y="693"/>
                  </a:lnTo>
                  <a:lnTo>
                    <a:pt x="550" y="693"/>
                  </a:lnTo>
                  <a:lnTo>
                    <a:pt x="550" y="693"/>
                  </a:lnTo>
                  <a:lnTo>
                    <a:pt x="550" y="694"/>
                  </a:lnTo>
                  <a:lnTo>
                    <a:pt x="549" y="694"/>
                  </a:lnTo>
                  <a:lnTo>
                    <a:pt x="548" y="694"/>
                  </a:lnTo>
                  <a:lnTo>
                    <a:pt x="547" y="694"/>
                  </a:lnTo>
                  <a:lnTo>
                    <a:pt x="546" y="694"/>
                  </a:lnTo>
                  <a:lnTo>
                    <a:pt x="546" y="693"/>
                  </a:lnTo>
                  <a:lnTo>
                    <a:pt x="545" y="692"/>
                  </a:lnTo>
                  <a:lnTo>
                    <a:pt x="544" y="692"/>
                  </a:lnTo>
                  <a:lnTo>
                    <a:pt x="544" y="692"/>
                  </a:lnTo>
                  <a:lnTo>
                    <a:pt x="544" y="691"/>
                  </a:lnTo>
                  <a:lnTo>
                    <a:pt x="543" y="691"/>
                  </a:lnTo>
                  <a:lnTo>
                    <a:pt x="542" y="691"/>
                  </a:lnTo>
                  <a:lnTo>
                    <a:pt x="541" y="691"/>
                  </a:lnTo>
                  <a:lnTo>
                    <a:pt x="540" y="690"/>
                  </a:lnTo>
                  <a:lnTo>
                    <a:pt x="539" y="690"/>
                  </a:lnTo>
                  <a:lnTo>
                    <a:pt x="538" y="690"/>
                  </a:lnTo>
                  <a:lnTo>
                    <a:pt x="537" y="690"/>
                  </a:lnTo>
                  <a:lnTo>
                    <a:pt x="537" y="690"/>
                  </a:lnTo>
                  <a:lnTo>
                    <a:pt x="536" y="690"/>
                  </a:lnTo>
                  <a:lnTo>
                    <a:pt x="535" y="690"/>
                  </a:lnTo>
                  <a:lnTo>
                    <a:pt x="534" y="690"/>
                  </a:lnTo>
                  <a:lnTo>
                    <a:pt x="533" y="689"/>
                  </a:lnTo>
                  <a:lnTo>
                    <a:pt x="532" y="689"/>
                  </a:lnTo>
                  <a:lnTo>
                    <a:pt x="531" y="689"/>
                  </a:lnTo>
                  <a:lnTo>
                    <a:pt x="531" y="689"/>
                  </a:lnTo>
                  <a:lnTo>
                    <a:pt x="530" y="689"/>
                  </a:lnTo>
                  <a:lnTo>
                    <a:pt x="529" y="689"/>
                  </a:lnTo>
                  <a:lnTo>
                    <a:pt x="528" y="689"/>
                  </a:lnTo>
                  <a:lnTo>
                    <a:pt x="528" y="689"/>
                  </a:lnTo>
                  <a:lnTo>
                    <a:pt x="527" y="689"/>
                  </a:lnTo>
                  <a:lnTo>
                    <a:pt x="526" y="689"/>
                  </a:lnTo>
                  <a:lnTo>
                    <a:pt x="525" y="689"/>
                  </a:lnTo>
                  <a:lnTo>
                    <a:pt x="525" y="689"/>
                  </a:lnTo>
                  <a:lnTo>
                    <a:pt x="524" y="689"/>
                  </a:lnTo>
                  <a:lnTo>
                    <a:pt x="523" y="689"/>
                  </a:lnTo>
                  <a:lnTo>
                    <a:pt x="522" y="689"/>
                  </a:lnTo>
                  <a:lnTo>
                    <a:pt x="522" y="688"/>
                  </a:lnTo>
                  <a:lnTo>
                    <a:pt x="521" y="687"/>
                  </a:lnTo>
                  <a:lnTo>
                    <a:pt x="521" y="686"/>
                  </a:lnTo>
                  <a:lnTo>
                    <a:pt x="520" y="687"/>
                  </a:lnTo>
                  <a:lnTo>
                    <a:pt x="520" y="686"/>
                  </a:lnTo>
                  <a:lnTo>
                    <a:pt x="519" y="686"/>
                  </a:lnTo>
                  <a:lnTo>
                    <a:pt x="518" y="685"/>
                  </a:lnTo>
                  <a:lnTo>
                    <a:pt x="518" y="685"/>
                  </a:lnTo>
                  <a:lnTo>
                    <a:pt x="518" y="684"/>
                  </a:lnTo>
                  <a:lnTo>
                    <a:pt x="517" y="684"/>
                  </a:lnTo>
                  <a:lnTo>
                    <a:pt x="516" y="683"/>
                  </a:lnTo>
                  <a:lnTo>
                    <a:pt x="516" y="682"/>
                  </a:lnTo>
                  <a:lnTo>
                    <a:pt x="515" y="682"/>
                  </a:lnTo>
                  <a:lnTo>
                    <a:pt x="515" y="681"/>
                  </a:lnTo>
                  <a:lnTo>
                    <a:pt x="514" y="681"/>
                  </a:lnTo>
                  <a:lnTo>
                    <a:pt x="513" y="680"/>
                  </a:lnTo>
                  <a:lnTo>
                    <a:pt x="512" y="680"/>
                  </a:lnTo>
                  <a:lnTo>
                    <a:pt x="512" y="680"/>
                  </a:lnTo>
                  <a:lnTo>
                    <a:pt x="511" y="679"/>
                  </a:lnTo>
                  <a:lnTo>
                    <a:pt x="510" y="678"/>
                  </a:lnTo>
                  <a:lnTo>
                    <a:pt x="509" y="679"/>
                  </a:lnTo>
                  <a:lnTo>
                    <a:pt x="508" y="678"/>
                  </a:lnTo>
                  <a:lnTo>
                    <a:pt x="508" y="677"/>
                  </a:lnTo>
                  <a:lnTo>
                    <a:pt x="507" y="676"/>
                  </a:lnTo>
                  <a:lnTo>
                    <a:pt x="506" y="676"/>
                  </a:lnTo>
                  <a:lnTo>
                    <a:pt x="506" y="676"/>
                  </a:lnTo>
                  <a:lnTo>
                    <a:pt x="505" y="676"/>
                  </a:lnTo>
                  <a:lnTo>
                    <a:pt x="504" y="676"/>
                  </a:lnTo>
                  <a:lnTo>
                    <a:pt x="503" y="676"/>
                  </a:lnTo>
                  <a:lnTo>
                    <a:pt x="502" y="676"/>
                  </a:lnTo>
                  <a:lnTo>
                    <a:pt x="501" y="676"/>
                  </a:lnTo>
                  <a:lnTo>
                    <a:pt x="500" y="676"/>
                  </a:lnTo>
                  <a:lnTo>
                    <a:pt x="499" y="676"/>
                  </a:lnTo>
                  <a:lnTo>
                    <a:pt x="499" y="676"/>
                  </a:lnTo>
                  <a:lnTo>
                    <a:pt x="498" y="677"/>
                  </a:lnTo>
                  <a:lnTo>
                    <a:pt x="497" y="677"/>
                  </a:lnTo>
                  <a:lnTo>
                    <a:pt x="496" y="677"/>
                  </a:lnTo>
                  <a:lnTo>
                    <a:pt x="495" y="676"/>
                  </a:lnTo>
                  <a:lnTo>
                    <a:pt x="494" y="676"/>
                  </a:lnTo>
                  <a:lnTo>
                    <a:pt x="494" y="676"/>
                  </a:lnTo>
                  <a:lnTo>
                    <a:pt x="493" y="675"/>
                  </a:lnTo>
                  <a:lnTo>
                    <a:pt x="493" y="675"/>
                  </a:lnTo>
                  <a:lnTo>
                    <a:pt x="493" y="674"/>
                  </a:lnTo>
                  <a:lnTo>
                    <a:pt x="492" y="674"/>
                  </a:lnTo>
                  <a:lnTo>
                    <a:pt x="491" y="675"/>
                  </a:lnTo>
                  <a:lnTo>
                    <a:pt x="491" y="674"/>
                  </a:lnTo>
                  <a:lnTo>
                    <a:pt x="490" y="673"/>
                  </a:lnTo>
                  <a:lnTo>
                    <a:pt x="489" y="673"/>
                  </a:lnTo>
                  <a:lnTo>
                    <a:pt x="488" y="672"/>
                  </a:lnTo>
                  <a:lnTo>
                    <a:pt x="489" y="671"/>
                  </a:lnTo>
                  <a:lnTo>
                    <a:pt x="488" y="671"/>
                  </a:lnTo>
                  <a:lnTo>
                    <a:pt x="487" y="670"/>
                  </a:lnTo>
                  <a:lnTo>
                    <a:pt x="487" y="670"/>
                  </a:lnTo>
                  <a:lnTo>
                    <a:pt x="486" y="670"/>
                  </a:lnTo>
                  <a:lnTo>
                    <a:pt x="485" y="670"/>
                  </a:lnTo>
                  <a:lnTo>
                    <a:pt x="484" y="670"/>
                  </a:lnTo>
                  <a:lnTo>
                    <a:pt x="483" y="670"/>
                  </a:lnTo>
                  <a:lnTo>
                    <a:pt x="483" y="669"/>
                  </a:lnTo>
                  <a:lnTo>
                    <a:pt x="482" y="669"/>
                  </a:lnTo>
                  <a:lnTo>
                    <a:pt x="482" y="668"/>
                  </a:lnTo>
                  <a:lnTo>
                    <a:pt x="481" y="667"/>
                  </a:lnTo>
                  <a:lnTo>
                    <a:pt x="482" y="667"/>
                  </a:lnTo>
                  <a:lnTo>
                    <a:pt x="481" y="666"/>
                  </a:lnTo>
                  <a:lnTo>
                    <a:pt x="480" y="665"/>
                  </a:lnTo>
                  <a:lnTo>
                    <a:pt x="481" y="665"/>
                  </a:lnTo>
                  <a:lnTo>
                    <a:pt x="480" y="664"/>
                  </a:lnTo>
                  <a:lnTo>
                    <a:pt x="480" y="663"/>
                  </a:lnTo>
                  <a:lnTo>
                    <a:pt x="480" y="663"/>
                  </a:lnTo>
                  <a:lnTo>
                    <a:pt x="479" y="662"/>
                  </a:lnTo>
                  <a:lnTo>
                    <a:pt x="478" y="662"/>
                  </a:lnTo>
                  <a:lnTo>
                    <a:pt x="477" y="661"/>
                  </a:lnTo>
                  <a:lnTo>
                    <a:pt x="478" y="660"/>
                  </a:lnTo>
                  <a:lnTo>
                    <a:pt x="478" y="659"/>
                  </a:lnTo>
                  <a:lnTo>
                    <a:pt x="479" y="659"/>
                  </a:lnTo>
                  <a:lnTo>
                    <a:pt x="479" y="658"/>
                  </a:lnTo>
                  <a:lnTo>
                    <a:pt x="478" y="657"/>
                  </a:lnTo>
                  <a:lnTo>
                    <a:pt x="478" y="657"/>
                  </a:lnTo>
                  <a:lnTo>
                    <a:pt x="477" y="657"/>
                  </a:lnTo>
                  <a:lnTo>
                    <a:pt x="477" y="656"/>
                  </a:lnTo>
                  <a:lnTo>
                    <a:pt x="477" y="655"/>
                  </a:lnTo>
                  <a:lnTo>
                    <a:pt x="476" y="655"/>
                  </a:lnTo>
                  <a:lnTo>
                    <a:pt x="475" y="655"/>
                  </a:lnTo>
                  <a:lnTo>
                    <a:pt x="475" y="654"/>
                  </a:lnTo>
                  <a:lnTo>
                    <a:pt x="475" y="653"/>
                  </a:lnTo>
                  <a:lnTo>
                    <a:pt x="475" y="652"/>
                  </a:lnTo>
                  <a:lnTo>
                    <a:pt x="476" y="651"/>
                  </a:lnTo>
                  <a:lnTo>
                    <a:pt x="474" y="650"/>
                  </a:lnTo>
                  <a:lnTo>
                    <a:pt x="475" y="650"/>
                  </a:lnTo>
                  <a:lnTo>
                    <a:pt x="475" y="650"/>
                  </a:lnTo>
                  <a:lnTo>
                    <a:pt x="475" y="649"/>
                  </a:lnTo>
                  <a:lnTo>
                    <a:pt x="475" y="648"/>
                  </a:lnTo>
                  <a:lnTo>
                    <a:pt x="474" y="648"/>
                  </a:lnTo>
                  <a:lnTo>
                    <a:pt x="474" y="647"/>
                  </a:lnTo>
                  <a:lnTo>
                    <a:pt x="473" y="646"/>
                  </a:lnTo>
                  <a:lnTo>
                    <a:pt x="473" y="645"/>
                  </a:lnTo>
                  <a:lnTo>
                    <a:pt x="472" y="644"/>
                  </a:lnTo>
                  <a:lnTo>
                    <a:pt x="472" y="644"/>
                  </a:lnTo>
                  <a:lnTo>
                    <a:pt x="471" y="644"/>
                  </a:lnTo>
                  <a:lnTo>
                    <a:pt x="471" y="643"/>
                  </a:lnTo>
                  <a:lnTo>
                    <a:pt x="472" y="643"/>
                  </a:lnTo>
                  <a:lnTo>
                    <a:pt x="472" y="642"/>
                  </a:lnTo>
                  <a:lnTo>
                    <a:pt x="471" y="641"/>
                  </a:lnTo>
                  <a:lnTo>
                    <a:pt x="470" y="641"/>
                  </a:lnTo>
                  <a:lnTo>
                    <a:pt x="469" y="641"/>
                  </a:lnTo>
                  <a:lnTo>
                    <a:pt x="469" y="640"/>
                  </a:lnTo>
                  <a:lnTo>
                    <a:pt x="470" y="640"/>
                  </a:lnTo>
                  <a:lnTo>
                    <a:pt x="470" y="639"/>
                  </a:lnTo>
                  <a:lnTo>
                    <a:pt x="469" y="638"/>
                  </a:lnTo>
                  <a:lnTo>
                    <a:pt x="469" y="638"/>
                  </a:lnTo>
                  <a:lnTo>
                    <a:pt x="468" y="638"/>
                  </a:lnTo>
                  <a:lnTo>
                    <a:pt x="468" y="637"/>
                  </a:lnTo>
                  <a:lnTo>
                    <a:pt x="467" y="637"/>
                  </a:lnTo>
                  <a:lnTo>
                    <a:pt x="467" y="636"/>
                  </a:lnTo>
                  <a:lnTo>
                    <a:pt x="466" y="636"/>
                  </a:lnTo>
                  <a:lnTo>
                    <a:pt x="467" y="636"/>
                  </a:lnTo>
                  <a:lnTo>
                    <a:pt x="467" y="635"/>
                  </a:lnTo>
                  <a:lnTo>
                    <a:pt x="467" y="634"/>
                  </a:lnTo>
                  <a:lnTo>
                    <a:pt x="467" y="633"/>
                  </a:lnTo>
                  <a:lnTo>
                    <a:pt x="466" y="632"/>
                  </a:lnTo>
                  <a:lnTo>
                    <a:pt x="466" y="631"/>
                  </a:lnTo>
                  <a:lnTo>
                    <a:pt x="466" y="631"/>
                  </a:lnTo>
                  <a:lnTo>
                    <a:pt x="467" y="630"/>
                  </a:lnTo>
                  <a:lnTo>
                    <a:pt x="466" y="629"/>
                  </a:lnTo>
                  <a:lnTo>
                    <a:pt x="465" y="630"/>
                  </a:lnTo>
                  <a:lnTo>
                    <a:pt x="464" y="629"/>
                  </a:lnTo>
                  <a:lnTo>
                    <a:pt x="464" y="628"/>
                  </a:lnTo>
                  <a:lnTo>
                    <a:pt x="463" y="629"/>
                  </a:lnTo>
                  <a:lnTo>
                    <a:pt x="462" y="629"/>
                  </a:lnTo>
                  <a:lnTo>
                    <a:pt x="462" y="628"/>
                  </a:lnTo>
                  <a:lnTo>
                    <a:pt x="463" y="627"/>
                  </a:lnTo>
                  <a:lnTo>
                    <a:pt x="463" y="626"/>
                  </a:lnTo>
                  <a:lnTo>
                    <a:pt x="463" y="625"/>
                  </a:lnTo>
                  <a:lnTo>
                    <a:pt x="462" y="625"/>
                  </a:lnTo>
                  <a:lnTo>
                    <a:pt x="462" y="624"/>
                  </a:lnTo>
                  <a:lnTo>
                    <a:pt x="461" y="624"/>
                  </a:lnTo>
                  <a:lnTo>
                    <a:pt x="461" y="623"/>
                  </a:lnTo>
                  <a:lnTo>
                    <a:pt x="461" y="622"/>
                  </a:lnTo>
                  <a:lnTo>
                    <a:pt x="462" y="622"/>
                  </a:lnTo>
                  <a:lnTo>
                    <a:pt x="462" y="621"/>
                  </a:lnTo>
                  <a:lnTo>
                    <a:pt x="461" y="621"/>
                  </a:lnTo>
                  <a:lnTo>
                    <a:pt x="461" y="620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61" y="618"/>
                  </a:lnTo>
                  <a:lnTo>
                    <a:pt x="461" y="617"/>
                  </a:lnTo>
                  <a:lnTo>
                    <a:pt x="461" y="616"/>
                  </a:lnTo>
                  <a:lnTo>
                    <a:pt x="461" y="615"/>
                  </a:lnTo>
                  <a:lnTo>
                    <a:pt x="462" y="615"/>
                  </a:lnTo>
                  <a:lnTo>
                    <a:pt x="462" y="614"/>
                  </a:lnTo>
                  <a:lnTo>
                    <a:pt x="461" y="613"/>
                  </a:lnTo>
                  <a:lnTo>
                    <a:pt x="461" y="612"/>
                  </a:lnTo>
                  <a:lnTo>
                    <a:pt x="461" y="612"/>
                  </a:lnTo>
                  <a:lnTo>
                    <a:pt x="461" y="612"/>
                  </a:lnTo>
                  <a:lnTo>
                    <a:pt x="461" y="611"/>
                  </a:lnTo>
                  <a:lnTo>
                    <a:pt x="460" y="611"/>
                  </a:lnTo>
                  <a:lnTo>
                    <a:pt x="460" y="610"/>
                  </a:lnTo>
                  <a:lnTo>
                    <a:pt x="459" y="609"/>
                  </a:lnTo>
                  <a:lnTo>
                    <a:pt x="458" y="609"/>
                  </a:lnTo>
                  <a:lnTo>
                    <a:pt x="458" y="608"/>
                  </a:lnTo>
                  <a:lnTo>
                    <a:pt x="458" y="607"/>
                  </a:lnTo>
                  <a:lnTo>
                    <a:pt x="457" y="608"/>
                  </a:lnTo>
                  <a:lnTo>
                    <a:pt x="456" y="608"/>
                  </a:lnTo>
                  <a:lnTo>
                    <a:pt x="455" y="607"/>
                  </a:lnTo>
                  <a:lnTo>
                    <a:pt x="455" y="606"/>
                  </a:lnTo>
                  <a:lnTo>
                    <a:pt x="454" y="606"/>
                  </a:lnTo>
                  <a:lnTo>
                    <a:pt x="454" y="604"/>
                  </a:lnTo>
                  <a:lnTo>
                    <a:pt x="453" y="604"/>
                  </a:lnTo>
                  <a:lnTo>
                    <a:pt x="453" y="603"/>
                  </a:lnTo>
                  <a:lnTo>
                    <a:pt x="453" y="602"/>
                  </a:lnTo>
                  <a:lnTo>
                    <a:pt x="453" y="601"/>
                  </a:lnTo>
                  <a:lnTo>
                    <a:pt x="452" y="601"/>
                  </a:lnTo>
                  <a:lnTo>
                    <a:pt x="452" y="600"/>
                  </a:lnTo>
                  <a:lnTo>
                    <a:pt x="453" y="600"/>
                  </a:lnTo>
                  <a:lnTo>
                    <a:pt x="452" y="600"/>
                  </a:lnTo>
                  <a:lnTo>
                    <a:pt x="451" y="599"/>
                  </a:lnTo>
                  <a:lnTo>
                    <a:pt x="451" y="598"/>
                  </a:lnTo>
                  <a:lnTo>
                    <a:pt x="450" y="598"/>
                  </a:lnTo>
                  <a:lnTo>
                    <a:pt x="450" y="597"/>
                  </a:lnTo>
                  <a:lnTo>
                    <a:pt x="450" y="596"/>
                  </a:lnTo>
                  <a:lnTo>
                    <a:pt x="450" y="595"/>
                  </a:lnTo>
                  <a:lnTo>
                    <a:pt x="449" y="595"/>
                  </a:lnTo>
                  <a:lnTo>
                    <a:pt x="448" y="595"/>
                  </a:lnTo>
                  <a:lnTo>
                    <a:pt x="448" y="595"/>
                  </a:lnTo>
                  <a:lnTo>
                    <a:pt x="447" y="595"/>
                  </a:lnTo>
                  <a:lnTo>
                    <a:pt x="447" y="596"/>
                  </a:lnTo>
                  <a:lnTo>
                    <a:pt x="446" y="596"/>
                  </a:lnTo>
                  <a:lnTo>
                    <a:pt x="445" y="596"/>
                  </a:lnTo>
                  <a:lnTo>
                    <a:pt x="444" y="596"/>
                  </a:lnTo>
                  <a:lnTo>
                    <a:pt x="444" y="595"/>
                  </a:lnTo>
                  <a:lnTo>
                    <a:pt x="445" y="595"/>
                  </a:lnTo>
                  <a:lnTo>
                    <a:pt x="444" y="594"/>
                  </a:lnTo>
                  <a:lnTo>
                    <a:pt x="443" y="594"/>
                  </a:lnTo>
                  <a:lnTo>
                    <a:pt x="442" y="594"/>
                  </a:lnTo>
                  <a:lnTo>
                    <a:pt x="442" y="594"/>
                  </a:lnTo>
                  <a:lnTo>
                    <a:pt x="441" y="594"/>
                  </a:lnTo>
                  <a:lnTo>
                    <a:pt x="440" y="594"/>
                  </a:lnTo>
                  <a:lnTo>
                    <a:pt x="440" y="595"/>
                  </a:lnTo>
                  <a:lnTo>
                    <a:pt x="439" y="594"/>
                  </a:lnTo>
                  <a:lnTo>
                    <a:pt x="438" y="594"/>
                  </a:lnTo>
                  <a:lnTo>
                    <a:pt x="437" y="594"/>
                  </a:lnTo>
                  <a:lnTo>
                    <a:pt x="436" y="593"/>
                  </a:lnTo>
                  <a:lnTo>
                    <a:pt x="436" y="593"/>
                  </a:lnTo>
                  <a:lnTo>
                    <a:pt x="435" y="594"/>
                  </a:lnTo>
                  <a:lnTo>
                    <a:pt x="435" y="593"/>
                  </a:lnTo>
                  <a:lnTo>
                    <a:pt x="434" y="594"/>
                  </a:lnTo>
                  <a:lnTo>
                    <a:pt x="433" y="593"/>
                  </a:lnTo>
                  <a:lnTo>
                    <a:pt x="432" y="593"/>
                  </a:lnTo>
                  <a:lnTo>
                    <a:pt x="431" y="593"/>
                  </a:lnTo>
                  <a:lnTo>
                    <a:pt x="430" y="593"/>
                  </a:lnTo>
                  <a:lnTo>
                    <a:pt x="429" y="593"/>
                  </a:lnTo>
                  <a:lnTo>
                    <a:pt x="429" y="593"/>
                  </a:lnTo>
                  <a:lnTo>
                    <a:pt x="428" y="593"/>
                  </a:lnTo>
                  <a:lnTo>
                    <a:pt x="428" y="592"/>
                  </a:lnTo>
                  <a:lnTo>
                    <a:pt x="428" y="591"/>
                  </a:lnTo>
                  <a:lnTo>
                    <a:pt x="427" y="591"/>
                  </a:lnTo>
                  <a:lnTo>
                    <a:pt x="426" y="591"/>
                  </a:lnTo>
                  <a:lnTo>
                    <a:pt x="425" y="591"/>
                  </a:lnTo>
                  <a:lnTo>
                    <a:pt x="424" y="591"/>
                  </a:lnTo>
                  <a:lnTo>
                    <a:pt x="423" y="591"/>
                  </a:lnTo>
                  <a:lnTo>
                    <a:pt x="423" y="591"/>
                  </a:lnTo>
                  <a:lnTo>
                    <a:pt x="422" y="591"/>
                  </a:lnTo>
                  <a:lnTo>
                    <a:pt x="421" y="591"/>
                  </a:lnTo>
                  <a:lnTo>
                    <a:pt x="420" y="591"/>
                  </a:lnTo>
                  <a:lnTo>
                    <a:pt x="419" y="591"/>
                  </a:lnTo>
                  <a:lnTo>
                    <a:pt x="418" y="590"/>
                  </a:lnTo>
                  <a:lnTo>
                    <a:pt x="418" y="589"/>
                  </a:lnTo>
                  <a:lnTo>
                    <a:pt x="418" y="588"/>
                  </a:lnTo>
                  <a:lnTo>
                    <a:pt x="417" y="588"/>
                  </a:lnTo>
                  <a:lnTo>
                    <a:pt x="416" y="588"/>
                  </a:lnTo>
                  <a:lnTo>
                    <a:pt x="416" y="588"/>
                  </a:lnTo>
                  <a:lnTo>
                    <a:pt x="415" y="588"/>
                  </a:lnTo>
                  <a:lnTo>
                    <a:pt x="414" y="588"/>
                  </a:lnTo>
                  <a:lnTo>
                    <a:pt x="413" y="588"/>
                  </a:lnTo>
                  <a:lnTo>
                    <a:pt x="413" y="589"/>
                  </a:lnTo>
                  <a:lnTo>
                    <a:pt x="413" y="590"/>
                  </a:lnTo>
                  <a:lnTo>
                    <a:pt x="412" y="590"/>
                  </a:lnTo>
                  <a:lnTo>
                    <a:pt x="411" y="590"/>
                  </a:lnTo>
                  <a:lnTo>
                    <a:pt x="410" y="590"/>
                  </a:lnTo>
                  <a:lnTo>
                    <a:pt x="405" y="593"/>
                  </a:lnTo>
                  <a:lnTo>
                    <a:pt x="404" y="595"/>
                  </a:lnTo>
                  <a:lnTo>
                    <a:pt x="404" y="597"/>
                  </a:lnTo>
                  <a:lnTo>
                    <a:pt x="403" y="598"/>
                  </a:lnTo>
                  <a:lnTo>
                    <a:pt x="402" y="600"/>
                  </a:lnTo>
                  <a:lnTo>
                    <a:pt x="399" y="600"/>
                  </a:lnTo>
                  <a:lnTo>
                    <a:pt x="398" y="600"/>
                  </a:lnTo>
                  <a:lnTo>
                    <a:pt x="397" y="600"/>
                  </a:lnTo>
                  <a:lnTo>
                    <a:pt x="397" y="600"/>
                  </a:lnTo>
                  <a:lnTo>
                    <a:pt x="396" y="600"/>
                  </a:lnTo>
                  <a:lnTo>
                    <a:pt x="396" y="601"/>
                  </a:lnTo>
                  <a:lnTo>
                    <a:pt x="397" y="601"/>
                  </a:lnTo>
                  <a:lnTo>
                    <a:pt x="397" y="602"/>
                  </a:lnTo>
                  <a:lnTo>
                    <a:pt x="396" y="603"/>
                  </a:lnTo>
                  <a:lnTo>
                    <a:pt x="396" y="604"/>
                  </a:lnTo>
                  <a:lnTo>
                    <a:pt x="395" y="605"/>
                  </a:lnTo>
                  <a:lnTo>
                    <a:pt x="394" y="605"/>
                  </a:lnTo>
                  <a:lnTo>
                    <a:pt x="394" y="606"/>
                  </a:lnTo>
                  <a:lnTo>
                    <a:pt x="394" y="606"/>
                  </a:lnTo>
                  <a:lnTo>
                    <a:pt x="393" y="606"/>
                  </a:lnTo>
                  <a:lnTo>
                    <a:pt x="392" y="605"/>
                  </a:lnTo>
                  <a:lnTo>
                    <a:pt x="392" y="606"/>
                  </a:lnTo>
                  <a:lnTo>
                    <a:pt x="391" y="606"/>
                  </a:lnTo>
                  <a:lnTo>
                    <a:pt x="391" y="606"/>
                  </a:lnTo>
                  <a:lnTo>
                    <a:pt x="391" y="606"/>
                  </a:lnTo>
                  <a:lnTo>
                    <a:pt x="390" y="607"/>
                  </a:lnTo>
                  <a:lnTo>
                    <a:pt x="389" y="607"/>
                  </a:lnTo>
                  <a:lnTo>
                    <a:pt x="388" y="607"/>
                  </a:lnTo>
                  <a:lnTo>
                    <a:pt x="387" y="606"/>
                  </a:lnTo>
                  <a:lnTo>
                    <a:pt x="386" y="606"/>
                  </a:lnTo>
                  <a:lnTo>
                    <a:pt x="385" y="606"/>
                  </a:lnTo>
                  <a:lnTo>
                    <a:pt x="385" y="606"/>
                  </a:lnTo>
                  <a:lnTo>
                    <a:pt x="385" y="607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09"/>
                  </a:lnTo>
                  <a:lnTo>
                    <a:pt x="383" y="609"/>
                  </a:lnTo>
                  <a:lnTo>
                    <a:pt x="382" y="609"/>
                  </a:lnTo>
                  <a:lnTo>
                    <a:pt x="381" y="607"/>
                  </a:lnTo>
                  <a:lnTo>
                    <a:pt x="382" y="606"/>
                  </a:lnTo>
                  <a:lnTo>
                    <a:pt x="381" y="606"/>
                  </a:lnTo>
                  <a:lnTo>
                    <a:pt x="380" y="606"/>
                  </a:lnTo>
                  <a:lnTo>
                    <a:pt x="379" y="606"/>
                  </a:lnTo>
                  <a:lnTo>
                    <a:pt x="378" y="606"/>
                  </a:lnTo>
                  <a:lnTo>
                    <a:pt x="378" y="606"/>
                  </a:lnTo>
                  <a:lnTo>
                    <a:pt x="378" y="607"/>
                  </a:lnTo>
                  <a:lnTo>
                    <a:pt x="378" y="608"/>
                  </a:lnTo>
                  <a:lnTo>
                    <a:pt x="377" y="608"/>
                  </a:lnTo>
                  <a:lnTo>
                    <a:pt x="376" y="608"/>
                  </a:lnTo>
                  <a:lnTo>
                    <a:pt x="376" y="607"/>
                  </a:lnTo>
                  <a:lnTo>
                    <a:pt x="375" y="607"/>
                  </a:lnTo>
                  <a:lnTo>
                    <a:pt x="375" y="606"/>
                  </a:lnTo>
                  <a:lnTo>
                    <a:pt x="375" y="606"/>
                  </a:lnTo>
                  <a:lnTo>
                    <a:pt x="374" y="606"/>
                  </a:lnTo>
                  <a:lnTo>
                    <a:pt x="373" y="606"/>
                  </a:lnTo>
                  <a:lnTo>
                    <a:pt x="373" y="605"/>
                  </a:lnTo>
                  <a:lnTo>
                    <a:pt x="372" y="604"/>
                  </a:lnTo>
                  <a:lnTo>
                    <a:pt x="372" y="605"/>
                  </a:lnTo>
                  <a:lnTo>
                    <a:pt x="372" y="605"/>
                  </a:lnTo>
                  <a:lnTo>
                    <a:pt x="372" y="604"/>
                  </a:lnTo>
                  <a:lnTo>
                    <a:pt x="371" y="604"/>
                  </a:lnTo>
                  <a:lnTo>
                    <a:pt x="370" y="604"/>
                  </a:lnTo>
                  <a:lnTo>
                    <a:pt x="369" y="605"/>
                  </a:lnTo>
                  <a:lnTo>
                    <a:pt x="368" y="605"/>
                  </a:lnTo>
                  <a:lnTo>
                    <a:pt x="367" y="605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7"/>
                  </a:lnTo>
                  <a:lnTo>
                    <a:pt x="365" y="606"/>
                  </a:lnTo>
                  <a:lnTo>
                    <a:pt x="364" y="606"/>
                  </a:lnTo>
                  <a:lnTo>
                    <a:pt x="363" y="606"/>
                  </a:lnTo>
                  <a:lnTo>
                    <a:pt x="362" y="606"/>
                  </a:lnTo>
                  <a:lnTo>
                    <a:pt x="361" y="606"/>
                  </a:lnTo>
                  <a:lnTo>
                    <a:pt x="360" y="607"/>
                  </a:lnTo>
                  <a:lnTo>
                    <a:pt x="360" y="608"/>
                  </a:lnTo>
                  <a:lnTo>
                    <a:pt x="361" y="608"/>
                  </a:lnTo>
                  <a:lnTo>
                    <a:pt x="360" y="608"/>
                  </a:lnTo>
                  <a:lnTo>
                    <a:pt x="359" y="608"/>
                  </a:lnTo>
                  <a:lnTo>
                    <a:pt x="359" y="607"/>
                  </a:lnTo>
                  <a:lnTo>
                    <a:pt x="358" y="607"/>
                  </a:lnTo>
                  <a:lnTo>
                    <a:pt x="357" y="608"/>
                  </a:lnTo>
                  <a:lnTo>
                    <a:pt x="356" y="607"/>
                  </a:lnTo>
                  <a:lnTo>
                    <a:pt x="355" y="607"/>
                  </a:lnTo>
                  <a:lnTo>
                    <a:pt x="354" y="607"/>
                  </a:lnTo>
                  <a:lnTo>
                    <a:pt x="353" y="607"/>
                  </a:lnTo>
                  <a:lnTo>
                    <a:pt x="353" y="607"/>
                  </a:lnTo>
                  <a:lnTo>
                    <a:pt x="352" y="607"/>
                  </a:lnTo>
                  <a:lnTo>
                    <a:pt x="351" y="607"/>
                  </a:lnTo>
                  <a:lnTo>
                    <a:pt x="350" y="607"/>
                  </a:lnTo>
                  <a:lnTo>
                    <a:pt x="349" y="607"/>
                  </a:lnTo>
                  <a:lnTo>
                    <a:pt x="348" y="607"/>
                  </a:lnTo>
                  <a:lnTo>
                    <a:pt x="347" y="607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6" y="606"/>
                  </a:lnTo>
                  <a:lnTo>
                    <a:pt x="346" y="605"/>
                  </a:lnTo>
                  <a:lnTo>
                    <a:pt x="346" y="605"/>
                  </a:lnTo>
                  <a:lnTo>
                    <a:pt x="345" y="605"/>
                  </a:lnTo>
                  <a:lnTo>
                    <a:pt x="344" y="604"/>
                  </a:lnTo>
                  <a:lnTo>
                    <a:pt x="343" y="604"/>
                  </a:lnTo>
                  <a:lnTo>
                    <a:pt x="343" y="603"/>
                  </a:lnTo>
                  <a:lnTo>
                    <a:pt x="342" y="603"/>
                  </a:lnTo>
                  <a:lnTo>
                    <a:pt x="342" y="602"/>
                  </a:lnTo>
                  <a:lnTo>
                    <a:pt x="341" y="602"/>
                  </a:lnTo>
                  <a:lnTo>
                    <a:pt x="340" y="601"/>
                  </a:lnTo>
                  <a:lnTo>
                    <a:pt x="340" y="602"/>
                  </a:lnTo>
                  <a:lnTo>
                    <a:pt x="340" y="602"/>
                  </a:lnTo>
                  <a:lnTo>
                    <a:pt x="339" y="603"/>
                  </a:lnTo>
                  <a:lnTo>
                    <a:pt x="338" y="603"/>
                  </a:lnTo>
                  <a:lnTo>
                    <a:pt x="337" y="603"/>
                  </a:lnTo>
                  <a:lnTo>
                    <a:pt x="336" y="603"/>
                  </a:lnTo>
                  <a:lnTo>
                    <a:pt x="335" y="602"/>
                  </a:lnTo>
                  <a:lnTo>
                    <a:pt x="334" y="602"/>
                  </a:lnTo>
                  <a:lnTo>
                    <a:pt x="334" y="602"/>
                  </a:lnTo>
                  <a:lnTo>
                    <a:pt x="334" y="601"/>
                  </a:lnTo>
                  <a:lnTo>
                    <a:pt x="333" y="601"/>
                  </a:lnTo>
                  <a:lnTo>
                    <a:pt x="332" y="601"/>
                  </a:lnTo>
                  <a:lnTo>
                    <a:pt x="331" y="600"/>
                  </a:lnTo>
                  <a:lnTo>
                    <a:pt x="330" y="600"/>
                  </a:lnTo>
                  <a:lnTo>
                    <a:pt x="329" y="600"/>
                  </a:lnTo>
                  <a:lnTo>
                    <a:pt x="329" y="601"/>
                  </a:lnTo>
                  <a:lnTo>
                    <a:pt x="328" y="601"/>
                  </a:lnTo>
                  <a:lnTo>
                    <a:pt x="328" y="602"/>
                  </a:lnTo>
                  <a:lnTo>
                    <a:pt x="328" y="603"/>
                  </a:lnTo>
                  <a:lnTo>
                    <a:pt x="327" y="603"/>
                  </a:lnTo>
                  <a:lnTo>
                    <a:pt x="327" y="604"/>
                  </a:lnTo>
                  <a:lnTo>
                    <a:pt x="326" y="604"/>
                  </a:lnTo>
                  <a:lnTo>
                    <a:pt x="325" y="604"/>
                  </a:lnTo>
                  <a:lnTo>
                    <a:pt x="324" y="604"/>
                  </a:lnTo>
                  <a:lnTo>
                    <a:pt x="324" y="603"/>
                  </a:lnTo>
                  <a:lnTo>
                    <a:pt x="323" y="602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1" y="601"/>
                  </a:lnTo>
                  <a:lnTo>
                    <a:pt x="321" y="600"/>
                  </a:lnTo>
                  <a:lnTo>
                    <a:pt x="320" y="600"/>
                  </a:lnTo>
                  <a:lnTo>
                    <a:pt x="320" y="600"/>
                  </a:lnTo>
                  <a:lnTo>
                    <a:pt x="320" y="599"/>
                  </a:lnTo>
                  <a:lnTo>
                    <a:pt x="320" y="598"/>
                  </a:lnTo>
                  <a:lnTo>
                    <a:pt x="319" y="597"/>
                  </a:lnTo>
                  <a:lnTo>
                    <a:pt x="319" y="596"/>
                  </a:lnTo>
                  <a:lnTo>
                    <a:pt x="319" y="595"/>
                  </a:lnTo>
                  <a:lnTo>
                    <a:pt x="318" y="594"/>
                  </a:lnTo>
                  <a:lnTo>
                    <a:pt x="317" y="595"/>
                  </a:lnTo>
                  <a:lnTo>
                    <a:pt x="316" y="595"/>
                  </a:lnTo>
                  <a:lnTo>
                    <a:pt x="315" y="596"/>
                  </a:lnTo>
                  <a:lnTo>
                    <a:pt x="315" y="596"/>
                  </a:lnTo>
                  <a:lnTo>
                    <a:pt x="315" y="595"/>
                  </a:lnTo>
                  <a:lnTo>
                    <a:pt x="314" y="595"/>
                  </a:lnTo>
                  <a:lnTo>
                    <a:pt x="314" y="594"/>
                  </a:lnTo>
                  <a:lnTo>
                    <a:pt x="313" y="594"/>
                  </a:lnTo>
                  <a:lnTo>
                    <a:pt x="313" y="593"/>
                  </a:lnTo>
                  <a:lnTo>
                    <a:pt x="312" y="593"/>
                  </a:lnTo>
                  <a:lnTo>
                    <a:pt x="311" y="593"/>
                  </a:lnTo>
                  <a:lnTo>
                    <a:pt x="310" y="593"/>
                  </a:lnTo>
                  <a:lnTo>
                    <a:pt x="309" y="593"/>
                  </a:lnTo>
                  <a:lnTo>
                    <a:pt x="308" y="593"/>
                  </a:lnTo>
                  <a:lnTo>
                    <a:pt x="308" y="594"/>
                  </a:lnTo>
                  <a:lnTo>
                    <a:pt x="307" y="595"/>
                  </a:lnTo>
                  <a:lnTo>
                    <a:pt x="306" y="596"/>
                  </a:lnTo>
                  <a:lnTo>
                    <a:pt x="305" y="596"/>
                  </a:lnTo>
                  <a:lnTo>
                    <a:pt x="304" y="596"/>
                  </a:lnTo>
                  <a:lnTo>
                    <a:pt x="304" y="597"/>
                  </a:lnTo>
                  <a:lnTo>
                    <a:pt x="303" y="597"/>
                  </a:lnTo>
                  <a:lnTo>
                    <a:pt x="302" y="598"/>
                  </a:lnTo>
                  <a:lnTo>
                    <a:pt x="302" y="598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2" y="595"/>
                  </a:lnTo>
                  <a:lnTo>
                    <a:pt x="303" y="594"/>
                  </a:lnTo>
                  <a:lnTo>
                    <a:pt x="303" y="593"/>
                  </a:lnTo>
                  <a:lnTo>
                    <a:pt x="303" y="593"/>
                  </a:lnTo>
                  <a:lnTo>
                    <a:pt x="303" y="592"/>
                  </a:lnTo>
                  <a:lnTo>
                    <a:pt x="303" y="591"/>
                  </a:lnTo>
                  <a:lnTo>
                    <a:pt x="303" y="590"/>
                  </a:lnTo>
                  <a:lnTo>
                    <a:pt x="303" y="589"/>
                  </a:lnTo>
                  <a:lnTo>
                    <a:pt x="302" y="588"/>
                  </a:lnTo>
                  <a:lnTo>
                    <a:pt x="302" y="587"/>
                  </a:lnTo>
                  <a:lnTo>
                    <a:pt x="302" y="587"/>
                  </a:lnTo>
                  <a:lnTo>
                    <a:pt x="301" y="587"/>
                  </a:lnTo>
                  <a:lnTo>
                    <a:pt x="301" y="586"/>
                  </a:lnTo>
                  <a:lnTo>
                    <a:pt x="302" y="585"/>
                  </a:lnTo>
                  <a:lnTo>
                    <a:pt x="302" y="584"/>
                  </a:lnTo>
                  <a:lnTo>
                    <a:pt x="303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3" y="582"/>
                  </a:lnTo>
                  <a:lnTo>
                    <a:pt x="302" y="582"/>
                  </a:lnTo>
                  <a:lnTo>
                    <a:pt x="302" y="581"/>
                  </a:lnTo>
                  <a:lnTo>
                    <a:pt x="302" y="581"/>
                  </a:lnTo>
                  <a:lnTo>
                    <a:pt x="301" y="581"/>
                  </a:lnTo>
                  <a:lnTo>
                    <a:pt x="301" y="581"/>
                  </a:lnTo>
                  <a:lnTo>
                    <a:pt x="301" y="580"/>
                  </a:lnTo>
                  <a:lnTo>
                    <a:pt x="302" y="580"/>
                  </a:lnTo>
                  <a:lnTo>
                    <a:pt x="302" y="579"/>
                  </a:lnTo>
                  <a:lnTo>
                    <a:pt x="302" y="578"/>
                  </a:lnTo>
                  <a:lnTo>
                    <a:pt x="302" y="577"/>
                  </a:lnTo>
                  <a:lnTo>
                    <a:pt x="303" y="576"/>
                  </a:lnTo>
                  <a:lnTo>
                    <a:pt x="303" y="575"/>
                  </a:lnTo>
                  <a:lnTo>
                    <a:pt x="303" y="574"/>
                  </a:lnTo>
                  <a:lnTo>
                    <a:pt x="303" y="574"/>
                  </a:lnTo>
                  <a:lnTo>
                    <a:pt x="303" y="573"/>
                  </a:lnTo>
                  <a:lnTo>
                    <a:pt x="302" y="573"/>
                  </a:lnTo>
                  <a:lnTo>
                    <a:pt x="302" y="573"/>
                  </a:lnTo>
                  <a:lnTo>
                    <a:pt x="302" y="574"/>
                  </a:lnTo>
                  <a:lnTo>
                    <a:pt x="301" y="574"/>
                  </a:lnTo>
                  <a:lnTo>
                    <a:pt x="300" y="574"/>
                  </a:lnTo>
                  <a:lnTo>
                    <a:pt x="299" y="575"/>
                  </a:lnTo>
                  <a:lnTo>
                    <a:pt x="298" y="575"/>
                  </a:lnTo>
                  <a:lnTo>
                    <a:pt x="297" y="575"/>
                  </a:lnTo>
                  <a:lnTo>
                    <a:pt x="296" y="574"/>
                  </a:lnTo>
                  <a:lnTo>
                    <a:pt x="296" y="574"/>
                  </a:lnTo>
                  <a:lnTo>
                    <a:pt x="296" y="573"/>
                  </a:lnTo>
                  <a:lnTo>
                    <a:pt x="295" y="572"/>
                  </a:lnTo>
                  <a:lnTo>
                    <a:pt x="295" y="571"/>
                  </a:lnTo>
                  <a:lnTo>
                    <a:pt x="294" y="571"/>
                  </a:lnTo>
                  <a:lnTo>
                    <a:pt x="293" y="570"/>
                  </a:lnTo>
                  <a:lnTo>
                    <a:pt x="292" y="570"/>
                  </a:lnTo>
                  <a:lnTo>
                    <a:pt x="291" y="569"/>
                  </a:lnTo>
                  <a:lnTo>
                    <a:pt x="290" y="569"/>
                  </a:lnTo>
                  <a:lnTo>
                    <a:pt x="290" y="568"/>
                  </a:lnTo>
                  <a:lnTo>
                    <a:pt x="289" y="568"/>
                  </a:lnTo>
                  <a:lnTo>
                    <a:pt x="287" y="567"/>
                  </a:lnTo>
                  <a:lnTo>
                    <a:pt x="286" y="567"/>
                  </a:lnTo>
                  <a:lnTo>
                    <a:pt x="286" y="566"/>
                  </a:lnTo>
                  <a:lnTo>
                    <a:pt x="285" y="565"/>
                  </a:lnTo>
                  <a:lnTo>
                    <a:pt x="284" y="564"/>
                  </a:lnTo>
                  <a:lnTo>
                    <a:pt x="284" y="563"/>
                  </a:lnTo>
                  <a:lnTo>
                    <a:pt x="283" y="562"/>
                  </a:lnTo>
                  <a:lnTo>
                    <a:pt x="283" y="562"/>
                  </a:lnTo>
                  <a:lnTo>
                    <a:pt x="283" y="561"/>
                  </a:lnTo>
                  <a:lnTo>
                    <a:pt x="284" y="560"/>
                  </a:lnTo>
                  <a:lnTo>
                    <a:pt x="285" y="559"/>
                  </a:lnTo>
                  <a:lnTo>
                    <a:pt x="285" y="558"/>
                  </a:lnTo>
                  <a:lnTo>
                    <a:pt x="286" y="558"/>
                  </a:lnTo>
                  <a:lnTo>
                    <a:pt x="286" y="557"/>
                  </a:lnTo>
                  <a:lnTo>
                    <a:pt x="287" y="557"/>
                  </a:lnTo>
                  <a:lnTo>
                    <a:pt x="288" y="556"/>
                  </a:lnTo>
                  <a:lnTo>
                    <a:pt x="289" y="555"/>
                  </a:lnTo>
                  <a:lnTo>
                    <a:pt x="289" y="555"/>
                  </a:lnTo>
                  <a:lnTo>
                    <a:pt x="289" y="554"/>
                  </a:lnTo>
                  <a:lnTo>
                    <a:pt x="289" y="553"/>
                  </a:lnTo>
                  <a:lnTo>
                    <a:pt x="220" y="515"/>
                  </a:lnTo>
                  <a:lnTo>
                    <a:pt x="198" y="507"/>
                  </a:lnTo>
                  <a:lnTo>
                    <a:pt x="174" y="502"/>
                  </a:lnTo>
                  <a:lnTo>
                    <a:pt x="158" y="520"/>
                  </a:lnTo>
                  <a:lnTo>
                    <a:pt x="95" y="524"/>
                  </a:lnTo>
                  <a:lnTo>
                    <a:pt x="123" y="546"/>
                  </a:lnTo>
                  <a:lnTo>
                    <a:pt x="136" y="622"/>
                  </a:lnTo>
                  <a:lnTo>
                    <a:pt x="139" y="629"/>
                  </a:lnTo>
                  <a:lnTo>
                    <a:pt x="143" y="636"/>
                  </a:lnTo>
                  <a:lnTo>
                    <a:pt x="160" y="673"/>
                  </a:lnTo>
                  <a:lnTo>
                    <a:pt x="164" y="672"/>
                  </a:lnTo>
                  <a:lnTo>
                    <a:pt x="165" y="672"/>
                  </a:lnTo>
                  <a:lnTo>
                    <a:pt x="166" y="672"/>
                  </a:lnTo>
                  <a:lnTo>
                    <a:pt x="167" y="672"/>
                  </a:lnTo>
                  <a:lnTo>
                    <a:pt x="168" y="672"/>
                  </a:lnTo>
                  <a:lnTo>
                    <a:pt x="168" y="671"/>
                  </a:lnTo>
                  <a:lnTo>
                    <a:pt x="169" y="671"/>
                  </a:lnTo>
                  <a:lnTo>
                    <a:pt x="170" y="671"/>
                  </a:lnTo>
                  <a:lnTo>
                    <a:pt x="171" y="670"/>
                  </a:lnTo>
                  <a:lnTo>
                    <a:pt x="172" y="670"/>
                  </a:lnTo>
                  <a:lnTo>
                    <a:pt x="173" y="671"/>
                  </a:lnTo>
                  <a:lnTo>
                    <a:pt x="173" y="672"/>
                  </a:lnTo>
                  <a:lnTo>
                    <a:pt x="174" y="672"/>
                  </a:lnTo>
                  <a:lnTo>
                    <a:pt x="174" y="673"/>
                  </a:lnTo>
                  <a:lnTo>
                    <a:pt x="174" y="674"/>
                  </a:lnTo>
                  <a:lnTo>
                    <a:pt x="175" y="675"/>
                  </a:lnTo>
                  <a:lnTo>
                    <a:pt x="176" y="675"/>
                  </a:lnTo>
                  <a:lnTo>
                    <a:pt x="176" y="676"/>
                  </a:lnTo>
                  <a:lnTo>
                    <a:pt x="176" y="676"/>
                  </a:lnTo>
                  <a:lnTo>
                    <a:pt x="176" y="677"/>
                  </a:lnTo>
                  <a:lnTo>
                    <a:pt x="176" y="678"/>
                  </a:lnTo>
                  <a:lnTo>
                    <a:pt x="175" y="679"/>
                  </a:lnTo>
                  <a:lnTo>
                    <a:pt x="175" y="680"/>
                  </a:lnTo>
                  <a:lnTo>
                    <a:pt x="174" y="681"/>
                  </a:lnTo>
                  <a:lnTo>
                    <a:pt x="174" y="682"/>
                  </a:lnTo>
                  <a:lnTo>
                    <a:pt x="174" y="682"/>
                  </a:lnTo>
                  <a:lnTo>
                    <a:pt x="174" y="683"/>
                  </a:lnTo>
                  <a:lnTo>
                    <a:pt x="173" y="683"/>
                  </a:lnTo>
                  <a:lnTo>
                    <a:pt x="173" y="684"/>
                  </a:lnTo>
                  <a:lnTo>
                    <a:pt x="172" y="684"/>
                  </a:lnTo>
                  <a:lnTo>
                    <a:pt x="172" y="685"/>
                  </a:lnTo>
                  <a:lnTo>
                    <a:pt x="171" y="685"/>
                  </a:lnTo>
                  <a:lnTo>
                    <a:pt x="171" y="686"/>
                  </a:lnTo>
                  <a:lnTo>
                    <a:pt x="171" y="687"/>
                  </a:lnTo>
                  <a:lnTo>
                    <a:pt x="171" y="688"/>
                  </a:lnTo>
                  <a:lnTo>
                    <a:pt x="171" y="689"/>
                  </a:lnTo>
                  <a:lnTo>
                    <a:pt x="171" y="689"/>
                  </a:lnTo>
                  <a:lnTo>
                    <a:pt x="170" y="689"/>
                  </a:lnTo>
                  <a:lnTo>
                    <a:pt x="170" y="690"/>
                  </a:lnTo>
                  <a:lnTo>
                    <a:pt x="170" y="691"/>
                  </a:lnTo>
                  <a:lnTo>
                    <a:pt x="171" y="692"/>
                  </a:lnTo>
                  <a:lnTo>
                    <a:pt x="172" y="692"/>
                  </a:lnTo>
                  <a:lnTo>
                    <a:pt x="172" y="693"/>
                  </a:lnTo>
                  <a:lnTo>
                    <a:pt x="173" y="693"/>
                  </a:lnTo>
                  <a:lnTo>
                    <a:pt x="173" y="694"/>
                  </a:lnTo>
                  <a:lnTo>
                    <a:pt x="174" y="694"/>
                  </a:lnTo>
                  <a:lnTo>
                    <a:pt x="174" y="695"/>
                  </a:lnTo>
                  <a:lnTo>
                    <a:pt x="174" y="695"/>
                  </a:lnTo>
                  <a:lnTo>
                    <a:pt x="174" y="696"/>
                  </a:lnTo>
                  <a:lnTo>
                    <a:pt x="174" y="697"/>
                  </a:lnTo>
                  <a:lnTo>
                    <a:pt x="173" y="697"/>
                  </a:lnTo>
                  <a:lnTo>
                    <a:pt x="173" y="698"/>
                  </a:lnTo>
                  <a:lnTo>
                    <a:pt x="173" y="700"/>
                  </a:lnTo>
                  <a:lnTo>
                    <a:pt x="173" y="701"/>
                  </a:lnTo>
                  <a:lnTo>
                    <a:pt x="173" y="703"/>
                  </a:lnTo>
                  <a:lnTo>
                    <a:pt x="173" y="704"/>
                  </a:lnTo>
                  <a:lnTo>
                    <a:pt x="173" y="705"/>
                  </a:lnTo>
                  <a:lnTo>
                    <a:pt x="173" y="706"/>
                  </a:lnTo>
                  <a:lnTo>
                    <a:pt x="173" y="707"/>
                  </a:lnTo>
                  <a:lnTo>
                    <a:pt x="172" y="708"/>
                  </a:lnTo>
                  <a:lnTo>
                    <a:pt x="171" y="708"/>
                  </a:lnTo>
                  <a:lnTo>
                    <a:pt x="170" y="708"/>
                  </a:lnTo>
                  <a:lnTo>
                    <a:pt x="170" y="707"/>
                  </a:lnTo>
                  <a:lnTo>
                    <a:pt x="169" y="707"/>
                  </a:lnTo>
                  <a:lnTo>
                    <a:pt x="168" y="706"/>
                  </a:lnTo>
                  <a:lnTo>
                    <a:pt x="168" y="707"/>
                  </a:lnTo>
                  <a:lnTo>
                    <a:pt x="168" y="708"/>
                  </a:lnTo>
                  <a:lnTo>
                    <a:pt x="167" y="708"/>
                  </a:lnTo>
                  <a:lnTo>
                    <a:pt x="167" y="709"/>
                  </a:lnTo>
                  <a:lnTo>
                    <a:pt x="167" y="710"/>
                  </a:lnTo>
                  <a:lnTo>
                    <a:pt x="167" y="711"/>
                  </a:lnTo>
                  <a:lnTo>
                    <a:pt x="167" y="712"/>
                  </a:lnTo>
                  <a:lnTo>
                    <a:pt x="166" y="712"/>
                  </a:lnTo>
                  <a:lnTo>
                    <a:pt x="165" y="712"/>
                  </a:lnTo>
                  <a:lnTo>
                    <a:pt x="164" y="712"/>
                  </a:lnTo>
                  <a:lnTo>
                    <a:pt x="163" y="712"/>
                  </a:lnTo>
                  <a:lnTo>
                    <a:pt x="162" y="712"/>
                  </a:lnTo>
                  <a:lnTo>
                    <a:pt x="162" y="713"/>
                  </a:lnTo>
                  <a:lnTo>
                    <a:pt x="161" y="713"/>
                  </a:lnTo>
                  <a:lnTo>
                    <a:pt x="160" y="713"/>
                  </a:lnTo>
                  <a:lnTo>
                    <a:pt x="159" y="713"/>
                  </a:lnTo>
                  <a:lnTo>
                    <a:pt x="159" y="714"/>
                  </a:lnTo>
                  <a:lnTo>
                    <a:pt x="158" y="714"/>
                  </a:lnTo>
                  <a:lnTo>
                    <a:pt x="157" y="715"/>
                  </a:lnTo>
                  <a:lnTo>
                    <a:pt x="158" y="715"/>
                  </a:lnTo>
                  <a:lnTo>
                    <a:pt x="158" y="716"/>
                  </a:lnTo>
                  <a:lnTo>
                    <a:pt x="158" y="717"/>
                  </a:lnTo>
                  <a:lnTo>
                    <a:pt x="157" y="717"/>
                  </a:lnTo>
                  <a:lnTo>
                    <a:pt x="156" y="718"/>
                  </a:lnTo>
                  <a:lnTo>
                    <a:pt x="155" y="719"/>
                  </a:lnTo>
                  <a:lnTo>
                    <a:pt x="155" y="719"/>
                  </a:lnTo>
                  <a:lnTo>
                    <a:pt x="155" y="720"/>
                  </a:lnTo>
                  <a:lnTo>
                    <a:pt x="154" y="720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5" y="722"/>
                  </a:lnTo>
                  <a:lnTo>
                    <a:pt x="155" y="723"/>
                  </a:lnTo>
                  <a:lnTo>
                    <a:pt x="154" y="724"/>
                  </a:lnTo>
                  <a:lnTo>
                    <a:pt x="154" y="725"/>
                  </a:lnTo>
                  <a:lnTo>
                    <a:pt x="153" y="726"/>
                  </a:lnTo>
                  <a:lnTo>
                    <a:pt x="153" y="727"/>
                  </a:lnTo>
                  <a:lnTo>
                    <a:pt x="153" y="727"/>
                  </a:lnTo>
                  <a:lnTo>
                    <a:pt x="153" y="728"/>
                  </a:lnTo>
                  <a:lnTo>
                    <a:pt x="153" y="729"/>
                  </a:lnTo>
                  <a:lnTo>
                    <a:pt x="152" y="730"/>
                  </a:lnTo>
                  <a:lnTo>
                    <a:pt x="151" y="730"/>
                  </a:lnTo>
                  <a:lnTo>
                    <a:pt x="151" y="732"/>
                  </a:lnTo>
                  <a:lnTo>
                    <a:pt x="151" y="733"/>
                  </a:lnTo>
                  <a:lnTo>
                    <a:pt x="151" y="733"/>
                  </a:lnTo>
                  <a:lnTo>
                    <a:pt x="150" y="733"/>
                  </a:lnTo>
                  <a:lnTo>
                    <a:pt x="149" y="734"/>
                  </a:lnTo>
                  <a:lnTo>
                    <a:pt x="149" y="734"/>
                  </a:lnTo>
                  <a:lnTo>
                    <a:pt x="106" y="771"/>
                  </a:lnTo>
                  <a:lnTo>
                    <a:pt x="103" y="769"/>
                  </a:lnTo>
                  <a:lnTo>
                    <a:pt x="101" y="767"/>
                  </a:lnTo>
                  <a:lnTo>
                    <a:pt x="99" y="766"/>
                  </a:lnTo>
                  <a:lnTo>
                    <a:pt x="97" y="765"/>
                  </a:lnTo>
                  <a:lnTo>
                    <a:pt x="94" y="763"/>
                  </a:lnTo>
                  <a:lnTo>
                    <a:pt x="92" y="761"/>
                  </a:lnTo>
                  <a:lnTo>
                    <a:pt x="89" y="760"/>
                  </a:lnTo>
                  <a:lnTo>
                    <a:pt x="87" y="758"/>
                  </a:lnTo>
                  <a:lnTo>
                    <a:pt x="85" y="758"/>
                  </a:lnTo>
                  <a:lnTo>
                    <a:pt x="85" y="758"/>
                  </a:lnTo>
                  <a:lnTo>
                    <a:pt x="84" y="757"/>
                  </a:lnTo>
                  <a:lnTo>
                    <a:pt x="83" y="756"/>
                  </a:lnTo>
                  <a:lnTo>
                    <a:pt x="80" y="755"/>
                  </a:lnTo>
                  <a:lnTo>
                    <a:pt x="79" y="754"/>
                  </a:lnTo>
                  <a:lnTo>
                    <a:pt x="77" y="752"/>
                  </a:lnTo>
                  <a:lnTo>
                    <a:pt x="76" y="752"/>
                  </a:lnTo>
                  <a:lnTo>
                    <a:pt x="72" y="749"/>
                  </a:lnTo>
                  <a:lnTo>
                    <a:pt x="70" y="747"/>
                  </a:lnTo>
                  <a:lnTo>
                    <a:pt x="67" y="745"/>
                  </a:lnTo>
                  <a:lnTo>
                    <a:pt x="66" y="742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0" y="733"/>
                  </a:lnTo>
                  <a:lnTo>
                    <a:pt x="59" y="730"/>
                  </a:lnTo>
                  <a:lnTo>
                    <a:pt x="57" y="727"/>
                  </a:lnTo>
                  <a:lnTo>
                    <a:pt x="53" y="722"/>
                  </a:lnTo>
                  <a:lnTo>
                    <a:pt x="51" y="717"/>
                  </a:lnTo>
                  <a:lnTo>
                    <a:pt x="47" y="711"/>
                  </a:lnTo>
                  <a:lnTo>
                    <a:pt x="42" y="704"/>
                  </a:lnTo>
                  <a:lnTo>
                    <a:pt x="39" y="700"/>
                  </a:lnTo>
                  <a:lnTo>
                    <a:pt x="36" y="695"/>
                  </a:lnTo>
                  <a:lnTo>
                    <a:pt x="34" y="690"/>
                  </a:lnTo>
                  <a:lnTo>
                    <a:pt x="30" y="685"/>
                  </a:lnTo>
                  <a:lnTo>
                    <a:pt x="26" y="674"/>
                  </a:lnTo>
                  <a:lnTo>
                    <a:pt x="24" y="670"/>
                  </a:lnTo>
                  <a:lnTo>
                    <a:pt x="24" y="663"/>
                  </a:lnTo>
                  <a:lnTo>
                    <a:pt x="23" y="657"/>
                  </a:lnTo>
                  <a:lnTo>
                    <a:pt x="23" y="654"/>
                  </a:lnTo>
                  <a:lnTo>
                    <a:pt x="24" y="648"/>
                  </a:lnTo>
                  <a:lnTo>
                    <a:pt x="25" y="644"/>
                  </a:lnTo>
                  <a:lnTo>
                    <a:pt x="28" y="638"/>
                  </a:lnTo>
                  <a:lnTo>
                    <a:pt x="29" y="631"/>
                  </a:lnTo>
                  <a:lnTo>
                    <a:pt x="32" y="627"/>
                  </a:lnTo>
                  <a:lnTo>
                    <a:pt x="34" y="623"/>
                  </a:lnTo>
                  <a:lnTo>
                    <a:pt x="38" y="619"/>
                  </a:lnTo>
                  <a:lnTo>
                    <a:pt x="41" y="612"/>
                  </a:lnTo>
                  <a:lnTo>
                    <a:pt x="42" y="607"/>
                  </a:lnTo>
                  <a:lnTo>
                    <a:pt x="44" y="601"/>
                  </a:lnTo>
                  <a:lnTo>
                    <a:pt x="45" y="596"/>
                  </a:lnTo>
                  <a:lnTo>
                    <a:pt x="46" y="589"/>
                  </a:lnTo>
                  <a:lnTo>
                    <a:pt x="45" y="581"/>
                  </a:lnTo>
                  <a:lnTo>
                    <a:pt x="45" y="576"/>
                  </a:lnTo>
                  <a:lnTo>
                    <a:pt x="43" y="570"/>
                  </a:lnTo>
                  <a:lnTo>
                    <a:pt x="42" y="562"/>
                  </a:lnTo>
                  <a:lnTo>
                    <a:pt x="41" y="557"/>
                  </a:lnTo>
                  <a:lnTo>
                    <a:pt x="39" y="551"/>
                  </a:lnTo>
                  <a:lnTo>
                    <a:pt x="37" y="545"/>
                  </a:lnTo>
                  <a:lnTo>
                    <a:pt x="33" y="537"/>
                  </a:lnTo>
                  <a:lnTo>
                    <a:pt x="30" y="531"/>
                  </a:lnTo>
                  <a:lnTo>
                    <a:pt x="28" y="524"/>
                  </a:lnTo>
                  <a:lnTo>
                    <a:pt x="25" y="518"/>
                  </a:lnTo>
                  <a:lnTo>
                    <a:pt x="22" y="509"/>
                  </a:lnTo>
                  <a:lnTo>
                    <a:pt x="18" y="499"/>
                  </a:lnTo>
                  <a:lnTo>
                    <a:pt x="15" y="493"/>
                  </a:lnTo>
                  <a:lnTo>
                    <a:pt x="13" y="485"/>
                  </a:lnTo>
                  <a:lnTo>
                    <a:pt x="11" y="479"/>
                  </a:lnTo>
                  <a:lnTo>
                    <a:pt x="9" y="473"/>
                  </a:lnTo>
                  <a:lnTo>
                    <a:pt x="7" y="466"/>
                  </a:lnTo>
                  <a:lnTo>
                    <a:pt x="3" y="457"/>
                  </a:lnTo>
                  <a:lnTo>
                    <a:pt x="1" y="450"/>
                  </a:lnTo>
                  <a:lnTo>
                    <a:pt x="0" y="444"/>
                  </a:lnTo>
                  <a:lnTo>
                    <a:pt x="1" y="437"/>
                  </a:lnTo>
                  <a:lnTo>
                    <a:pt x="1" y="429"/>
                  </a:lnTo>
                  <a:lnTo>
                    <a:pt x="2" y="425"/>
                  </a:lnTo>
                  <a:lnTo>
                    <a:pt x="3" y="420"/>
                  </a:lnTo>
                  <a:lnTo>
                    <a:pt x="5" y="414"/>
                  </a:lnTo>
                  <a:lnTo>
                    <a:pt x="7" y="408"/>
                  </a:lnTo>
                  <a:lnTo>
                    <a:pt x="9" y="403"/>
                  </a:lnTo>
                  <a:lnTo>
                    <a:pt x="11" y="397"/>
                  </a:lnTo>
                  <a:lnTo>
                    <a:pt x="15" y="387"/>
                  </a:lnTo>
                  <a:lnTo>
                    <a:pt x="17" y="382"/>
                  </a:lnTo>
                  <a:lnTo>
                    <a:pt x="20" y="377"/>
                  </a:lnTo>
                  <a:lnTo>
                    <a:pt x="23" y="372"/>
                  </a:lnTo>
                  <a:lnTo>
                    <a:pt x="50" y="372"/>
                  </a:lnTo>
                  <a:lnTo>
                    <a:pt x="51" y="373"/>
                  </a:lnTo>
                  <a:lnTo>
                    <a:pt x="52" y="373"/>
                  </a:lnTo>
                  <a:lnTo>
                    <a:pt x="53" y="373"/>
                  </a:lnTo>
                  <a:lnTo>
                    <a:pt x="53" y="374"/>
                  </a:lnTo>
                  <a:lnTo>
                    <a:pt x="53" y="375"/>
                  </a:lnTo>
                  <a:lnTo>
                    <a:pt x="54" y="374"/>
                  </a:lnTo>
                  <a:lnTo>
                    <a:pt x="55" y="373"/>
                  </a:lnTo>
                  <a:lnTo>
                    <a:pt x="56" y="373"/>
                  </a:lnTo>
                  <a:lnTo>
                    <a:pt x="56" y="374"/>
                  </a:lnTo>
                  <a:lnTo>
                    <a:pt x="57" y="374"/>
                  </a:lnTo>
                  <a:lnTo>
                    <a:pt x="57" y="373"/>
                  </a:lnTo>
                  <a:lnTo>
                    <a:pt x="58" y="373"/>
                  </a:lnTo>
                  <a:lnTo>
                    <a:pt x="59" y="373"/>
                  </a:lnTo>
                  <a:lnTo>
                    <a:pt x="60" y="374"/>
                  </a:lnTo>
                  <a:lnTo>
                    <a:pt x="60" y="375"/>
                  </a:lnTo>
                  <a:lnTo>
                    <a:pt x="60" y="375"/>
                  </a:lnTo>
                  <a:lnTo>
                    <a:pt x="61" y="375"/>
                  </a:lnTo>
                  <a:lnTo>
                    <a:pt x="62" y="375"/>
                  </a:lnTo>
                  <a:lnTo>
                    <a:pt x="63" y="376"/>
                  </a:lnTo>
                  <a:lnTo>
                    <a:pt x="64" y="377"/>
                  </a:lnTo>
                  <a:lnTo>
                    <a:pt x="66" y="377"/>
                  </a:lnTo>
                  <a:lnTo>
                    <a:pt x="66" y="376"/>
                  </a:lnTo>
                  <a:lnTo>
                    <a:pt x="67" y="375"/>
                  </a:lnTo>
                  <a:lnTo>
                    <a:pt x="68" y="374"/>
                  </a:lnTo>
                  <a:lnTo>
                    <a:pt x="68" y="373"/>
                  </a:lnTo>
                  <a:lnTo>
                    <a:pt x="67" y="372"/>
                  </a:lnTo>
                  <a:lnTo>
                    <a:pt x="67" y="371"/>
                  </a:lnTo>
                  <a:lnTo>
                    <a:pt x="67" y="371"/>
                  </a:lnTo>
                  <a:lnTo>
                    <a:pt x="67" y="370"/>
                  </a:lnTo>
                  <a:lnTo>
                    <a:pt x="68" y="369"/>
                  </a:lnTo>
                  <a:lnTo>
                    <a:pt x="68" y="368"/>
                  </a:lnTo>
                  <a:lnTo>
                    <a:pt x="69" y="367"/>
                  </a:lnTo>
                  <a:lnTo>
                    <a:pt x="70" y="366"/>
                  </a:lnTo>
                  <a:lnTo>
                    <a:pt x="71" y="366"/>
                  </a:lnTo>
                  <a:lnTo>
                    <a:pt x="72" y="366"/>
                  </a:lnTo>
                  <a:lnTo>
                    <a:pt x="72" y="365"/>
                  </a:lnTo>
                  <a:lnTo>
                    <a:pt x="72" y="365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3" y="362"/>
                  </a:lnTo>
                  <a:lnTo>
                    <a:pt x="74" y="362"/>
                  </a:lnTo>
                  <a:lnTo>
                    <a:pt x="74" y="361"/>
                  </a:lnTo>
                  <a:lnTo>
                    <a:pt x="74" y="360"/>
                  </a:lnTo>
                  <a:lnTo>
                    <a:pt x="75" y="359"/>
                  </a:lnTo>
                  <a:lnTo>
                    <a:pt x="76" y="359"/>
                  </a:lnTo>
                  <a:lnTo>
                    <a:pt x="77" y="359"/>
                  </a:lnTo>
                  <a:lnTo>
                    <a:pt x="78" y="358"/>
                  </a:lnTo>
                  <a:lnTo>
                    <a:pt x="79" y="359"/>
                  </a:lnTo>
                  <a:lnTo>
                    <a:pt x="79" y="359"/>
                  </a:lnTo>
                  <a:lnTo>
                    <a:pt x="79" y="359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2" y="360"/>
                  </a:lnTo>
                  <a:lnTo>
                    <a:pt x="82" y="361"/>
                  </a:lnTo>
                  <a:lnTo>
                    <a:pt x="83" y="361"/>
                  </a:lnTo>
                  <a:lnTo>
                    <a:pt x="84" y="361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6" y="359"/>
                  </a:lnTo>
                  <a:lnTo>
                    <a:pt x="87" y="359"/>
                  </a:lnTo>
                  <a:lnTo>
                    <a:pt x="88" y="359"/>
                  </a:lnTo>
                  <a:lnTo>
                    <a:pt x="88" y="358"/>
                  </a:lnTo>
                  <a:lnTo>
                    <a:pt x="89" y="357"/>
                  </a:lnTo>
                  <a:lnTo>
                    <a:pt x="90" y="357"/>
                  </a:lnTo>
                  <a:lnTo>
                    <a:pt x="91" y="357"/>
                  </a:lnTo>
                  <a:lnTo>
                    <a:pt x="92" y="357"/>
                  </a:lnTo>
                  <a:lnTo>
                    <a:pt x="92" y="356"/>
                  </a:lnTo>
                  <a:lnTo>
                    <a:pt x="92" y="356"/>
                  </a:lnTo>
                  <a:lnTo>
                    <a:pt x="93" y="356"/>
                  </a:lnTo>
                  <a:lnTo>
                    <a:pt x="94" y="356"/>
                  </a:lnTo>
                  <a:lnTo>
                    <a:pt x="94" y="355"/>
                  </a:lnTo>
                  <a:lnTo>
                    <a:pt x="95" y="355"/>
                  </a:lnTo>
                  <a:lnTo>
                    <a:pt x="96" y="354"/>
                  </a:lnTo>
                  <a:lnTo>
                    <a:pt x="97" y="354"/>
                  </a:lnTo>
                  <a:lnTo>
                    <a:pt x="98" y="354"/>
                  </a:lnTo>
                  <a:lnTo>
                    <a:pt x="98" y="353"/>
                  </a:lnTo>
                  <a:lnTo>
                    <a:pt x="99" y="352"/>
                  </a:lnTo>
                  <a:lnTo>
                    <a:pt x="100" y="352"/>
                  </a:lnTo>
                  <a:lnTo>
                    <a:pt x="100" y="351"/>
                  </a:lnTo>
                  <a:lnTo>
                    <a:pt x="101" y="351"/>
                  </a:lnTo>
                  <a:lnTo>
                    <a:pt x="101" y="350"/>
                  </a:lnTo>
                  <a:lnTo>
                    <a:pt x="102" y="349"/>
                  </a:lnTo>
                  <a:lnTo>
                    <a:pt x="103" y="348"/>
                  </a:lnTo>
                  <a:lnTo>
                    <a:pt x="103" y="347"/>
                  </a:lnTo>
                  <a:lnTo>
                    <a:pt x="104" y="347"/>
                  </a:lnTo>
                  <a:lnTo>
                    <a:pt x="104" y="347"/>
                  </a:lnTo>
                  <a:lnTo>
                    <a:pt x="105" y="347"/>
                  </a:lnTo>
                  <a:lnTo>
                    <a:pt x="106" y="346"/>
                  </a:lnTo>
                  <a:lnTo>
                    <a:pt x="105" y="346"/>
                  </a:lnTo>
                  <a:lnTo>
                    <a:pt x="106" y="345"/>
                  </a:lnTo>
                  <a:lnTo>
                    <a:pt x="106" y="344"/>
                  </a:lnTo>
                  <a:lnTo>
                    <a:pt x="107" y="344"/>
                  </a:lnTo>
                  <a:lnTo>
                    <a:pt x="107" y="343"/>
                  </a:lnTo>
                  <a:lnTo>
                    <a:pt x="107" y="342"/>
                  </a:lnTo>
                  <a:lnTo>
                    <a:pt x="108" y="342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1" y="341"/>
                  </a:lnTo>
                  <a:lnTo>
                    <a:pt x="111" y="341"/>
                  </a:lnTo>
                  <a:lnTo>
                    <a:pt x="112" y="340"/>
                  </a:lnTo>
                  <a:lnTo>
                    <a:pt x="112" y="339"/>
                  </a:lnTo>
                  <a:lnTo>
                    <a:pt x="113" y="339"/>
                  </a:lnTo>
                  <a:lnTo>
                    <a:pt x="114" y="339"/>
                  </a:lnTo>
                  <a:lnTo>
                    <a:pt x="115" y="338"/>
                  </a:lnTo>
                  <a:lnTo>
                    <a:pt x="116" y="338"/>
                  </a:lnTo>
                  <a:lnTo>
                    <a:pt x="117" y="337"/>
                  </a:lnTo>
                  <a:lnTo>
                    <a:pt x="117" y="336"/>
                  </a:lnTo>
                  <a:lnTo>
                    <a:pt x="117" y="335"/>
                  </a:lnTo>
                  <a:lnTo>
                    <a:pt x="117" y="334"/>
                  </a:lnTo>
                  <a:lnTo>
                    <a:pt x="117" y="333"/>
                  </a:lnTo>
                  <a:lnTo>
                    <a:pt x="117" y="333"/>
                  </a:lnTo>
                  <a:lnTo>
                    <a:pt x="117" y="332"/>
                  </a:lnTo>
                  <a:lnTo>
                    <a:pt x="118" y="331"/>
                  </a:lnTo>
                  <a:lnTo>
                    <a:pt x="118" y="330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6"/>
                  </a:lnTo>
                  <a:lnTo>
                    <a:pt x="121" y="325"/>
                  </a:lnTo>
                  <a:lnTo>
                    <a:pt x="122" y="324"/>
                  </a:lnTo>
                  <a:lnTo>
                    <a:pt x="123" y="324"/>
                  </a:lnTo>
                  <a:lnTo>
                    <a:pt x="123" y="324"/>
                  </a:lnTo>
                  <a:lnTo>
                    <a:pt x="123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7" y="321"/>
                  </a:lnTo>
                  <a:lnTo>
                    <a:pt x="129" y="320"/>
                  </a:lnTo>
                  <a:lnTo>
                    <a:pt x="130" y="320"/>
                  </a:lnTo>
                  <a:lnTo>
                    <a:pt x="130" y="320"/>
                  </a:lnTo>
                  <a:lnTo>
                    <a:pt x="130" y="319"/>
                  </a:lnTo>
                  <a:lnTo>
                    <a:pt x="131" y="319"/>
                  </a:lnTo>
                  <a:lnTo>
                    <a:pt x="132" y="318"/>
                  </a:lnTo>
                  <a:lnTo>
                    <a:pt x="132" y="317"/>
                  </a:lnTo>
                  <a:lnTo>
                    <a:pt x="133" y="317"/>
                  </a:lnTo>
                  <a:lnTo>
                    <a:pt x="134" y="316"/>
                  </a:lnTo>
                  <a:lnTo>
                    <a:pt x="134" y="315"/>
                  </a:lnTo>
                  <a:lnTo>
                    <a:pt x="135" y="314"/>
                  </a:lnTo>
                  <a:lnTo>
                    <a:pt x="136" y="314"/>
                  </a:lnTo>
                  <a:lnTo>
                    <a:pt x="136" y="314"/>
                  </a:lnTo>
                  <a:lnTo>
                    <a:pt x="136" y="313"/>
                  </a:lnTo>
                  <a:lnTo>
                    <a:pt x="137" y="312"/>
                  </a:lnTo>
                  <a:lnTo>
                    <a:pt x="138" y="311"/>
                  </a:lnTo>
                  <a:lnTo>
                    <a:pt x="138" y="310"/>
                  </a:lnTo>
                  <a:lnTo>
                    <a:pt x="139" y="311"/>
                  </a:lnTo>
                  <a:lnTo>
                    <a:pt x="139" y="310"/>
                  </a:lnTo>
                  <a:lnTo>
                    <a:pt x="138" y="310"/>
                  </a:lnTo>
                  <a:lnTo>
                    <a:pt x="138" y="309"/>
                  </a:lnTo>
                  <a:lnTo>
                    <a:pt x="138" y="308"/>
                  </a:lnTo>
                  <a:lnTo>
                    <a:pt x="139" y="308"/>
                  </a:lnTo>
                  <a:lnTo>
                    <a:pt x="139" y="307"/>
                  </a:lnTo>
                  <a:lnTo>
                    <a:pt x="139" y="306"/>
                  </a:lnTo>
                  <a:lnTo>
                    <a:pt x="140" y="305"/>
                  </a:lnTo>
                  <a:lnTo>
                    <a:pt x="142" y="305"/>
                  </a:lnTo>
                  <a:lnTo>
                    <a:pt x="143" y="305"/>
                  </a:lnTo>
                  <a:lnTo>
                    <a:pt x="143" y="304"/>
                  </a:lnTo>
                  <a:lnTo>
                    <a:pt x="144" y="303"/>
                  </a:lnTo>
                  <a:lnTo>
                    <a:pt x="144" y="302"/>
                  </a:lnTo>
                  <a:lnTo>
                    <a:pt x="145" y="301"/>
                  </a:lnTo>
                  <a:lnTo>
                    <a:pt x="145" y="301"/>
                  </a:lnTo>
                  <a:lnTo>
                    <a:pt x="146" y="300"/>
                  </a:lnTo>
                  <a:lnTo>
                    <a:pt x="146" y="299"/>
                  </a:lnTo>
                  <a:lnTo>
                    <a:pt x="145" y="298"/>
                  </a:lnTo>
                  <a:lnTo>
                    <a:pt x="145" y="297"/>
                  </a:lnTo>
                  <a:lnTo>
                    <a:pt x="145" y="296"/>
                  </a:lnTo>
                  <a:lnTo>
                    <a:pt x="145" y="295"/>
                  </a:lnTo>
                  <a:lnTo>
                    <a:pt x="144" y="294"/>
                  </a:lnTo>
                  <a:lnTo>
                    <a:pt x="145" y="294"/>
                  </a:lnTo>
                  <a:lnTo>
                    <a:pt x="145" y="293"/>
                  </a:lnTo>
                  <a:lnTo>
                    <a:pt x="145" y="292"/>
                  </a:lnTo>
                  <a:lnTo>
                    <a:pt x="145" y="291"/>
                  </a:lnTo>
                  <a:lnTo>
                    <a:pt x="146" y="290"/>
                  </a:lnTo>
                  <a:lnTo>
                    <a:pt x="146" y="289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7" y="287"/>
                  </a:lnTo>
                  <a:lnTo>
                    <a:pt x="147" y="286"/>
                  </a:lnTo>
                  <a:lnTo>
                    <a:pt x="147" y="285"/>
                  </a:lnTo>
                  <a:lnTo>
                    <a:pt x="148" y="285"/>
                  </a:lnTo>
                  <a:lnTo>
                    <a:pt x="148" y="284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49" y="282"/>
                  </a:lnTo>
                  <a:lnTo>
                    <a:pt x="150" y="281"/>
                  </a:lnTo>
                  <a:lnTo>
                    <a:pt x="150" y="280"/>
                  </a:lnTo>
                  <a:lnTo>
                    <a:pt x="150" y="279"/>
                  </a:lnTo>
                  <a:lnTo>
                    <a:pt x="150" y="278"/>
                  </a:lnTo>
                  <a:lnTo>
                    <a:pt x="151" y="276"/>
                  </a:lnTo>
                  <a:lnTo>
                    <a:pt x="152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4" y="275"/>
                  </a:lnTo>
                  <a:lnTo>
                    <a:pt x="155" y="275"/>
                  </a:lnTo>
                  <a:lnTo>
                    <a:pt x="155" y="274"/>
                  </a:lnTo>
                  <a:lnTo>
                    <a:pt x="156" y="273"/>
                  </a:lnTo>
                  <a:lnTo>
                    <a:pt x="157" y="273"/>
                  </a:lnTo>
                  <a:lnTo>
                    <a:pt x="157" y="272"/>
                  </a:lnTo>
                  <a:lnTo>
                    <a:pt x="158" y="271"/>
                  </a:lnTo>
                  <a:lnTo>
                    <a:pt x="158" y="270"/>
                  </a:lnTo>
                  <a:lnTo>
                    <a:pt x="159" y="270"/>
                  </a:lnTo>
                  <a:lnTo>
                    <a:pt x="159" y="270"/>
                  </a:lnTo>
                  <a:lnTo>
                    <a:pt x="160" y="269"/>
                  </a:lnTo>
                  <a:lnTo>
                    <a:pt x="160" y="268"/>
                  </a:lnTo>
                  <a:lnTo>
                    <a:pt x="160" y="267"/>
                  </a:lnTo>
                  <a:lnTo>
                    <a:pt x="161" y="266"/>
                  </a:lnTo>
                  <a:lnTo>
                    <a:pt x="162" y="265"/>
                  </a:lnTo>
                  <a:lnTo>
                    <a:pt x="162" y="263"/>
                  </a:lnTo>
                  <a:lnTo>
                    <a:pt x="162" y="263"/>
                  </a:lnTo>
                  <a:lnTo>
                    <a:pt x="162" y="262"/>
                  </a:lnTo>
                  <a:lnTo>
                    <a:pt x="162" y="261"/>
                  </a:lnTo>
                  <a:lnTo>
                    <a:pt x="162" y="260"/>
                  </a:lnTo>
                  <a:lnTo>
                    <a:pt x="163" y="260"/>
                  </a:lnTo>
                  <a:lnTo>
                    <a:pt x="163" y="259"/>
                  </a:lnTo>
                  <a:lnTo>
                    <a:pt x="164" y="258"/>
                  </a:lnTo>
                  <a:lnTo>
                    <a:pt x="165" y="258"/>
                  </a:lnTo>
                  <a:lnTo>
                    <a:pt x="166" y="258"/>
                  </a:lnTo>
                  <a:lnTo>
                    <a:pt x="167" y="257"/>
                  </a:lnTo>
                  <a:lnTo>
                    <a:pt x="168" y="257"/>
                  </a:lnTo>
                  <a:lnTo>
                    <a:pt x="168" y="257"/>
                  </a:lnTo>
                  <a:lnTo>
                    <a:pt x="169" y="257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3" y="258"/>
                  </a:lnTo>
                  <a:lnTo>
                    <a:pt x="173" y="259"/>
                  </a:lnTo>
                  <a:lnTo>
                    <a:pt x="174" y="259"/>
                  </a:lnTo>
                  <a:lnTo>
                    <a:pt x="174" y="260"/>
                  </a:lnTo>
                  <a:lnTo>
                    <a:pt x="174" y="260"/>
                  </a:lnTo>
                  <a:lnTo>
                    <a:pt x="175" y="259"/>
                  </a:lnTo>
                  <a:lnTo>
                    <a:pt x="175" y="258"/>
                  </a:lnTo>
                  <a:lnTo>
                    <a:pt x="175" y="257"/>
                  </a:lnTo>
                  <a:lnTo>
                    <a:pt x="175" y="257"/>
                  </a:lnTo>
                  <a:lnTo>
                    <a:pt x="175" y="256"/>
                  </a:lnTo>
                  <a:lnTo>
                    <a:pt x="175" y="255"/>
                  </a:lnTo>
                  <a:lnTo>
                    <a:pt x="175" y="254"/>
                  </a:lnTo>
                  <a:lnTo>
                    <a:pt x="175" y="253"/>
                  </a:lnTo>
                  <a:lnTo>
                    <a:pt x="174" y="252"/>
                  </a:lnTo>
                  <a:lnTo>
                    <a:pt x="174" y="251"/>
                  </a:lnTo>
                  <a:lnTo>
                    <a:pt x="174" y="251"/>
                  </a:lnTo>
                  <a:lnTo>
                    <a:pt x="174" y="251"/>
                  </a:lnTo>
                  <a:lnTo>
                    <a:pt x="174" y="250"/>
                  </a:lnTo>
                  <a:lnTo>
                    <a:pt x="174" y="249"/>
                  </a:lnTo>
                  <a:lnTo>
                    <a:pt x="174" y="248"/>
                  </a:lnTo>
                  <a:lnTo>
                    <a:pt x="174" y="247"/>
                  </a:lnTo>
                  <a:lnTo>
                    <a:pt x="174" y="246"/>
                  </a:lnTo>
                  <a:lnTo>
                    <a:pt x="174" y="245"/>
                  </a:lnTo>
                  <a:lnTo>
                    <a:pt x="174" y="244"/>
                  </a:lnTo>
                  <a:lnTo>
                    <a:pt x="175" y="244"/>
                  </a:lnTo>
                  <a:lnTo>
                    <a:pt x="175" y="243"/>
                  </a:lnTo>
                  <a:lnTo>
                    <a:pt x="176" y="243"/>
                  </a:lnTo>
                  <a:lnTo>
                    <a:pt x="176" y="241"/>
                  </a:lnTo>
                  <a:lnTo>
                    <a:pt x="176" y="240"/>
                  </a:lnTo>
                  <a:lnTo>
                    <a:pt x="176" y="239"/>
                  </a:lnTo>
                  <a:lnTo>
                    <a:pt x="177" y="239"/>
                  </a:lnTo>
                  <a:lnTo>
                    <a:pt x="177" y="238"/>
                  </a:lnTo>
                  <a:lnTo>
                    <a:pt x="177" y="238"/>
                  </a:lnTo>
                  <a:lnTo>
                    <a:pt x="178" y="238"/>
                  </a:lnTo>
                  <a:lnTo>
                    <a:pt x="178" y="237"/>
                  </a:lnTo>
                  <a:lnTo>
                    <a:pt x="178" y="236"/>
                  </a:lnTo>
                  <a:lnTo>
                    <a:pt x="179" y="235"/>
                  </a:lnTo>
                  <a:lnTo>
                    <a:pt x="180" y="234"/>
                  </a:lnTo>
                  <a:lnTo>
                    <a:pt x="180" y="233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1" y="231"/>
                  </a:lnTo>
                  <a:lnTo>
                    <a:pt x="182" y="231"/>
                  </a:lnTo>
                  <a:lnTo>
                    <a:pt x="182" y="230"/>
                  </a:lnTo>
                  <a:lnTo>
                    <a:pt x="183" y="229"/>
                  </a:lnTo>
                  <a:lnTo>
                    <a:pt x="183" y="228"/>
                  </a:lnTo>
                  <a:lnTo>
                    <a:pt x="183" y="227"/>
                  </a:lnTo>
                  <a:lnTo>
                    <a:pt x="183" y="226"/>
                  </a:lnTo>
                  <a:lnTo>
                    <a:pt x="183" y="225"/>
                  </a:lnTo>
                  <a:lnTo>
                    <a:pt x="182" y="225"/>
                  </a:lnTo>
                  <a:lnTo>
                    <a:pt x="182" y="224"/>
                  </a:lnTo>
                  <a:lnTo>
                    <a:pt x="182" y="223"/>
                  </a:lnTo>
                  <a:lnTo>
                    <a:pt x="182" y="222"/>
                  </a:lnTo>
                  <a:lnTo>
                    <a:pt x="183" y="221"/>
                  </a:lnTo>
                  <a:lnTo>
                    <a:pt x="183" y="220"/>
                  </a:lnTo>
                  <a:lnTo>
                    <a:pt x="185" y="220"/>
                  </a:lnTo>
                  <a:lnTo>
                    <a:pt x="185" y="219"/>
                  </a:lnTo>
                  <a:lnTo>
                    <a:pt x="186" y="219"/>
                  </a:lnTo>
                  <a:lnTo>
                    <a:pt x="187" y="219"/>
                  </a:lnTo>
                  <a:lnTo>
                    <a:pt x="187" y="218"/>
                  </a:lnTo>
                  <a:lnTo>
                    <a:pt x="187" y="217"/>
                  </a:lnTo>
                  <a:lnTo>
                    <a:pt x="188" y="216"/>
                  </a:lnTo>
                  <a:lnTo>
                    <a:pt x="189" y="215"/>
                  </a:lnTo>
                  <a:lnTo>
                    <a:pt x="190" y="214"/>
                  </a:lnTo>
                  <a:lnTo>
                    <a:pt x="191" y="214"/>
                  </a:lnTo>
                  <a:lnTo>
                    <a:pt x="192" y="213"/>
                  </a:lnTo>
                  <a:lnTo>
                    <a:pt x="193" y="213"/>
                  </a:lnTo>
                  <a:lnTo>
                    <a:pt x="194" y="214"/>
                  </a:lnTo>
                  <a:lnTo>
                    <a:pt x="194" y="215"/>
                  </a:lnTo>
                  <a:lnTo>
                    <a:pt x="195" y="215"/>
                  </a:lnTo>
                  <a:lnTo>
                    <a:pt x="195" y="214"/>
                  </a:lnTo>
                  <a:lnTo>
                    <a:pt x="196" y="213"/>
                  </a:lnTo>
                  <a:lnTo>
                    <a:pt x="197" y="213"/>
                  </a:lnTo>
                  <a:lnTo>
                    <a:pt x="198" y="212"/>
                  </a:lnTo>
                  <a:lnTo>
                    <a:pt x="199" y="212"/>
                  </a:lnTo>
                  <a:lnTo>
                    <a:pt x="200" y="212"/>
                  </a:lnTo>
                  <a:lnTo>
                    <a:pt x="200" y="211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3" y="210"/>
                  </a:lnTo>
                  <a:lnTo>
                    <a:pt x="205" y="209"/>
                  </a:lnTo>
                  <a:lnTo>
                    <a:pt x="206" y="209"/>
                  </a:lnTo>
                  <a:lnTo>
                    <a:pt x="206" y="208"/>
                  </a:lnTo>
                  <a:lnTo>
                    <a:pt x="206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8" y="207"/>
                  </a:lnTo>
                  <a:lnTo>
                    <a:pt x="209" y="206"/>
                  </a:lnTo>
                  <a:lnTo>
                    <a:pt x="210" y="206"/>
                  </a:lnTo>
                  <a:lnTo>
                    <a:pt x="211" y="206"/>
                  </a:lnTo>
                  <a:lnTo>
                    <a:pt x="212" y="206"/>
                  </a:lnTo>
                  <a:lnTo>
                    <a:pt x="213" y="205"/>
                  </a:lnTo>
                  <a:lnTo>
                    <a:pt x="214" y="204"/>
                  </a:lnTo>
                  <a:lnTo>
                    <a:pt x="215" y="203"/>
                  </a:lnTo>
                  <a:lnTo>
                    <a:pt x="216" y="202"/>
                  </a:lnTo>
                  <a:lnTo>
                    <a:pt x="217" y="201"/>
                  </a:lnTo>
                  <a:lnTo>
                    <a:pt x="218" y="201"/>
                  </a:lnTo>
                  <a:lnTo>
                    <a:pt x="219" y="200"/>
                  </a:lnTo>
                  <a:lnTo>
                    <a:pt x="219" y="200"/>
                  </a:lnTo>
                  <a:lnTo>
                    <a:pt x="220" y="199"/>
                  </a:lnTo>
                  <a:lnTo>
                    <a:pt x="221" y="198"/>
                  </a:lnTo>
                  <a:lnTo>
                    <a:pt x="221" y="197"/>
                  </a:lnTo>
                  <a:lnTo>
                    <a:pt x="221" y="196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1" y="193"/>
                  </a:lnTo>
                  <a:lnTo>
                    <a:pt x="220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18" y="192"/>
                  </a:lnTo>
                  <a:lnTo>
                    <a:pt x="217" y="191"/>
                  </a:lnTo>
                  <a:lnTo>
                    <a:pt x="216" y="190"/>
                  </a:lnTo>
                  <a:lnTo>
                    <a:pt x="216" y="189"/>
                  </a:lnTo>
                  <a:lnTo>
                    <a:pt x="215" y="188"/>
                  </a:lnTo>
                  <a:lnTo>
                    <a:pt x="215" y="187"/>
                  </a:lnTo>
                  <a:lnTo>
                    <a:pt x="216" y="187"/>
                  </a:lnTo>
                  <a:lnTo>
                    <a:pt x="216" y="186"/>
                  </a:lnTo>
                  <a:lnTo>
                    <a:pt x="216" y="185"/>
                  </a:lnTo>
                  <a:lnTo>
                    <a:pt x="217" y="185"/>
                  </a:lnTo>
                  <a:lnTo>
                    <a:pt x="217" y="184"/>
                  </a:lnTo>
                  <a:lnTo>
                    <a:pt x="218" y="183"/>
                  </a:lnTo>
                  <a:lnTo>
                    <a:pt x="219" y="183"/>
                  </a:lnTo>
                  <a:lnTo>
                    <a:pt x="219" y="182"/>
                  </a:lnTo>
                  <a:lnTo>
                    <a:pt x="220" y="181"/>
                  </a:lnTo>
                  <a:lnTo>
                    <a:pt x="221" y="181"/>
                  </a:lnTo>
                  <a:lnTo>
                    <a:pt x="221" y="181"/>
                  </a:lnTo>
                  <a:lnTo>
                    <a:pt x="222" y="181"/>
                  </a:lnTo>
                  <a:lnTo>
                    <a:pt x="223" y="181"/>
                  </a:lnTo>
                  <a:lnTo>
                    <a:pt x="224" y="180"/>
                  </a:lnTo>
                  <a:lnTo>
                    <a:pt x="225" y="180"/>
                  </a:lnTo>
                  <a:lnTo>
                    <a:pt x="225" y="180"/>
                  </a:lnTo>
                  <a:lnTo>
                    <a:pt x="226" y="179"/>
                  </a:lnTo>
                  <a:lnTo>
                    <a:pt x="227" y="179"/>
                  </a:lnTo>
                  <a:lnTo>
                    <a:pt x="228" y="178"/>
                  </a:lnTo>
                  <a:lnTo>
                    <a:pt x="229" y="178"/>
                  </a:lnTo>
                  <a:lnTo>
                    <a:pt x="230" y="177"/>
                  </a:lnTo>
                  <a:lnTo>
                    <a:pt x="231" y="176"/>
                  </a:lnTo>
                  <a:lnTo>
                    <a:pt x="232" y="176"/>
                  </a:lnTo>
                  <a:lnTo>
                    <a:pt x="232" y="175"/>
                  </a:lnTo>
                  <a:lnTo>
                    <a:pt x="233" y="175"/>
                  </a:lnTo>
                  <a:lnTo>
                    <a:pt x="234" y="175"/>
                  </a:lnTo>
                  <a:lnTo>
                    <a:pt x="235" y="175"/>
                  </a:lnTo>
                  <a:lnTo>
                    <a:pt x="236" y="175"/>
                  </a:lnTo>
                  <a:lnTo>
                    <a:pt x="237" y="176"/>
                  </a:lnTo>
                  <a:lnTo>
                    <a:pt x="237" y="175"/>
                  </a:lnTo>
                  <a:lnTo>
                    <a:pt x="238" y="175"/>
                  </a:lnTo>
                  <a:lnTo>
                    <a:pt x="238" y="174"/>
                  </a:lnTo>
                  <a:lnTo>
                    <a:pt x="239" y="174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3" y="174"/>
                  </a:lnTo>
                  <a:lnTo>
                    <a:pt x="244" y="174"/>
                  </a:lnTo>
                  <a:lnTo>
                    <a:pt x="244" y="173"/>
                  </a:lnTo>
                  <a:lnTo>
                    <a:pt x="245" y="173"/>
                  </a:lnTo>
                  <a:lnTo>
                    <a:pt x="246" y="172"/>
                  </a:lnTo>
                  <a:lnTo>
                    <a:pt x="247" y="172"/>
                  </a:lnTo>
                  <a:lnTo>
                    <a:pt x="248" y="171"/>
                  </a:lnTo>
                  <a:lnTo>
                    <a:pt x="249" y="171"/>
                  </a:lnTo>
                  <a:lnTo>
                    <a:pt x="249" y="170"/>
                  </a:lnTo>
                  <a:lnTo>
                    <a:pt x="248" y="169"/>
                  </a:lnTo>
                  <a:lnTo>
                    <a:pt x="247" y="169"/>
                  </a:lnTo>
                  <a:lnTo>
                    <a:pt x="247" y="168"/>
                  </a:lnTo>
                  <a:lnTo>
                    <a:pt x="246" y="168"/>
                  </a:lnTo>
                  <a:lnTo>
                    <a:pt x="246" y="168"/>
                  </a:lnTo>
                  <a:lnTo>
                    <a:pt x="245" y="167"/>
                  </a:lnTo>
                  <a:lnTo>
                    <a:pt x="245" y="166"/>
                  </a:lnTo>
                  <a:lnTo>
                    <a:pt x="246" y="165"/>
                  </a:lnTo>
                  <a:lnTo>
                    <a:pt x="246" y="164"/>
                  </a:lnTo>
                  <a:lnTo>
                    <a:pt x="247" y="164"/>
                  </a:lnTo>
                  <a:lnTo>
                    <a:pt x="247" y="163"/>
                  </a:lnTo>
                  <a:lnTo>
                    <a:pt x="248" y="162"/>
                  </a:lnTo>
                  <a:lnTo>
                    <a:pt x="249" y="162"/>
                  </a:lnTo>
                  <a:lnTo>
                    <a:pt x="250" y="162"/>
                  </a:lnTo>
                  <a:lnTo>
                    <a:pt x="250" y="161"/>
                  </a:lnTo>
                  <a:lnTo>
                    <a:pt x="251" y="160"/>
                  </a:lnTo>
                  <a:lnTo>
                    <a:pt x="251" y="159"/>
                  </a:lnTo>
                  <a:lnTo>
                    <a:pt x="251" y="158"/>
                  </a:lnTo>
                  <a:lnTo>
                    <a:pt x="251" y="157"/>
                  </a:lnTo>
                  <a:lnTo>
                    <a:pt x="251" y="156"/>
                  </a:lnTo>
                  <a:lnTo>
                    <a:pt x="251" y="155"/>
                  </a:lnTo>
                  <a:lnTo>
                    <a:pt x="251" y="155"/>
                  </a:lnTo>
                  <a:lnTo>
                    <a:pt x="251" y="154"/>
                  </a:lnTo>
                  <a:lnTo>
                    <a:pt x="251" y="153"/>
                  </a:lnTo>
                  <a:lnTo>
                    <a:pt x="251" y="152"/>
                  </a:lnTo>
                  <a:lnTo>
                    <a:pt x="250" y="152"/>
                  </a:lnTo>
                  <a:lnTo>
                    <a:pt x="249" y="151"/>
                  </a:lnTo>
                  <a:lnTo>
                    <a:pt x="248" y="150"/>
                  </a:lnTo>
                  <a:lnTo>
                    <a:pt x="248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8" y="148"/>
                  </a:lnTo>
                  <a:lnTo>
                    <a:pt x="248" y="147"/>
                  </a:lnTo>
                  <a:lnTo>
                    <a:pt x="248" y="146"/>
                  </a:lnTo>
                  <a:lnTo>
                    <a:pt x="248" y="145"/>
                  </a:lnTo>
                  <a:lnTo>
                    <a:pt x="249" y="145"/>
                  </a:lnTo>
                  <a:lnTo>
                    <a:pt x="249" y="144"/>
                  </a:lnTo>
                  <a:lnTo>
                    <a:pt x="249" y="143"/>
                  </a:lnTo>
                  <a:lnTo>
                    <a:pt x="248" y="143"/>
                  </a:lnTo>
                  <a:lnTo>
                    <a:pt x="247" y="142"/>
                  </a:lnTo>
                  <a:lnTo>
                    <a:pt x="246" y="142"/>
                  </a:lnTo>
                  <a:lnTo>
                    <a:pt x="246" y="141"/>
                  </a:lnTo>
                  <a:lnTo>
                    <a:pt x="245" y="141"/>
                  </a:lnTo>
                  <a:lnTo>
                    <a:pt x="244" y="141"/>
                  </a:lnTo>
                  <a:lnTo>
                    <a:pt x="244" y="140"/>
                  </a:lnTo>
                  <a:lnTo>
                    <a:pt x="244" y="139"/>
                  </a:lnTo>
                  <a:lnTo>
                    <a:pt x="244" y="138"/>
                  </a:lnTo>
                  <a:lnTo>
                    <a:pt x="243" y="138"/>
                  </a:lnTo>
                  <a:lnTo>
                    <a:pt x="243" y="137"/>
                  </a:lnTo>
                  <a:lnTo>
                    <a:pt x="242" y="137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3" y="136"/>
                  </a:lnTo>
                  <a:lnTo>
                    <a:pt x="244" y="135"/>
                  </a:lnTo>
                  <a:lnTo>
                    <a:pt x="244" y="134"/>
                  </a:lnTo>
                  <a:lnTo>
                    <a:pt x="244" y="133"/>
                  </a:lnTo>
                  <a:lnTo>
                    <a:pt x="245" y="132"/>
                  </a:lnTo>
                  <a:lnTo>
                    <a:pt x="245" y="131"/>
                  </a:lnTo>
                  <a:lnTo>
                    <a:pt x="246" y="130"/>
                  </a:lnTo>
                  <a:lnTo>
                    <a:pt x="247" y="130"/>
                  </a:lnTo>
                  <a:lnTo>
                    <a:pt x="247" y="129"/>
                  </a:lnTo>
                  <a:lnTo>
                    <a:pt x="248" y="128"/>
                  </a:lnTo>
                  <a:lnTo>
                    <a:pt x="248" y="127"/>
                  </a:lnTo>
                  <a:lnTo>
                    <a:pt x="249" y="126"/>
                  </a:lnTo>
                  <a:lnTo>
                    <a:pt x="249" y="125"/>
                  </a:lnTo>
                  <a:lnTo>
                    <a:pt x="250" y="124"/>
                  </a:lnTo>
                  <a:lnTo>
                    <a:pt x="251" y="124"/>
                  </a:lnTo>
                  <a:lnTo>
                    <a:pt x="251" y="123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8"/>
                  </a:lnTo>
                  <a:lnTo>
                    <a:pt x="254" y="118"/>
                  </a:lnTo>
                  <a:lnTo>
                    <a:pt x="254" y="117"/>
                  </a:lnTo>
                  <a:lnTo>
                    <a:pt x="255" y="117"/>
                  </a:lnTo>
                  <a:lnTo>
                    <a:pt x="255" y="117"/>
                  </a:lnTo>
                  <a:lnTo>
                    <a:pt x="256" y="117"/>
                  </a:lnTo>
                  <a:lnTo>
                    <a:pt x="256" y="116"/>
                  </a:lnTo>
                  <a:lnTo>
                    <a:pt x="257" y="115"/>
                  </a:lnTo>
                  <a:lnTo>
                    <a:pt x="257" y="115"/>
                  </a:lnTo>
                  <a:lnTo>
                    <a:pt x="257" y="114"/>
                  </a:lnTo>
                  <a:lnTo>
                    <a:pt x="258" y="113"/>
                  </a:lnTo>
                  <a:lnTo>
                    <a:pt x="259" y="112"/>
                  </a:lnTo>
                  <a:lnTo>
                    <a:pt x="260" y="112"/>
                  </a:lnTo>
                  <a:lnTo>
                    <a:pt x="260" y="111"/>
                  </a:lnTo>
                  <a:lnTo>
                    <a:pt x="261" y="111"/>
                  </a:lnTo>
                  <a:lnTo>
                    <a:pt x="262" y="110"/>
                  </a:lnTo>
                  <a:lnTo>
                    <a:pt x="263" y="109"/>
                  </a:lnTo>
                  <a:lnTo>
                    <a:pt x="263" y="108"/>
                  </a:lnTo>
                  <a:lnTo>
                    <a:pt x="264" y="108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5" y="106"/>
                  </a:lnTo>
                  <a:lnTo>
                    <a:pt x="266" y="106"/>
                  </a:lnTo>
                  <a:lnTo>
                    <a:pt x="267" y="105"/>
                  </a:lnTo>
                  <a:lnTo>
                    <a:pt x="268" y="105"/>
                  </a:lnTo>
                  <a:lnTo>
                    <a:pt x="269" y="104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1" y="102"/>
                  </a:lnTo>
                  <a:lnTo>
                    <a:pt x="272" y="101"/>
                  </a:lnTo>
                  <a:lnTo>
                    <a:pt x="273" y="101"/>
                  </a:lnTo>
                  <a:lnTo>
                    <a:pt x="274" y="100"/>
                  </a:lnTo>
                  <a:lnTo>
                    <a:pt x="275" y="99"/>
                  </a:lnTo>
                  <a:lnTo>
                    <a:pt x="276" y="98"/>
                  </a:lnTo>
                  <a:lnTo>
                    <a:pt x="276" y="98"/>
                  </a:lnTo>
                  <a:lnTo>
                    <a:pt x="277" y="98"/>
                  </a:lnTo>
                  <a:lnTo>
                    <a:pt x="278" y="98"/>
                  </a:lnTo>
                  <a:lnTo>
                    <a:pt x="279" y="99"/>
                  </a:lnTo>
                  <a:lnTo>
                    <a:pt x="280" y="100"/>
                  </a:lnTo>
                  <a:lnTo>
                    <a:pt x="281" y="101"/>
                  </a:lnTo>
                  <a:lnTo>
                    <a:pt x="281" y="102"/>
                  </a:lnTo>
                  <a:lnTo>
                    <a:pt x="282" y="102"/>
                  </a:lnTo>
                  <a:lnTo>
                    <a:pt x="282" y="103"/>
                  </a:lnTo>
                  <a:lnTo>
                    <a:pt x="282" y="104"/>
                  </a:lnTo>
                  <a:lnTo>
                    <a:pt x="282" y="105"/>
                  </a:lnTo>
                  <a:lnTo>
                    <a:pt x="283" y="105"/>
                  </a:lnTo>
                  <a:lnTo>
                    <a:pt x="283" y="106"/>
                  </a:lnTo>
                  <a:lnTo>
                    <a:pt x="283" y="107"/>
                  </a:lnTo>
                  <a:lnTo>
                    <a:pt x="284" y="108"/>
                  </a:lnTo>
                  <a:lnTo>
                    <a:pt x="285" y="109"/>
                  </a:lnTo>
                  <a:lnTo>
                    <a:pt x="285" y="110"/>
                  </a:lnTo>
                  <a:lnTo>
                    <a:pt x="285" y="111"/>
                  </a:lnTo>
                  <a:lnTo>
                    <a:pt x="285" y="111"/>
                  </a:lnTo>
                  <a:lnTo>
                    <a:pt x="285" y="112"/>
                  </a:lnTo>
                  <a:lnTo>
                    <a:pt x="285" y="113"/>
                  </a:lnTo>
                  <a:lnTo>
                    <a:pt x="285" y="114"/>
                  </a:lnTo>
                  <a:lnTo>
                    <a:pt x="286" y="115"/>
                  </a:lnTo>
                  <a:lnTo>
                    <a:pt x="288" y="114"/>
                  </a:lnTo>
                  <a:lnTo>
                    <a:pt x="288" y="115"/>
                  </a:lnTo>
                  <a:lnTo>
                    <a:pt x="288" y="116"/>
                  </a:lnTo>
                  <a:lnTo>
                    <a:pt x="289" y="117"/>
                  </a:lnTo>
                  <a:lnTo>
                    <a:pt x="289" y="117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9"/>
                  </a:lnTo>
                  <a:lnTo>
                    <a:pt x="289" y="120"/>
                  </a:lnTo>
                  <a:lnTo>
                    <a:pt x="290" y="121"/>
                  </a:lnTo>
                  <a:lnTo>
                    <a:pt x="290" y="122"/>
                  </a:lnTo>
                  <a:lnTo>
                    <a:pt x="290" y="123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290" y="125"/>
                  </a:lnTo>
                  <a:lnTo>
                    <a:pt x="289" y="126"/>
                  </a:lnTo>
                  <a:lnTo>
                    <a:pt x="289" y="127"/>
                  </a:lnTo>
                  <a:lnTo>
                    <a:pt x="289" y="128"/>
                  </a:lnTo>
                  <a:lnTo>
                    <a:pt x="289" y="129"/>
                  </a:lnTo>
                  <a:lnTo>
                    <a:pt x="289" y="130"/>
                  </a:lnTo>
                  <a:lnTo>
                    <a:pt x="289" y="130"/>
                  </a:lnTo>
                  <a:lnTo>
                    <a:pt x="289" y="131"/>
                  </a:lnTo>
                  <a:lnTo>
                    <a:pt x="289" y="132"/>
                  </a:lnTo>
                  <a:lnTo>
                    <a:pt x="289" y="133"/>
                  </a:lnTo>
                  <a:lnTo>
                    <a:pt x="288" y="133"/>
                  </a:lnTo>
                  <a:lnTo>
                    <a:pt x="288" y="134"/>
                  </a:lnTo>
                  <a:lnTo>
                    <a:pt x="288" y="135"/>
                  </a:lnTo>
                  <a:lnTo>
                    <a:pt x="287" y="136"/>
                  </a:lnTo>
                  <a:lnTo>
                    <a:pt x="287" y="136"/>
                  </a:lnTo>
                  <a:lnTo>
                    <a:pt x="286" y="137"/>
                  </a:lnTo>
                  <a:lnTo>
                    <a:pt x="285" y="138"/>
                  </a:lnTo>
                  <a:lnTo>
                    <a:pt x="285" y="139"/>
                  </a:lnTo>
                  <a:lnTo>
                    <a:pt x="285" y="140"/>
                  </a:lnTo>
                  <a:lnTo>
                    <a:pt x="284" y="140"/>
                  </a:lnTo>
                  <a:lnTo>
                    <a:pt x="283" y="141"/>
                  </a:lnTo>
                  <a:lnTo>
                    <a:pt x="283" y="142"/>
                  </a:lnTo>
                  <a:lnTo>
                    <a:pt x="283" y="143"/>
                  </a:lnTo>
                  <a:lnTo>
                    <a:pt x="283" y="143"/>
                  </a:lnTo>
                  <a:lnTo>
                    <a:pt x="283" y="144"/>
                  </a:lnTo>
                  <a:lnTo>
                    <a:pt x="282" y="145"/>
                  </a:lnTo>
                  <a:lnTo>
                    <a:pt x="282" y="146"/>
                  </a:lnTo>
                  <a:lnTo>
                    <a:pt x="282" y="147"/>
                  </a:lnTo>
                  <a:lnTo>
                    <a:pt x="281" y="148"/>
                  </a:lnTo>
                  <a:lnTo>
                    <a:pt x="280" y="149"/>
                  </a:lnTo>
                  <a:lnTo>
                    <a:pt x="280" y="149"/>
                  </a:lnTo>
                  <a:lnTo>
                    <a:pt x="279" y="150"/>
                  </a:lnTo>
                  <a:lnTo>
                    <a:pt x="279" y="151"/>
                  </a:lnTo>
                  <a:lnTo>
                    <a:pt x="279" y="152"/>
                  </a:lnTo>
                  <a:lnTo>
                    <a:pt x="279" y="153"/>
                  </a:lnTo>
                  <a:lnTo>
                    <a:pt x="278" y="154"/>
                  </a:lnTo>
                  <a:lnTo>
                    <a:pt x="278" y="155"/>
                  </a:lnTo>
                  <a:lnTo>
                    <a:pt x="277" y="155"/>
                  </a:lnTo>
                  <a:lnTo>
                    <a:pt x="277" y="155"/>
                  </a:lnTo>
                  <a:lnTo>
                    <a:pt x="276" y="155"/>
                  </a:lnTo>
                  <a:lnTo>
                    <a:pt x="276" y="156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5" y="158"/>
                  </a:lnTo>
                  <a:lnTo>
                    <a:pt x="275" y="159"/>
                  </a:lnTo>
                  <a:lnTo>
                    <a:pt x="276" y="159"/>
                  </a:lnTo>
                  <a:lnTo>
                    <a:pt x="276" y="160"/>
                  </a:lnTo>
                  <a:lnTo>
                    <a:pt x="276" y="160"/>
                  </a:lnTo>
                  <a:lnTo>
                    <a:pt x="277" y="160"/>
                  </a:lnTo>
                  <a:lnTo>
                    <a:pt x="277" y="161"/>
                  </a:lnTo>
                  <a:lnTo>
                    <a:pt x="278" y="161"/>
                  </a:lnTo>
                  <a:lnTo>
                    <a:pt x="279" y="161"/>
                  </a:lnTo>
                  <a:lnTo>
                    <a:pt x="279" y="162"/>
                  </a:lnTo>
                  <a:lnTo>
                    <a:pt x="278" y="162"/>
                  </a:lnTo>
                  <a:lnTo>
                    <a:pt x="278" y="162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1" y="162"/>
                  </a:lnTo>
                  <a:lnTo>
                    <a:pt x="282" y="162"/>
                  </a:lnTo>
                  <a:lnTo>
                    <a:pt x="282" y="162"/>
                  </a:lnTo>
                  <a:lnTo>
                    <a:pt x="282" y="161"/>
                  </a:lnTo>
                  <a:lnTo>
                    <a:pt x="283" y="161"/>
                  </a:lnTo>
                  <a:lnTo>
                    <a:pt x="283" y="160"/>
                  </a:lnTo>
                  <a:lnTo>
                    <a:pt x="283" y="159"/>
                  </a:lnTo>
                  <a:lnTo>
                    <a:pt x="283" y="158"/>
                  </a:lnTo>
                  <a:lnTo>
                    <a:pt x="284" y="159"/>
                  </a:lnTo>
                  <a:lnTo>
                    <a:pt x="285" y="158"/>
                  </a:lnTo>
                  <a:lnTo>
                    <a:pt x="286" y="158"/>
                  </a:lnTo>
                  <a:lnTo>
                    <a:pt x="287" y="158"/>
                  </a:lnTo>
                  <a:lnTo>
                    <a:pt x="288" y="158"/>
                  </a:lnTo>
                  <a:lnTo>
                    <a:pt x="288" y="157"/>
                  </a:lnTo>
                  <a:lnTo>
                    <a:pt x="289" y="158"/>
                  </a:lnTo>
                  <a:lnTo>
                    <a:pt x="289" y="158"/>
                  </a:lnTo>
                  <a:lnTo>
                    <a:pt x="290" y="158"/>
                  </a:lnTo>
                  <a:lnTo>
                    <a:pt x="291" y="159"/>
                  </a:lnTo>
                  <a:lnTo>
                    <a:pt x="292" y="159"/>
                  </a:lnTo>
                  <a:lnTo>
                    <a:pt x="292" y="160"/>
                  </a:lnTo>
                  <a:lnTo>
                    <a:pt x="293" y="160"/>
                  </a:lnTo>
                  <a:lnTo>
                    <a:pt x="293" y="161"/>
                  </a:lnTo>
                  <a:lnTo>
                    <a:pt x="294" y="161"/>
                  </a:lnTo>
                  <a:lnTo>
                    <a:pt x="294" y="162"/>
                  </a:lnTo>
                  <a:lnTo>
                    <a:pt x="295" y="162"/>
                  </a:lnTo>
                  <a:lnTo>
                    <a:pt x="295" y="162"/>
                  </a:lnTo>
                  <a:lnTo>
                    <a:pt x="295" y="162"/>
                  </a:lnTo>
                  <a:lnTo>
                    <a:pt x="296" y="163"/>
                  </a:lnTo>
                  <a:lnTo>
                    <a:pt x="296" y="164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7"/>
                  </a:lnTo>
                  <a:lnTo>
                    <a:pt x="297" y="168"/>
                  </a:lnTo>
                  <a:lnTo>
                    <a:pt x="297" y="168"/>
                  </a:lnTo>
                  <a:lnTo>
                    <a:pt x="297" y="170"/>
                  </a:lnTo>
                  <a:lnTo>
                    <a:pt x="296" y="171"/>
                  </a:lnTo>
                  <a:lnTo>
                    <a:pt x="296" y="172"/>
                  </a:lnTo>
                  <a:lnTo>
                    <a:pt x="296" y="174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178"/>
                  </a:lnTo>
                  <a:lnTo>
                    <a:pt x="297" y="179"/>
                  </a:lnTo>
                  <a:lnTo>
                    <a:pt x="298" y="179"/>
                  </a:lnTo>
                  <a:lnTo>
                    <a:pt x="298" y="180"/>
                  </a:lnTo>
                  <a:lnTo>
                    <a:pt x="299" y="181"/>
                  </a:lnTo>
                  <a:lnTo>
                    <a:pt x="299" y="181"/>
                  </a:lnTo>
                  <a:lnTo>
                    <a:pt x="299" y="182"/>
                  </a:lnTo>
                  <a:lnTo>
                    <a:pt x="300" y="183"/>
                  </a:lnTo>
                  <a:lnTo>
                    <a:pt x="300" y="184"/>
                  </a:lnTo>
                  <a:lnTo>
                    <a:pt x="301" y="185"/>
                  </a:lnTo>
                  <a:lnTo>
                    <a:pt x="301" y="186"/>
                  </a:lnTo>
                  <a:lnTo>
                    <a:pt x="302" y="187"/>
                  </a:lnTo>
                  <a:lnTo>
                    <a:pt x="302" y="185"/>
                  </a:lnTo>
                  <a:lnTo>
                    <a:pt x="303" y="184"/>
                  </a:lnTo>
                  <a:lnTo>
                    <a:pt x="303" y="183"/>
                  </a:lnTo>
                  <a:lnTo>
                    <a:pt x="304" y="181"/>
                  </a:lnTo>
                  <a:lnTo>
                    <a:pt x="305" y="180"/>
                  </a:lnTo>
                  <a:lnTo>
                    <a:pt x="305" y="179"/>
                  </a:lnTo>
                  <a:lnTo>
                    <a:pt x="306" y="178"/>
                  </a:lnTo>
                  <a:lnTo>
                    <a:pt x="308" y="177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11" y="175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5" y="173"/>
                  </a:lnTo>
                  <a:lnTo>
                    <a:pt x="318" y="170"/>
                  </a:lnTo>
                  <a:lnTo>
                    <a:pt x="319" y="169"/>
                  </a:lnTo>
                  <a:lnTo>
                    <a:pt x="320" y="168"/>
                  </a:lnTo>
                  <a:lnTo>
                    <a:pt x="321" y="166"/>
                  </a:lnTo>
                  <a:lnTo>
                    <a:pt x="322" y="165"/>
                  </a:lnTo>
                  <a:lnTo>
                    <a:pt x="324" y="164"/>
                  </a:lnTo>
                  <a:lnTo>
                    <a:pt x="327" y="164"/>
                  </a:lnTo>
                  <a:lnTo>
                    <a:pt x="328" y="163"/>
                  </a:lnTo>
                  <a:lnTo>
                    <a:pt x="329" y="163"/>
                  </a:lnTo>
                  <a:lnTo>
                    <a:pt x="331" y="164"/>
                  </a:lnTo>
                  <a:lnTo>
                    <a:pt x="332" y="164"/>
                  </a:lnTo>
                  <a:lnTo>
                    <a:pt x="334" y="163"/>
                  </a:lnTo>
                  <a:lnTo>
                    <a:pt x="334" y="163"/>
                  </a:lnTo>
                  <a:lnTo>
                    <a:pt x="335" y="162"/>
                  </a:lnTo>
                  <a:lnTo>
                    <a:pt x="337" y="162"/>
                  </a:lnTo>
                  <a:lnTo>
                    <a:pt x="338" y="162"/>
                  </a:lnTo>
                  <a:lnTo>
                    <a:pt x="339" y="162"/>
                  </a:lnTo>
                  <a:lnTo>
                    <a:pt x="340" y="163"/>
                  </a:lnTo>
                  <a:lnTo>
                    <a:pt x="340" y="164"/>
                  </a:lnTo>
                  <a:lnTo>
                    <a:pt x="340" y="165"/>
                  </a:lnTo>
                  <a:lnTo>
                    <a:pt x="341" y="166"/>
                  </a:lnTo>
                  <a:lnTo>
                    <a:pt x="342" y="167"/>
                  </a:lnTo>
                  <a:lnTo>
                    <a:pt x="343" y="168"/>
                  </a:lnTo>
                  <a:lnTo>
                    <a:pt x="344" y="169"/>
                  </a:lnTo>
                  <a:lnTo>
                    <a:pt x="345" y="170"/>
                  </a:lnTo>
                  <a:lnTo>
                    <a:pt x="346" y="171"/>
                  </a:lnTo>
                  <a:lnTo>
                    <a:pt x="346" y="172"/>
                  </a:lnTo>
                  <a:lnTo>
                    <a:pt x="347" y="173"/>
                  </a:lnTo>
                  <a:lnTo>
                    <a:pt x="347" y="174"/>
                  </a:lnTo>
                  <a:lnTo>
                    <a:pt x="348" y="175"/>
                  </a:lnTo>
                  <a:lnTo>
                    <a:pt x="350" y="175"/>
                  </a:lnTo>
                  <a:lnTo>
                    <a:pt x="350" y="174"/>
                  </a:lnTo>
                  <a:lnTo>
                    <a:pt x="350" y="174"/>
                  </a:lnTo>
                  <a:lnTo>
                    <a:pt x="351" y="173"/>
                  </a:lnTo>
                  <a:lnTo>
                    <a:pt x="351" y="171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2" y="169"/>
                  </a:lnTo>
                  <a:lnTo>
                    <a:pt x="352" y="168"/>
                  </a:lnTo>
                  <a:lnTo>
                    <a:pt x="352" y="167"/>
                  </a:lnTo>
                  <a:lnTo>
                    <a:pt x="353" y="167"/>
                  </a:lnTo>
                  <a:lnTo>
                    <a:pt x="353" y="166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4" y="163"/>
                  </a:lnTo>
                  <a:lnTo>
                    <a:pt x="354" y="162"/>
                  </a:lnTo>
                  <a:lnTo>
                    <a:pt x="355" y="162"/>
                  </a:lnTo>
                  <a:lnTo>
                    <a:pt x="355" y="162"/>
                  </a:lnTo>
                  <a:lnTo>
                    <a:pt x="356" y="162"/>
                  </a:lnTo>
                  <a:lnTo>
                    <a:pt x="356" y="161"/>
                  </a:lnTo>
                  <a:lnTo>
                    <a:pt x="357" y="160"/>
                  </a:lnTo>
                  <a:lnTo>
                    <a:pt x="357" y="159"/>
                  </a:lnTo>
                  <a:lnTo>
                    <a:pt x="357" y="158"/>
                  </a:lnTo>
                  <a:lnTo>
                    <a:pt x="358" y="157"/>
                  </a:lnTo>
                  <a:lnTo>
                    <a:pt x="358" y="156"/>
                  </a:lnTo>
                  <a:lnTo>
                    <a:pt x="358" y="155"/>
                  </a:lnTo>
                  <a:lnTo>
                    <a:pt x="359" y="154"/>
                  </a:lnTo>
                  <a:lnTo>
                    <a:pt x="359" y="153"/>
                  </a:lnTo>
                  <a:lnTo>
                    <a:pt x="359" y="153"/>
                  </a:lnTo>
                  <a:lnTo>
                    <a:pt x="360" y="152"/>
                  </a:lnTo>
                  <a:lnTo>
                    <a:pt x="362" y="152"/>
                  </a:lnTo>
                  <a:lnTo>
                    <a:pt x="363" y="152"/>
                  </a:lnTo>
                  <a:lnTo>
                    <a:pt x="364" y="152"/>
                  </a:lnTo>
                  <a:lnTo>
                    <a:pt x="365" y="152"/>
                  </a:lnTo>
                  <a:lnTo>
                    <a:pt x="365" y="151"/>
                  </a:lnTo>
                  <a:lnTo>
                    <a:pt x="366" y="151"/>
                  </a:lnTo>
                  <a:lnTo>
                    <a:pt x="366" y="150"/>
                  </a:lnTo>
                  <a:lnTo>
                    <a:pt x="366" y="149"/>
                  </a:lnTo>
                  <a:lnTo>
                    <a:pt x="366" y="148"/>
                  </a:lnTo>
                  <a:lnTo>
                    <a:pt x="366" y="146"/>
                  </a:lnTo>
                  <a:lnTo>
                    <a:pt x="366" y="145"/>
                  </a:lnTo>
                  <a:lnTo>
                    <a:pt x="366" y="144"/>
                  </a:lnTo>
                  <a:lnTo>
                    <a:pt x="366" y="143"/>
                  </a:lnTo>
                  <a:lnTo>
                    <a:pt x="366" y="142"/>
                  </a:lnTo>
                  <a:lnTo>
                    <a:pt x="366" y="141"/>
                  </a:lnTo>
                  <a:lnTo>
                    <a:pt x="366" y="140"/>
                  </a:lnTo>
                  <a:lnTo>
                    <a:pt x="366" y="139"/>
                  </a:lnTo>
                  <a:lnTo>
                    <a:pt x="366" y="139"/>
                  </a:lnTo>
                  <a:lnTo>
                    <a:pt x="368" y="139"/>
                  </a:lnTo>
                  <a:lnTo>
                    <a:pt x="370" y="139"/>
                  </a:lnTo>
                  <a:lnTo>
                    <a:pt x="371" y="139"/>
                  </a:lnTo>
                  <a:lnTo>
                    <a:pt x="372" y="140"/>
                  </a:lnTo>
                  <a:lnTo>
                    <a:pt x="374" y="140"/>
                  </a:lnTo>
                  <a:lnTo>
                    <a:pt x="376" y="141"/>
                  </a:lnTo>
                  <a:lnTo>
                    <a:pt x="378" y="141"/>
                  </a:lnTo>
                  <a:lnTo>
                    <a:pt x="378" y="141"/>
                  </a:lnTo>
                  <a:lnTo>
                    <a:pt x="379" y="142"/>
                  </a:lnTo>
                  <a:lnTo>
                    <a:pt x="380" y="143"/>
                  </a:lnTo>
                  <a:lnTo>
                    <a:pt x="381" y="144"/>
                  </a:lnTo>
                  <a:lnTo>
                    <a:pt x="382" y="145"/>
                  </a:lnTo>
                  <a:lnTo>
                    <a:pt x="383" y="147"/>
                  </a:lnTo>
                  <a:lnTo>
                    <a:pt x="383" y="148"/>
                  </a:lnTo>
                  <a:lnTo>
                    <a:pt x="385" y="149"/>
                  </a:lnTo>
                  <a:lnTo>
                    <a:pt x="385" y="150"/>
                  </a:lnTo>
                  <a:lnTo>
                    <a:pt x="386" y="151"/>
                  </a:lnTo>
                  <a:lnTo>
                    <a:pt x="388" y="152"/>
                  </a:lnTo>
                  <a:lnTo>
                    <a:pt x="389" y="153"/>
                  </a:lnTo>
                  <a:lnTo>
                    <a:pt x="391" y="154"/>
                  </a:lnTo>
                  <a:lnTo>
                    <a:pt x="391" y="155"/>
                  </a:lnTo>
                  <a:lnTo>
                    <a:pt x="393" y="155"/>
                  </a:lnTo>
                  <a:lnTo>
                    <a:pt x="395" y="156"/>
                  </a:lnTo>
                  <a:lnTo>
                    <a:pt x="397" y="157"/>
                  </a:lnTo>
                  <a:lnTo>
                    <a:pt x="397" y="157"/>
                  </a:lnTo>
                  <a:lnTo>
                    <a:pt x="398" y="157"/>
                  </a:lnTo>
                  <a:lnTo>
                    <a:pt x="398" y="159"/>
                  </a:lnTo>
                  <a:lnTo>
                    <a:pt x="397" y="160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6" y="162"/>
                  </a:lnTo>
                  <a:lnTo>
                    <a:pt x="395" y="163"/>
                  </a:lnTo>
                  <a:lnTo>
                    <a:pt x="394" y="163"/>
                  </a:lnTo>
                  <a:lnTo>
                    <a:pt x="393" y="164"/>
                  </a:lnTo>
                  <a:lnTo>
                    <a:pt x="391" y="165"/>
                  </a:lnTo>
                  <a:lnTo>
                    <a:pt x="391" y="166"/>
                  </a:lnTo>
                  <a:lnTo>
                    <a:pt x="390" y="166"/>
                  </a:lnTo>
                  <a:lnTo>
                    <a:pt x="389" y="166"/>
                  </a:lnTo>
                  <a:lnTo>
                    <a:pt x="388" y="167"/>
                  </a:lnTo>
                  <a:lnTo>
                    <a:pt x="387" y="168"/>
                  </a:lnTo>
                  <a:lnTo>
                    <a:pt x="386" y="168"/>
                  </a:lnTo>
                  <a:lnTo>
                    <a:pt x="386" y="169"/>
                  </a:lnTo>
                  <a:lnTo>
                    <a:pt x="385" y="170"/>
                  </a:lnTo>
                  <a:lnTo>
                    <a:pt x="385" y="171"/>
                  </a:lnTo>
                  <a:lnTo>
                    <a:pt x="385" y="172"/>
                  </a:lnTo>
                  <a:lnTo>
                    <a:pt x="385" y="173"/>
                  </a:lnTo>
                  <a:lnTo>
                    <a:pt x="385" y="174"/>
                  </a:lnTo>
                  <a:lnTo>
                    <a:pt x="385" y="174"/>
                  </a:lnTo>
                  <a:lnTo>
                    <a:pt x="385" y="175"/>
                  </a:lnTo>
                  <a:lnTo>
                    <a:pt x="385" y="176"/>
                  </a:lnTo>
                  <a:lnTo>
                    <a:pt x="385" y="177"/>
                  </a:lnTo>
                  <a:lnTo>
                    <a:pt x="385" y="178"/>
                  </a:lnTo>
                  <a:lnTo>
                    <a:pt x="385" y="179"/>
                  </a:lnTo>
                  <a:lnTo>
                    <a:pt x="385" y="180"/>
                  </a:lnTo>
                  <a:lnTo>
                    <a:pt x="385" y="181"/>
                  </a:lnTo>
                  <a:lnTo>
                    <a:pt x="386" y="181"/>
                  </a:lnTo>
                  <a:lnTo>
                    <a:pt x="386" y="182"/>
                  </a:lnTo>
                  <a:lnTo>
                    <a:pt x="387" y="182"/>
                  </a:lnTo>
                  <a:lnTo>
                    <a:pt x="388" y="181"/>
                  </a:lnTo>
                  <a:lnTo>
                    <a:pt x="388" y="181"/>
                  </a:lnTo>
                  <a:lnTo>
                    <a:pt x="389" y="181"/>
                  </a:lnTo>
                  <a:lnTo>
                    <a:pt x="390" y="180"/>
                  </a:lnTo>
                  <a:lnTo>
                    <a:pt x="391" y="180"/>
                  </a:lnTo>
                  <a:lnTo>
                    <a:pt x="391" y="179"/>
                  </a:lnTo>
                  <a:lnTo>
                    <a:pt x="391" y="178"/>
                  </a:lnTo>
                  <a:lnTo>
                    <a:pt x="392" y="177"/>
                  </a:lnTo>
                  <a:lnTo>
                    <a:pt x="394" y="177"/>
                  </a:lnTo>
                  <a:lnTo>
                    <a:pt x="395" y="176"/>
                  </a:lnTo>
                  <a:lnTo>
                    <a:pt x="396" y="176"/>
                  </a:lnTo>
                  <a:lnTo>
                    <a:pt x="397" y="175"/>
                  </a:lnTo>
                  <a:lnTo>
                    <a:pt x="397" y="175"/>
                  </a:lnTo>
                  <a:lnTo>
                    <a:pt x="398" y="175"/>
                  </a:lnTo>
                  <a:lnTo>
                    <a:pt x="399" y="174"/>
                  </a:lnTo>
                  <a:lnTo>
                    <a:pt x="400" y="174"/>
                  </a:lnTo>
                  <a:lnTo>
                    <a:pt x="401" y="174"/>
                  </a:lnTo>
                  <a:lnTo>
                    <a:pt x="402" y="173"/>
                  </a:lnTo>
                  <a:lnTo>
                    <a:pt x="402" y="172"/>
                  </a:lnTo>
                  <a:lnTo>
                    <a:pt x="403" y="172"/>
                  </a:lnTo>
                  <a:lnTo>
                    <a:pt x="404" y="171"/>
                  </a:lnTo>
                  <a:lnTo>
                    <a:pt x="404" y="171"/>
                  </a:lnTo>
                  <a:lnTo>
                    <a:pt x="405" y="171"/>
                  </a:lnTo>
                  <a:lnTo>
                    <a:pt x="405" y="170"/>
                  </a:lnTo>
                  <a:lnTo>
                    <a:pt x="406" y="170"/>
                  </a:lnTo>
                  <a:lnTo>
                    <a:pt x="407" y="169"/>
                  </a:lnTo>
                  <a:lnTo>
                    <a:pt x="408" y="169"/>
                  </a:lnTo>
                  <a:lnTo>
                    <a:pt x="408" y="168"/>
                  </a:lnTo>
                  <a:lnTo>
                    <a:pt x="409" y="168"/>
                  </a:lnTo>
                  <a:lnTo>
                    <a:pt x="410" y="168"/>
                  </a:lnTo>
                  <a:lnTo>
                    <a:pt x="410" y="167"/>
                  </a:lnTo>
                  <a:lnTo>
                    <a:pt x="410" y="166"/>
                  </a:lnTo>
                  <a:lnTo>
                    <a:pt x="411" y="164"/>
                  </a:lnTo>
                  <a:lnTo>
                    <a:pt x="412" y="163"/>
                  </a:lnTo>
                  <a:lnTo>
                    <a:pt x="413" y="162"/>
                  </a:lnTo>
                  <a:lnTo>
                    <a:pt x="414" y="161"/>
                  </a:lnTo>
                  <a:lnTo>
                    <a:pt x="414" y="160"/>
                  </a:lnTo>
                  <a:lnTo>
                    <a:pt x="416" y="160"/>
                  </a:lnTo>
                  <a:lnTo>
                    <a:pt x="416" y="159"/>
                  </a:lnTo>
                  <a:lnTo>
                    <a:pt x="417" y="159"/>
                  </a:lnTo>
                  <a:lnTo>
                    <a:pt x="418" y="159"/>
                  </a:lnTo>
                  <a:lnTo>
                    <a:pt x="420" y="159"/>
                  </a:lnTo>
                  <a:lnTo>
                    <a:pt x="421" y="158"/>
                  </a:lnTo>
                  <a:lnTo>
                    <a:pt x="423" y="158"/>
                  </a:lnTo>
                  <a:lnTo>
                    <a:pt x="423" y="158"/>
                  </a:lnTo>
                  <a:lnTo>
                    <a:pt x="424" y="158"/>
                  </a:lnTo>
                  <a:lnTo>
                    <a:pt x="425" y="158"/>
                  </a:lnTo>
                  <a:lnTo>
                    <a:pt x="426" y="158"/>
                  </a:lnTo>
                  <a:lnTo>
                    <a:pt x="427" y="157"/>
                  </a:lnTo>
                  <a:lnTo>
                    <a:pt x="428" y="157"/>
                  </a:lnTo>
                  <a:lnTo>
                    <a:pt x="429" y="158"/>
                  </a:lnTo>
                  <a:lnTo>
                    <a:pt x="429" y="157"/>
                  </a:lnTo>
                  <a:lnTo>
                    <a:pt x="430" y="157"/>
                  </a:lnTo>
                  <a:lnTo>
                    <a:pt x="431" y="157"/>
                  </a:lnTo>
                  <a:lnTo>
                    <a:pt x="432" y="157"/>
                  </a:lnTo>
                  <a:lnTo>
                    <a:pt x="434" y="157"/>
                  </a:lnTo>
                  <a:lnTo>
                    <a:pt x="436" y="157"/>
                  </a:lnTo>
                  <a:lnTo>
                    <a:pt x="438" y="157"/>
                  </a:lnTo>
                  <a:lnTo>
                    <a:pt x="441" y="157"/>
                  </a:lnTo>
                  <a:lnTo>
                    <a:pt x="442" y="157"/>
                  </a:lnTo>
                  <a:lnTo>
                    <a:pt x="443" y="157"/>
                  </a:lnTo>
                  <a:lnTo>
                    <a:pt x="444" y="157"/>
                  </a:lnTo>
                  <a:lnTo>
                    <a:pt x="444" y="156"/>
                  </a:lnTo>
                  <a:lnTo>
                    <a:pt x="445" y="156"/>
                  </a:lnTo>
                  <a:lnTo>
                    <a:pt x="447" y="156"/>
                  </a:lnTo>
                  <a:lnTo>
                    <a:pt x="448" y="156"/>
                  </a:lnTo>
                  <a:lnTo>
                    <a:pt x="449" y="156"/>
                  </a:lnTo>
                  <a:lnTo>
                    <a:pt x="450" y="156"/>
                  </a:lnTo>
                  <a:lnTo>
                    <a:pt x="451" y="156"/>
                  </a:lnTo>
                  <a:lnTo>
                    <a:pt x="452" y="156"/>
                  </a:lnTo>
                  <a:lnTo>
                    <a:pt x="454" y="156"/>
                  </a:lnTo>
                  <a:lnTo>
                    <a:pt x="455" y="157"/>
                  </a:lnTo>
                  <a:lnTo>
                    <a:pt x="456" y="157"/>
                  </a:lnTo>
                  <a:lnTo>
                    <a:pt x="457" y="157"/>
                  </a:lnTo>
                  <a:lnTo>
                    <a:pt x="458" y="158"/>
                  </a:lnTo>
                  <a:lnTo>
                    <a:pt x="460" y="158"/>
                  </a:lnTo>
                  <a:lnTo>
                    <a:pt x="461" y="159"/>
                  </a:lnTo>
                  <a:lnTo>
                    <a:pt x="462" y="160"/>
                  </a:lnTo>
                  <a:lnTo>
                    <a:pt x="464" y="160"/>
                  </a:lnTo>
                  <a:lnTo>
                    <a:pt x="465" y="161"/>
                  </a:lnTo>
                  <a:lnTo>
                    <a:pt x="467" y="161"/>
                  </a:lnTo>
                  <a:lnTo>
                    <a:pt x="467" y="162"/>
                  </a:lnTo>
                  <a:lnTo>
                    <a:pt x="468" y="162"/>
                  </a:lnTo>
                  <a:lnTo>
                    <a:pt x="469" y="162"/>
                  </a:lnTo>
                  <a:lnTo>
                    <a:pt x="470" y="162"/>
                  </a:lnTo>
                  <a:lnTo>
                    <a:pt x="472" y="162"/>
                  </a:lnTo>
                  <a:lnTo>
                    <a:pt x="473" y="162"/>
                  </a:lnTo>
                  <a:lnTo>
                    <a:pt x="474" y="162"/>
                  </a:lnTo>
                  <a:lnTo>
                    <a:pt x="474" y="162"/>
                  </a:lnTo>
                  <a:lnTo>
                    <a:pt x="475" y="162"/>
                  </a:lnTo>
                  <a:lnTo>
                    <a:pt x="475" y="161"/>
                  </a:lnTo>
                  <a:lnTo>
                    <a:pt x="476" y="161"/>
                  </a:lnTo>
                  <a:lnTo>
                    <a:pt x="477" y="162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4"/>
                  </a:lnTo>
                  <a:lnTo>
                    <a:pt x="479" y="165"/>
                  </a:lnTo>
                  <a:lnTo>
                    <a:pt x="479" y="166"/>
                  </a:lnTo>
                  <a:lnTo>
                    <a:pt x="479" y="167"/>
                  </a:lnTo>
                  <a:lnTo>
                    <a:pt x="479" y="168"/>
                  </a:lnTo>
                  <a:lnTo>
                    <a:pt x="480" y="169"/>
                  </a:lnTo>
                  <a:lnTo>
                    <a:pt x="480" y="170"/>
                  </a:lnTo>
                  <a:lnTo>
                    <a:pt x="480" y="171"/>
                  </a:lnTo>
                  <a:lnTo>
                    <a:pt x="480" y="172"/>
                  </a:lnTo>
                  <a:lnTo>
                    <a:pt x="480" y="173"/>
                  </a:lnTo>
                  <a:lnTo>
                    <a:pt x="481" y="174"/>
                  </a:lnTo>
                  <a:lnTo>
                    <a:pt x="482" y="173"/>
                  </a:lnTo>
                  <a:lnTo>
                    <a:pt x="483" y="174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6" y="172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9" y="172"/>
                  </a:lnTo>
                  <a:lnTo>
                    <a:pt x="490" y="172"/>
                  </a:lnTo>
                  <a:lnTo>
                    <a:pt x="490" y="173"/>
                  </a:lnTo>
                  <a:lnTo>
                    <a:pt x="490" y="174"/>
                  </a:lnTo>
                  <a:lnTo>
                    <a:pt x="491" y="174"/>
                  </a:lnTo>
                  <a:lnTo>
                    <a:pt x="491" y="175"/>
                  </a:lnTo>
                  <a:lnTo>
                    <a:pt x="491" y="176"/>
                  </a:lnTo>
                  <a:lnTo>
                    <a:pt x="492" y="177"/>
                  </a:lnTo>
                  <a:lnTo>
                    <a:pt x="492" y="179"/>
                  </a:lnTo>
                  <a:lnTo>
                    <a:pt x="492" y="180"/>
                  </a:lnTo>
                  <a:lnTo>
                    <a:pt x="493" y="180"/>
                  </a:lnTo>
                  <a:lnTo>
                    <a:pt x="493" y="181"/>
                  </a:lnTo>
                  <a:lnTo>
                    <a:pt x="494" y="181"/>
                  </a:lnTo>
                  <a:lnTo>
                    <a:pt x="495" y="181"/>
                  </a:lnTo>
                  <a:lnTo>
                    <a:pt x="496" y="181"/>
                  </a:lnTo>
                  <a:lnTo>
                    <a:pt x="497" y="181"/>
                  </a:lnTo>
                  <a:lnTo>
                    <a:pt x="498" y="182"/>
                  </a:lnTo>
                  <a:lnTo>
                    <a:pt x="499" y="182"/>
                  </a:lnTo>
                  <a:lnTo>
                    <a:pt x="500" y="183"/>
                  </a:lnTo>
                  <a:lnTo>
                    <a:pt x="502" y="183"/>
                  </a:lnTo>
                  <a:lnTo>
                    <a:pt x="502" y="184"/>
                  </a:lnTo>
                  <a:lnTo>
                    <a:pt x="503" y="184"/>
                  </a:lnTo>
                  <a:lnTo>
                    <a:pt x="504" y="183"/>
                  </a:lnTo>
                  <a:lnTo>
                    <a:pt x="505" y="182"/>
                  </a:lnTo>
                  <a:lnTo>
                    <a:pt x="506" y="181"/>
                  </a:lnTo>
                  <a:lnTo>
                    <a:pt x="506" y="180"/>
                  </a:lnTo>
                  <a:lnTo>
                    <a:pt x="508" y="177"/>
                  </a:lnTo>
                  <a:lnTo>
                    <a:pt x="510" y="175"/>
                  </a:lnTo>
                  <a:lnTo>
                    <a:pt x="512" y="174"/>
                  </a:lnTo>
                  <a:lnTo>
                    <a:pt x="513" y="172"/>
                  </a:lnTo>
                  <a:lnTo>
                    <a:pt x="514" y="171"/>
                  </a:lnTo>
                  <a:lnTo>
                    <a:pt x="516" y="169"/>
                  </a:lnTo>
                  <a:lnTo>
                    <a:pt x="517" y="168"/>
                  </a:lnTo>
                  <a:lnTo>
                    <a:pt x="518" y="168"/>
                  </a:lnTo>
                  <a:lnTo>
                    <a:pt x="520" y="168"/>
                  </a:lnTo>
                  <a:lnTo>
                    <a:pt x="520" y="168"/>
                  </a:lnTo>
                  <a:lnTo>
                    <a:pt x="522" y="168"/>
                  </a:lnTo>
                  <a:lnTo>
                    <a:pt x="524" y="167"/>
                  </a:lnTo>
                  <a:lnTo>
                    <a:pt x="525" y="166"/>
                  </a:lnTo>
                  <a:lnTo>
                    <a:pt x="526" y="165"/>
                  </a:lnTo>
                  <a:lnTo>
                    <a:pt x="527" y="164"/>
                  </a:lnTo>
                  <a:lnTo>
                    <a:pt x="529" y="163"/>
                  </a:lnTo>
                  <a:lnTo>
                    <a:pt x="531" y="163"/>
                  </a:lnTo>
                  <a:lnTo>
                    <a:pt x="531" y="162"/>
                  </a:lnTo>
                  <a:lnTo>
                    <a:pt x="532" y="162"/>
                  </a:lnTo>
                  <a:lnTo>
                    <a:pt x="533" y="162"/>
                  </a:lnTo>
                  <a:lnTo>
                    <a:pt x="534" y="162"/>
                  </a:lnTo>
                  <a:lnTo>
                    <a:pt x="535" y="162"/>
                  </a:lnTo>
                  <a:lnTo>
                    <a:pt x="536" y="162"/>
                  </a:lnTo>
                  <a:lnTo>
                    <a:pt x="537" y="161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37" y="163"/>
                  </a:lnTo>
                  <a:lnTo>
                    <a:pt x="537" y="164"/>
                  </a:lnTo>
                  <a:lnTo>
                    <a:pt x="537" y="166"/>
                  </a:lnTo>
                  <a:lnTo>
                    <a:pt x="537" y="167"/>
                  </a:lnTo>
                  <a:lnTo>
                    <a:pt x="537" y="168"/>
                  </a:lnTo>
                  <a:lnTo>
                    <a:pt x="537" y="170"/>
                  </a:lnTo>
                  <a:lnTo>
                    <a:pt x="538" y="172"/>
                  </a:lnTo>
                  <a:lnTo>
                    <a:pt x="539" y="173"/>
                  </a:lnTo>
                  <a:lnTo>
                    <a:pt x="539" y="174"/>
                  </a:lnTo>
                  <a:lnTo>
                    <a:pt x="539" y="175"/>
                  </a:lnTo>
                  <a:lnTo>
                    <a:pt x="539" y="176"/>
                  </a:lnTo>
                  <a:lnTo>
                    <a:pt x="539" y="177"/>
                  </a:lnTo>
                  <a:lnTo>
                    <a:pt x="539" y="179"/>
                  </a:lnTo>
                  <a:lnTo>
                    <a:pt x="539" y="180"/>
                  </a:lnTo>
                  <a:lnTo>
                    <a:pt x="538" y="181"/>
                  </a:lnTo>
                  <a:lnTo>
                    <a:pt x="538" y="181"/>
                  </a:lnTo>
                  <a:lnTo>
                    <a:pt x="537" y="182"/>
                  </a:lnTo>
                  <a:lnTo>
                    <a:pt x="537" y="183"/>
                  </a:lnTo>
                  <a:lnTo>
                    <a:pt x="537" y="185"/>
                  </a:lnTo>
                  <a:lnTo>
                    <a:pt x="537" y="186"/>
                  </a:lnTo>
                  <a:lnTo>
                    <a:pt x="537" y="187"/>
                  </a:lnTo>
                  <a:lnTo>
                    <a:pt x="538" y="187"/>
                  </a:lnTo>
                  <a:lnTo>
                    <a:pt x="539" y="187"/>
                  </a:lnTo>
                  <a:lnTo>
                    <a:pt x="550" y="188"/>
                  </a:lnTo>
                  <a:lnTo>
                    <a:pt x="570" y="205"/>
                  </a:lnTo>
                  <a:lnTo>
                    <a:pt x="579" y="198"/>
                  </a:lnTo>
                  <a:lnTo>
                    <a:pt x="579" y="197"/>
                  </a:lnTo>
                  <a:lnTo>
                    <a:pt x="579" y="196"/>
                  </a:lnTo>
                  <a:lnTo>
                    <a:pt x="579" y="195"/>
                  </a:lnTo>
                  <a:lnTo>
                    <a:pt x="579" y="194"/>
                  </a:lnTo>
                  <a:lnTo>
                    <a:pt x="578" y="193"/>
                  </a:lnTo>
                  <a:lnTo>
                    <a:pt x="578" y="193"/>
                  </a:lnTo>
                  <a:lnTo>
                    <a:pt x="577" y="192"/>
                  </a:lnTo>
                  <a:lnTo>
                    <a:pt x="577" y="191"/>
                  </a:lnTo>
                  <a:lnTo>
                    <a:pt x="576" y="190"/>
                  </a:lnTo>
                  <a:lnTo>
                    <a:pt x="576" y="189"/>
                  </a:lnTo>
                  <a:lnTo>
                    <a:pt x="576" y="188"/>
                  </a:lnTo>
                  <a:lnTo>
                    <a:pt x="575" y="187"/>
                  </a:lnTo>
                  <a:lnTo>
                    <a:pt x="575" y="187"/>
                  </a:lnTo>
                  <a:lnTo>
                    <a:pt x="575" y="186"/>
                  </a:lnTo>
                  <a:lnTo>
                    <a:pt x="574" y="185"/>
                  </a:lnTo>
                  <a:lnTo>
                    <a:pt x="574" y="184"/>
                  </a:lnTo>
                  <a:lnTo>
                    <a:pt x="573" y="183"/>
                  </a:lnTo>
                  <a:lnTo>
                    <a:pt x="572" y="182"/>
                  </a:lnTo>
                  <a:lnTo>
                    <a:pt x="572" y="181"/>
                  </a:lnTo>
                  <a:lnTo>
                    <a:pt x="573" y="181"/>
                  </a:lnTo>
                  <a:lnTo>
                    <a:pt x="574" y="180"/>
                  </a:lnTo>
                  <a:lnTo>
                    <a:pt x="574" y="179"/>
                  </a:lnTo>
                  <a:lnTo>
                    <a:pt x="575" y="178"/>
                  </a:lnTo>
                  <a:lnTo>
                    <a:pt x="575" y="177"/>
                  </a:lnTo>
                  <a:lnTo>
                    <a:pt x="576" y="177"/>
                  </a:lnTo>
                  <a:lnTo>
                    <a:pt x="576" y="176"/>
                  </a:lnTo>
                  <a:lnTo>
                    <a:pt x="576" y="175"/>
                  </a:lnTo>
                  <a:lnTo>
                    <a:pt x="576" y="174"/>
                  </a:lnTo>
                  <a:lnTo>
                    <a:pt x="576" y="174"/>
                  </a:lnTo>
                  <a:lnTo>
                    <a:pt x="576" y="173"/>
                  </a:lnTo>
                  <a:lnTo>
                    <a:pt x="577" y="172"/>
                  </a:lnTo>
                  <a:lnTo>
                    <a:pt x="578" y="173"/>
                  </a:lnTo>
                  <a:lnTo>
                    <a:pt x="578" y="172"/>
                  </a:lnTo>
                  <a:lnTo>
                    <a:pt x="578" y="171"/>
                  </a:lnTo>
                  <a:lnTo>
                    <a:pt x="579" y="170"/>
                  </a:lnTo>
                  <a:lnTo>
                    <a:pt x="579" y="169"/>
                  </a:lnTo>
                  <a:lnTo>
                    <a:pt x="579" y="168"/>
                  </a:lnTo>
                  <a:lnTo>
                    <a:pt x="579" y="168"/>
                  </a:lnTo>
                  <a:lnTo>
                    <a:pt x="581" y="168"/>
                  </a:lnTo>
                  <a:lnTo>
                    <a:pt x="582" y="168"/>
                  </a:lnTo>
                  <a:lnTo>
                    <a:pt x="584" y="168"/>
                  </a:lnTo>
                  <a:lnTo>
                    <a:pt x="585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588" y="168"/>
                  </a:lnTo>
                  <a:lnTo>
                    <a:pt x="589" y="168"/>
                  </a:lnTo>
                  <a:lnTo>
                    <a:pt x="589" y="168"/>
                  </a:lnTo>
                  <a:lnTo>
                    <a:pt x="590" y="168"/>
                  </a:lnTo>
                  <a:lnTo>
                    <a:pt x="591" y="169"/>
                  </a:lnTo>
                  <a:lnTo>
                    <a:pt x="592" y="169"/>
                  </a:lnTo>
                  <a:lnTo>
                    <a:pt x="593" y="170"/>
                  </a:lnTo>
                  <a:lnTo>
                    <a:pt x="594" y="171"/>
                  </a:lnTo>
                  <a:lnTo>
                    <a:pt x="595" y="172"/>
                  </a:lnTo>
                  <a:lnTo>
                    <a:pt x="596" y="173"/>
                  </a:lnTo>
                  <a:lnTo>
                    <a:pt x="597" y="174"/>
                  </a:lnTo>
                  <a:lnTo>
                    <a:pt x="598" y="174"/>
                  </a:lnTo>
                  <a:lnTo>
                    <a:pt x="599" y="175"/>
                  </a:lnTo>
                  <a:lnTo>
                    <a:pt x="600" y="176"/>
                  </a:lnTo>
                  <a:lnTo>
                    <a:pt x="601" y="177"/>
                  </a:lnTo>
                  <a:lnTo>
                    <a:pt x="601" y="178"/>
                  </a:lnTo>
                  <a:lnTo>
                    <a:pt x="601" y="179"/>
                  </a:lnTo>
                  <a:lnTo>
                    <a:pt x="601" y="180"/>
                  </a:lnTo>
                  <a:lnTo>
                    <a:pt x="602" y="181"/>
                  </a:lnTo>
                  <a:lnTo>
                    <a:pt x="603" y="182"/>
                  </a:lnTo>
                  <a:lnTo>
                    <a:pt x="604" y="184"/>
                  </a:lnTo>
                  <a:lnTo>
                    <a:pt x="605" y="185"/>
                  </a:lnTo>
                  <a:lnTo>
                    <a:pt x="606" y="187"/>
                  </a:lnTo>
                  <a:lnTo>
                    <a:pt x="607" y="187"/>
                  </a:lnTo>
                  <a:lnTo>
                    <a:pt x="607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9" y="187"/>
                  </a:lnTo>
                  <a:lnTo>
                    <a:pt x="610" y="187"/>
                  </a:lnTo>
                  <a:lnTo>
                    <a:pt x="611" y="187"/>
                  </a:lnTo>
                  <a:lnTo>
                    <a:pt x="612" y="187"/>
                  </a:lnTo>
                  <a:lnTo>
                    <a:pt x="612" y="188"/>
                  </a:lnTo>
                  <a:lnTo>
                    <a:pt x="613" y="188"/>
                  </a:lnTo>
                  <a:lnTo>
                    <a:pt x="614" y="188"/>
                  </a:lnTo>
                  <a:lnTo>
                    <a:pt x="614" y="188"/>
                  </a:lnTo>
                  <a:lnTo>
                    <a:pt x="615" y="188"/>
                  </a:lnTo>
                  <a:lnTo>
                    <a:pt x="616" y="189"/>
                  </a:lnTo>
                  <a:lnTo>
                    <a:pt x="617" y="190"/>
                  </a:lnTo>
                  <a:lnTo>
                    <a:pt x="617" y="191"/>
                  </a:lnTo>
                  <a:lnTo>
                    <a:pt x="618" y="192"/>
                  </a:lnTo>
                  <a:lnTo>
                    <a:pt x="619" y="192"/>
                  </a:lnTo>
                  <a:lnTo>
                    <a:pt x="620" y="193"/>
                  </a:lnTo>
                  <a:lnTo>
                    <a:pt x="620" y="193"/>
                  </a:lnTo>
                  <a:lnTo>
                    <a:pt x="621" y="193"/>
                  </a:lnTo>
                  <a:lnTo>
                    <a:pt x="622" y="193"/>
                  </a:lnTo>
                  <a:lnTo>
                    <a:pt x="623" y="193"/>
                  </a:lnTo>
                  <a:lnTo>
                    <a:pt x="624" y="193"/>
                  </a:lnTo>
                  <a:lnTo>
                    <a:pt x="625" y="193"/>
                  </a:lnTo>
                  <a:lnTo>
                    <a:pt x="625" y="193"/>
                  </a:lnTo>
                  <a:lnTo>
                    <a:pt x="626" y="193"/>
                  </a:lnTo>
                  <a:lnTo>
                    <a:pt x="627" y="193"/>
                  </a:lnTo>
                  <a:lnTo>
                    <a:pt x="627" y="193"/>
                  </a:lnTo>
                  <a:lnTo>
                    <a:pt x="628" y="194"/>
                  </a:lnTo>
                  <a:lnTo>
                    <a:pt x="629" y="195"/>
                  </a:lnTo>
                  <a:lnTo>
                    <a:pt x="629" y="196"/>
                  </a:lnTo>
                  <a:lnTo>
                    <a:pt x="629" y="197"/>
                  </a:lnTo>
                  <a:lnTo>
                    <a:pt x="630" y="199"/>
                  </a:lnTo>
                  <a:lnTo>
                    <a:pt x="631" y="199"/>
                  </a:lnTo>
                  <a:lnTo>
                    <a:pt x="632" y="199"/>
                  </a:lnTo>
                  <a:lnTo>
                    <a:pt x="632" y="200"/>
                  </a:lnTo>
                  <a:lnTo>
                    <a:pt x="633" y="200"/>
                  </a:lnTo>
                  <a:lnTo>
                    <a:pt x="633" y="200"/>
                  </a:lnTo>
                  <a:lnTo>
                    <a:pt x="633" y="200"/>
                  </a:lnTo>
                  <a:lnTo>
                    <a:pt x="634" y="201"/>
                  </a:lnTo>
                  <a:lnTo>
                    <a:pt x="635" y="201"/>
                  </a:lnTo>
                  <a:lnTo>
                    <a:pt x="636" y="200"/>
                  </a:lnTo>
                  <a:lnTo>
                    <a:pt x="637" y="200"/>
                  </a:lnTo>
                  <a:lnTo>
                    <a:pt x="638" y="200"/>
                  </a:lnTo>
                  <a:lnTo>
                    <a:pt x="639" y="200"/>
                  </a:lnTo>
                  <a:lnTo>
                    <a:pt x="639" y="200"/>
                  </a:lnTo>
                  <a:lnTo>
                    <a:pt x="640" y="200"/>
                  </a:lnTo>
                  <a:lnTo>
                    <a:pt x="641" y="200"/>
                  </a:lnTo>
                  <a:lnTo>
                    <a:pt x="642" y="200"/>
                  </a:lnTo>
                  <a:lnTo>
                    <a:pt x="643" y="199"/>
                  </a:lnTo>
                  <a:lnTo>
                    <a:pt x="643" y="198"/>
                  </a:lnTo>
                  <a:lnTo>
                    <a:pt x="643" y="197"/>
                  </a:lnTo>
                  <a:lnTo>
                    <a:pt x="644" y="197"/>
                  </a:lnTo>
                  <a:lnTo>
                    <a:pt x="644" y="196"/>
                  </a:lnTo>
                  <a:lnTo>
                    <a:pt x="644" y="195"/>
                  </a:lnTo>
                  <a:lnTo>
                    <a:pt x="643" y="195"/>
                  </a:lnTo>
                  <a:lnTo>
                    <a:pt x="643" y="194"/>
                  </a:lnTo>
                  <a:lnTo>
                    <a:pt x="644" y="193"/>
                  </a:lnTo>
                  <a:lnTo>
                    <a:pt x="645" y="193"/>
                  </a:lnTo>
                  <a:lnTo>
                    <a:pt x="646" y="193"/>
                  </a:lnTo>
                  <a:lnTo>
                    <a:pt x="646" y="194"/>
                  </a:lnTo>
                  <a:lnTo>
                    <a:pt x="647" y="195"/>
                  </a:lnTo>
                  <a:lnTo>
                    <a:pt x="647" y="196"/>
                  </a:lnTo>
                  <a:lnTo>
                    <a:pt x="647" y="197"/>
                  </a:lnTo>
                  <a:lnTo>
                    <a:pt x="648" y="197"/>
                  </a:lnTo>
                  <a:lnTo>
                    <a:pt x="649" y="197"/>
                  </a:lnTo>
                  <a:lnTo>
                    <a:pt x="650" y="197"/>
                  </a:lnTo>
                  <a:lnTo>
                    <a:pt x="652" y="197"/>
                  </a:lnTo>
                  <a:lnTo>
                    <a:pt x="652" y="197"/>
                  </a:lnTo>
                  <a:lnTo>
                    <a:pt x="653" y="196"/>
                  </a:lnTo>
                  <a:lnTo>
                    <a:pt x="659" y="196"/>
                  </a:lnTo>
                  <a:lnTo>
                    <a:pt x="669" y="189"/>
                  </a:lnTo>
                  <a:lnTo>
                    <a:pt x="677" y="183"/>
                  </a:lnTo>
                  <a:lnTo>
                    <a:pt x="693" y="177"/>
                  </a:lnTo>
                  <a:lnTo>
                    <a:pt x="693" y="175"/>
                  </a:lnTo>
                  <a:lnTo>
                    <a:pt x="693" y="174"/>
                  </a:lnTo>
                  <a:lnTo>
                    <a:pt x="698" y="157"/>
                  </a:lnTo>
                  <a:lnTo>
                    <a:pt x="699" y="157"/>
                  </a:lnTo>
                  <a:lnTo>
                    <a:pt x="699" y="156"/>
                  </a:lnTo>
                  <a:lnTo>
                    <a:pt x="699" y="155"/>
                  </a:lnTo>
                  <a:lnTo>
                    <a:pt x="699" y="155"/>
                  </a:lnTo>
                  <a:lnTo>
                    <a:pt x="699" y="154"/>
                  </a:lnTo>
                  <a:lnTo>
                    <a:pt x="699" y="153"/>
                  </a:lnTo>
                  <a:lnTo>
                    <a:pt x="699" y="152"/>
                  </a:lnTo>
                  <a:lnTo>
                    <a:pt x="699" y="151"/>
                  </a:lnTo>
                  <a:lnTo>
                    <a:pt x="699" y="150"/>
                  </a:lnTo>
                  <a:lnTo>
                    <a:pt x="699" y="149"/>
                  </a:lnTo>
                  <a:lnTo>
                    <a:pt x="699" y="149"/>
                  </a:lnTo>
                  <a:lnTo>
                    <a:pt x="699" y="148"/>
                  </a:lnTo>
                  <a:lnTo>
                    <a:pt x="700" y="147"/>
                  </a:lnTo>
                  <a:lnTo>
                    <a:pt x="700" y="146"/>
                  </a:lnTo>
                  <a:lnTo>
                    <a:pt x="700" y="145"/>
                  </a:lnTo>
                  <a:lnTo>
                    <a:pt x="701" y="145"/>
                  </a:lnTo>
                  <a:lnTo>
                    <a:pt x="701" y="144"/>
                  </a:lnTo>
                  <a:lnTo>
                    <a:pt x="702" y="144"/>
                  </a:lnTo>
                  <a:lnTo>
                    <a:pt x="703" y="143"/>
                  </a:lnTo>
                  <a:lnTo>
                    <a:pt x="703" y="143"/>
                  </a:lnTo>
                  <a:lnTo>
                    <a:pt x="703" y="142"/>
                  </a:lnTo>
                  <a:lnTo>
                    <a:pt x="704" y="142"/>
                  </a:lnTo>
                  <a:lnTo>
                    <a:pt x="704" y="141"/>
                  </a:lnTo>
                  <a:lnTo>
                    <a:pt x="705" y="140"/>
                  </a:lnTo>
                  <a:lnTo>
                    <a:pt x="705" y="139"/>
                  </a:lnTo>
                  <a:lnTo>
                    <a:pt x="704" y="137"/>
                  </a:lnTo>
                  <a:lnTo>
                    <a:pt x="703" y="137"/>
                  </a:lnTo>
                  <a:lnTo>
                    <a:pt x="703" y="136"/>
                  </a:lnTo>
                  <a:lnTo>
                    <a:pt x="702" y="136"/>
                  </a:lnTo>
                  <a:lnTo>
                    <a:pt x="702" y="127"/>
                  </a:lnTo>
                  <a:lnTo>
                    <a:pt x="702" y="126"/>
                  </a:lnTo>
                  <a:lnTo>
                    <a:pt x="707" y="126"/>
                  </a:lnTo>
                  <a:lnTo>
                    <a:pt x="708" y="124"/>
                  </a:lnTo>
                  <a:lnTo>
                    <a:pt x="710" y="123"/>
                  </a:lnTo>
                  <a:lnTo>
                    <a:pt x="710" y="122"/>
                  </a:lnTo>
                  <a:lnTo>
                    <a:pt x="709" y="121"/>
                  </a:lnTo>
                  <a:lnTo>
                    <a:pt x="709" y="119"/>
                  </a:lnTo>
                  <a:lnTo>
                    <a:pt x="705" y="118"/>
                  </a:lnTo>
                  <a:lnTo>
                    <a:pt x="704" y="117"/>
                  </a:lnTo>
                  <a:lnTo>
                    <a:pt x="709" y="95"/>
                  </a:lnTo>
                  <a:lnTo>
                    <a:pt x="712" y="94"/>
                  </a:lnTo>
                  <a:lnTo>
                    <a:pt x="715" y="94"/>
                  </a:lnTo>
                  <a:lnTo>
                    <a:pt x="716" y="95"/>
                  </a:lnTo>
                  <a:lnTo>
                    <a:pt x="719" y="96"/>
                  </a:lnTo>
                  <a:lnTo>
                    <a:pt x="723" y="98"/>
                  </a:lnTo>
                  <a:lnTo>
                    <a:pt x="727" y="98"/>
                  </a:lnTo>
                  <a:lnTo>
                    <a:pt x="729" y="98"/>
                  </a:lnTo>
                  <a:lnTo>
                    <a:pt x="729" y="98"/>
                  </a:lnTo>
                  <a:lnTo>
                    <a:pt x="729" y="99"/>
                  </a:lnTo>
                  <a:lnTo>
                    <a:pt x="742" y="75"/>
                  </a:lnTo>
                  <a:lnTo>
                    <a:pt x="741" y="74"/>
                  </a:lnTo>
                  <a:lnTo>
                    <a:pt x="741" y="74"/>
                  </a:lnTo>
                  <a:lnTo>
                    <a:pt x="740" y="74"/>
                  </a:lnTo>
                  <a:lnTo>
                    <a:pt x="739" y="74"/>
                  </a:lnTo>
                  <a:lnTo>
                    <a:pt x="738" y="73"/>
                  </a:lnTo>
                  <a:lnTo>
                    <a:pt x="737" y="73"/>
                  </a:lnTo>
                  <a:lnTo>
                    <a:pt x="736" y="73"/>
                  </a:lnTo>
                  <a:lnTo>
                    <a:pt x="735" y="72"/>
                  </a:lnTo>
                  <a:lnTo>
                    <a:pt x="735" y="72"/>
                  </a:lnTo>
                  <a:lnTo>
                    <a:pt x="734" y="72"/>
                  </a:lnTo>
                  <a:lnTo>
                    <a:pt x="733" y="71"/>
                  </a:lnTo>
                  <a:lnTo>
                    <a:pt x="732" y="71"/>
                  </a:lnTo>
                  <a:lnTo>
                    <a:pt x="731" y="70"/>
                  </a:lnTo>
                  <a:lnTo>
                    <a:pt x="730" y="70"/>
                  </a:lnTo>
                  <a:lnTo>
                    <a:pt x="730" y="69"/>
                  </a:lnTo>
                  <a:lnTo>
                    <a:pt x="729" y="68"/>
                  </a:lnTo>
                  <a:lnTo>
                    <a:pt x="729" y="68"/>
                  </a:lnTo>
                  <a:lnTo>
                    <a:pt x="729" y="67"/>
                  </a:lnTo>
                  <a:lnTo>
                    <a:pt x="728" y="67"/>
                  </a:lnTo>
                  <a:lnTo>
                    <a:pt x="728" y="67"/>
                  </a:lnTo>
                  <a:lnTo>
                    <a:pt x="727" y="66"/>
                  </a:lnTo>
                  <a:lnTo>
                    <a:pt x="727" y="65"/>
                  </a:lnTo>
                  <a:lnTo>
                    <a:pt x="727" y="64"/>
                  </a:lnTo>
                  <a:lnTo>
                    <a:pt x="728" y="63"/>
                  </a:lnTo>
                  <a:lnTo>
                    <a:pt x="727" y="62"/>
                  </a:lnTo>
                  <a:lnTo>
                    <a:pt x="726" y="61"/>
                  </a:lnTo>
                  <a:lnTo>
                    <a:pt x="725" y="61"/>
                  </a:lnTo>
                  <a:lnTo>
                    <a:pt x="725" y="60"/>
                  </a:lnTo>
                  <a:lnTo>
                    <a:pt x="725" y="60"/>
                  </a:lnTo>
                  <a:lnTo>
                    <a:pt x="725" y="59"/>
                  </a:lnTo>
                  <a:lnTo>
                    <a:pt x="725" y="57"/>
                  </a:lnTo>
                  <a:lnTo>
                    <a:pt x="726" y="55"/>
                  </a:lnTo>
                  <a:lnTo>
                    <a:pt x="726" y="54"/>
                  </a:lnTo>
                  <a:lnTo>
                    <a:pt x="727" y="54"/>
                  </a:lnTo>
                  <a:lnTo>
                    <a:pt x="728" y="53"/>
                  </a:lnTo>
                  <a:lnTo>
                    <a:pt x="728" y="52"/>
                  </a:lnTo>
                  <a:lnTo>
                    <a:pt x="729" y="52"/>
                  </a:lnTo>
                  <a:lnTo>
                    <a:pt x="729" y="51"/>
                  </a:lnTo>
                  <a:lnTo>
                    <a:pt x="729" y="50"/>
                  </a:lnTo>
                  <a:lnTo>
                    <a:pt x="730" y="49"/>
                  </a:lnTo>
                  <a:lnTo>
                    <a:pt x="731" y="49"/>
                  </a:lnTo>
                  <a:lnTo>
                    <a:pt x="732" y="49"/>
                  </a:lnTo>
                  <a:lnTo>
                    <a:pt x="733" y="48"/>
                  </a:lnTo>
                  <a:lnTo>
                    <a:pt x="734" y="48"/>
                  </a:lnTo>
                  <a:lnTo>
                    <a:pt x="735" y="48"/>
                  </a:lnTo>
                  <a:lnTo>
                    <a:pt x="735" y="48"/>
                  </a:lnTo>
                  <a:lnTo>
                    <a:pt x="737" y="48"/>
                  </a:lnTo>
                  <a:lnTo>
                    <a:pt x="738" y="48"/>
                  </a:lnTo>
                  <a:lnTo>
                    <a:pt x="738" y="48"/>
                  </a:lnTo>
                  <a:lnTo>
                    <a:pt x="739" y="48"/>
                  </a:lnTo>
                  <a:lnTo>
                    <a:pt x="740" y="48"/>
                  </a:lnTo>
                  <a:lnTo>
                    <a:pt x="741" y="49"/>
                  </a:lnTo>
                  <a:lnTo>
                    <a:pt x="741" y="49"/>
                  </a:lnTo>
                  <a:lnTo>
                    <a:pt x="742" y="50"/>
                  </a:lnTo>
                  <a:lnTo>
                    <a:pt x="743" y="50"/>
                  </a:lnTo>
                  <a:lnTo>
                    <a:pt x="744" y="50"/>
                  </a:lnTo>
                  <a:lnTo>
                    <a:pt x="745" y="50"/>
                  </a:lnTo>
                  <a:lnTo>
                    <a:pt x="746" y="51"/>
                  </a:lnTo>
                  <a:lnTo>
                    <a:pt x="747" y="51"/>
                  </a:lnTo>
                  <a:lnTo>
                    <a:pt x="747" y="52"/>
                  </a:lnTo>
                  <a:lnTo>
                    <a:pt x="748" y="53"/>
                  </a:lnTo>
                  <a:lnTo>
                    <a:pt x="749" y="53"/>
                  </a:lnTo>
                  <a:lnTo>
                    <a:pt x="750" y="53"/>
                  </a:lnTo>
                  <a:lnTo>
                    <a:pt x="751" y="53"/>
                  </a:lnTo>
                  <a:lnTo>
                    <a:pt x="752" y="53"/>
                  </a:lnTo>
                  <a:lnTo>
                    <a:pt x="753" y="53"/>
                  </a:lnTo>
                  <a:lnTo>
                    <a:pt x="754" y="53"/>
                  </a:lnTo>
                  <a:lnTo>
                    <a:pt x="754" y="53"/>
                  </a:lnTo>
                  <a:lnTo>
                    <a:pt x="755" y="52"/>
                  </a:lnTo>
                  <a:lnTo>
                    <a:pt x="756" y="52"/>
                  </a:lnTo>
                  <a:lnTo>
                    <a:pt x="757" y="51"/>
                  </a:lnTo>
                  <a:lnTo>
                    <a:pt x="758" y="51"/>
                  </a:lnTo>
                  <a:lnTo>
                    <a:pt x="759" y="51"/>
                  </a:lnTo>
                  <a:lnTo>
                    <a:pt x="759" y="50"/>
                  </a:lnTo>
                  <a:lnTo>
                    <a:pt x="760" y="49"/>
                  </a:lnTo>
                  <a:lnTo>
                    <a:pt x="760" y="48"/>
                  </a:lnTo>
                  <a:lnTo>
                    <a:pt x="760" y="48"/>
                  </a:lnTo>
                  <a:lnTo>
                    <a:pt x="760" y="47"/>
                  </a:lnTo>
                  <a:lnTo>
                    <a:pt x="760" y="47"/>
                  </a:lnTo>
                  <a:lnTo>
                    <a:pt x="760" y="46"/>
                  </a:lnTo>
                  <a:lnTo>
                    <a:pt x="761" y="45"/>
                  </a:lnTo>
                  <a:lnTo>
                    <a:pt x="762" y="44"/>
                  </a:lnTo>
                  <a:lnTo>
                    <a:pt x="763" y="44"/>
                  </a:lnTo>
                  <a:lnTo>
                    <a:pt x="764" y="44"/>
                  </a:lnTo>
                  <a:lnTo>
                    <a:pt x="765" y="43"/>
                  </a:lnTo>
                  <a:lnTo>
                    <a:pt x="767" y="43"/>
                  </a:lnTo>
                  <a:lnTo>
                    <a:pt x="767" y="42"/>
                  </a:lnTo>
                  <a:lnTo>
                    <a:pt x="768" y="42"/>
                  </a:lnTo>
                  <a:lnTo>
                    <a:pt x="769" y="41"/>
                  </a:lnTo>
                  <a:lnTo>
                    <a:pt x="770" y="41"/>
                  </a:lnTo>
                  <a:lnTo>
                    <a:pt x="771" y="41"/>
                  </a:lnTo>
                  <a:lnTo>
                    <a:pt x="772" y="41"/>
                  </a:lnTo>
                  <a:lnTo>
                    <a:pt x="773" y="41"/>
                  </a:lnTo>
                  <a:lnTo>
                    <a:pt x="773" y="41"/>
                  </a:lnTo>
                  <a:lnTo>
                    <a:pt x="774" y="41"/>
                  </a:lnTo>
                  <a:lnTo>
                    <a:pt x="775" y="41"/>
                  </a:lnTo>
                  <a:lnTo>
                    <a:pt x="776" y="41"/>
                  </a:lnTo>
                  <a:lnTo>
                    <a:pt x="777" y="41"/>
                  </a:lnTo>
                  <a:lnTo>
                    <a:pt x="778" y="41"/>
                  </a:lnTo>
                  <a:lnTo>
                    <a:pt x="779" y="41"/>
                  </a:lnTo>
                  <a:lnTo>
                    <a:pt x="780" y="41"/>
                  </a:lnTo>
                  <a:lnTo>
                    <a:pt x="780" y="41"/>
                  </a:lnTo>
                  <a:lnTo>
                    <a:pt x="783" y="41"/>
                  </a:lnTo>
                  <a:lnTo>
                    <a:pt x="784" y="41"/>
                  </a:lnTo>
                  <a:lnTo>
                    <a:pt x="786" y="40"/>
                  </a:lnTo>
                  <a:lnTo>
                    <a:pt x="786" y="40"/>
                  </a:lnTo>
                  <a:lnTo>
                    <a:pt x="788" y="39"/>
                  </a:lnTo>
                  <a:lnTo>
                    <a:pt x="789" y="38"/>
                  </a:lnTo>
                  <a:lnTo>
                    <a:pt x="790" y="37"/>
                  </a:lnTo>
                  <a:lnTo>
                    <a:pt x="791" y="36"/>
                  </a:lnTo>
                  <a:lnTo>
                    <a:pt x="792" y="35"/>
                  </a:lnTo>
                  <a:lnTo>
                    <a:pt x="794" y="33"/>
                  </a:lnTo>
                  <a:lnTo>
                    <a:pt x="794" y="32"/>
                  </a:lnTo>
                  <a:lnTo>
                    <a:pt x="795" y="31"/>
                  </a:lnTo>
                  <a:lnTo>
                    <a:pt x="796" y="30"/>
                  </a:lnTo>
                  <a:lnTo>
                    <a:pt x="797" y="29"/>
                  </a:lnTo>
                  <a:lnTo>
                    <a:pt x="799" y="27"/>
                  </a:lnTo>
                  <a:lnTo>
                    <a:pt x="799" y="25"/>
                  </a:lnTo>
                  <a:lnTo>
                    <a:pt x="801" y="23"/>
                  </a:lnTo>
                  <a:lnTo>
                    <a:pt x="802" y="22"/>
                  </a:lnTo>
                  <a:lnTo>
                    <a:pt x="803" y="21"/>
                  </a:lnTo>
                  <a:lnTo>
                    <a:pt x="805" y="17"/>
                  </a:lnTo>
                  <a:lnTo>
                    <a:pt x="805" y="16"/>
                  </a:lnTo>
                  <a:lnTo>
                    <a:pt x="806" y="15"/>
                  </a:lnTo>
                  <a:lnTo>
                    <a:pt x="807" y="12"/>
                  </a:lnTo>
                  <a:lnTo>
                    <a:pt x="808" y="9"/>
                  </a:lnTo>
                  <a:lnTo>
                    <a:pt x="809" y="8"/>
                  </a:lnTo>
                  <a:lnTo>
                    <a:pt x="809" y="6"/>
                  </a:lnTo>
                  <a:lnTo>
                    <a:pt x="809" y="4"/>
                  </a:lnTo>
                  <a:lnTo>
                    <a:pt x="809" y="3"/>
                  </a:lnTo>
                  <a:lnTo>
                    <a:pt x="808" y="3"/>
                  </a:lnTo>
                  <a:lnTo>
                    <a:pt x="809" y="2"/>
                  </a:lnTo>
                  <a:lnTo>
                    <a:pt x="810" y="2"/>
                  </a:lnTo>
                  <a:lnTo>
                    <a:pt x="811" y="2"/>
                  </a:lnTo>
                  <a:lnTo>
                    <a:pt x="812" y="1"/>
                  </a:lnTo>
                  <a:lnTo>
                    <a:pt x="813" y="1"/>
                  </a:lnTo>
                  <a:lnTo>
                    <a:pt x="814" y="0"/>
                  </a:lnTo>
                  <a:lnTo>
                    <a:pt x="814" y="1"/>
                  </a:lnTo>
                  <a:lnTo>
                    <a:pt x="815" y="1"/>
                  </a:lnTo>
                  <a:lnTo>
                    <a:pt x="816" y="1"/>
                  </a:lnTo>
                  <a:lnTo>
                    <a:pt x="817" y="2"/>
                  </a:lnTo>
                  <a:lnTo>
                    <a:pt x="818" y="3"/>
                  </a:lnTo>
                  <a:lnTo>
                    <a:pt x="818" y="3"/>
                  </a:lnTo>
                  <a:lnTo>
                    <a:pt x="818" y="4"/>
                  </a:lnTo>
                  <a:lnTo>
                    <a:pt x="819" y="4"/>
                  </a:lnTo>
                  <a:lnTo>
                    <a:pt x="820" y="5"/>
                  </a:lnTo>
                  <a:lnTo>
                    <a:pt x="821" y="6"/>
                  </a:lnTo>
                  <a:lnTo>
                    <a:pt x="822" y="7"/>
                  </a:lnTo>
                  <a:lnTo>
                    <a:pt x="823" y="7"/>
                  </a:lnTo>
                  <a:lnTo>
                    <a:pt x="824" y="8"/>
                  </a:lnTo>
                  <a:lnTo>
                    <a:pt x="824" y="8"/>
                  </a:lnTo>
                  <a:lnTo>
                    <a:pt x="825" y="9"/>
                  </a:lnTo>
                  <a:lnTo>
                    <a:pt x="826" y="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2484" y="1747"/>
              <a:ext cx="448" cy="799"/>
            </a:xfrm>
            <a:custGeom>
              <a:avLst/>
              <a:gdLst/>
              <a:ahLst/>
              <a:cxnLst>
                <a:cxn ang="0">
                  <a:pos x="292" y="3"/>
                </a:cxn>
                <a:cxn ang="0">
                  <a:pos x="300" y="13"/>
                </a:cxn>
                <a:cxn ang="0">
                  <a:pos x="312" y="20"/>
                </a:cxn>
                <a:cxn ang="0">
                  <a:pos x="324" y="31"/>
                </a:cxn>
                <a:cxn ang="0">
                  <a:pos x="338" y="33"/>
                </a:cxn>
                <a:cxn ang="0">
                  <a:pos x="351" y="41"/>
                </a:cxn>
                <a:cxn ang="0">
                  <a:pos x="434" y="103"/>
                </a:cxn>
                <a:cxn ang="0">
                  <a:pos x="417" y="113"/>
                </a:cxn>
                <a:cxn ang="0">
                  <a:pos x="409" y="117"/>
                </a:cxn>
                <a:cxn ang="0">
                  <a:pos x="382" y="223"/>
                </a:cxn>
                <a:cxn ang="0">
                  <a:pos x="376" y="234"/>
                </a:cxn>
                <a:cxn ang="0">
                  <a:pos x="368" y="241"/>
                </a:cxn>
                <a:cxn ang="0">
                  <a:pos x="361" y="250"/>
                </a:cxn>
                <a:cxn ang="0">
                  <a:pos x="370" y="251"/>
                </a:cxn>
                <a:cxn ang="0">
                  <a:pos x="361" y="258"/>
                </a:cxn>
                <a:cxn ang="0">
                  <a:pos x="352" y="264"/>
                </a:cxn>
                <a:cxn ang="0">
                  <a:pos x="343" y="274"/>
                </a:cxn>
                <a:cxn ang="0">
                  <a:pos x="329" y="274"/>
                </a:cxn>
                <a:cxn ang="0">
                  <a:pos x="317" y="279"/>
                </a:cxn>
                <a:cxn ang="0">
                  <a:pos x="307" y="287"/>
                </a:cxn>
                <a:cxn ang="0">
                  <a:pos x="294" y="291"/>
                </a:cxn>
                <a:cxn ang="0">
                  <a:pos x="289" y="305"/>
                </a:cxn>
                <a:cxn ang="0">
                  <a:pos x="276" y="315"/>
                </a:cxn>
                <a:cxn ang="0">
                  <a:pos x="261" y="330"/>
                </a:cxn>
                <a:cxn ang="0">
                  <a:pos x="255" y="342"/>
                </a:cxn>
                <a:cxn ang="0">
                  <a:pos x="251" y="355"/>
                </a:cxn>
                <a:cxn ang="0">
                  <a:pos x="240" y="363"/>
                </a:cxn>
                <a:cxn ang="0">
                  <a:pos x="231" y="375"/>
                </a:cxn>
                <a:cxn ang="0">
                  <a:pos x="227" y="389"/>
                </a:cxn>
                <a:cxn ang="0">
                  <a:pos x="221" y="401"/>
                </a:cxn>
                <a:cxn ang="0">
                  <a:pos x="220" y="415"/>
                </a:cxn>
                <a:cxn ang="0">
                  <a:pos x="218" y="428"/>
                </a:cxn>
                <a:cxn ang="0">
                  <a:pos x="279" y="528"/>
                </a:cxn>
                <a:cxn ang="0">
                  <a:pos x="268" y="539"/>
                </a:cxn>
                <a:cxn ang="0">
                  <a:pos x="258" y="549"/>
                </a:cxn>
                <a:cxn ang="0">
                  <a:pos x="246" y="558"/>
                </a:cxn>
                <a:cxn ang="0">
                  <a:pos x="244" y="568"/>
                </a:cxn>
                <a:cxn ang="0">
                  <a:pos x="251" y="580"/>
                </a:cxn>
                <a:cxn ang="0">
                  <a:pos x="250" y="594"/>
                </a:cxn>
                <a:cxn ang="0">
                  <a:pos x="254" y="608"/>
                </a:cxn>
                <a:cxn ang="0">
                  <a:pos x="255" y="623"/>
                </a:cxn>
                <a:cxn ang="0">
                  <a:pos x="253" y="645"/>
                </a:cxn>
                <a:cxn ang="0">
                  <a:pos x="248" y="664"/>
                </a:cxn>
                <a:cxn ang="0">
                  <a:pos x="232" y="674"/>
                </a:cxn>
                <a:cxn ang="0">
                  <a:pos x="214" y="686"/>
                </a:cxn>
                <a:cxn ang="0">
                  <a:pos x="201" y="699"/>
                </a:cxn>
                <a:cxn ang="0">
                  <a:pos x="188" y="712"/>
                </a:cxn>
                <a:cxn ang="0">
                  <a:pos x="176" y="732"/>
                </a:cxn>
                <a:cxn ang="0">
                  <a:pos x="158" y="784"/>
                </a:cxn>
                <a:cxn ang="0">
                  <a:pos x="141" y="791"/>
                </a:cxn>
                <a:cxn ang="0">
                  <a:pos x="114" y="794"/>
                </a:cxn>
                <a:cxn ang="0">
                  <a:pos x="93" y="778"/>
                </a:cxn>
                <a:cxn ang="0">
                  <a:pos x="67" y="776"/>
                </a:cxn>
                <a:cxn ang="0">
                  <a:pos x="55" y="781"/>
                </a:cxn>
                <a:cxn ang="0">
                  <a:pos x="43" y="786"/>
                </a:cxn>
                <a:cxn ang="0">
                  <a:pos x="35" y="793"/>
                </a:cxn>
                <a:cxn ang="0">
                  <a:pos x="23" y="798"/>
                </a:cxn>
                <a:cxn ang="0">
                  <a:pos x="7" y="798"/>
                </a:cxn>
                <a:cxn ang="0">
                  <a:pos x="1" y="790"/>
                </a:cxn>
                <a:cxn ang="0">
                  <a:pos x="1" y="774"/>
                </a:cxn>
              </a:cxnLst>
              <a:rect l="0" t="0" r="r" b="b"/>
              <a:pathLst>
                <a:path w="448" h="799">
                  <a:moveTo>
                    <a:pt x="280" y="0"/>
                  </a:moveTo>
                  <a:lnTo>
                    <a:pt x="281" y="0"/>
                  </a:lnTo>
                  <a:lnTo>
                    <a:pt x="281" y="0"/>
                  </a:lnTo>
                  <a:lnTo>
                    <a:pt x="282" y="0"/>
                  </a:lnTo>
                  <a:lnTo>
                    <a:pt x="283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5" y="0"/>
                  </a:lnTo>
                  <a:lnTo>
                    <a:pt x="286" y="0"/>
                  </a:lnTo>
                  <a:lnTo>
                    <a:pt x="287" y="0"/>
                  </a:lnTo>
                  <a:lnTo>
                    <a:pt x="288" y="0"/>
                  </a:lnTo>
                  <a:lnTo>
                    <a:pt x="289" y="0"/>
                  </a:lnTo>
                  <a:lnTo>
                    <a:pt x="290" y="0"/>
                  </a:lnTo>
                  <a:lnTo>
                    <a:pt x="291" y="1"/>
                  </a:lnTo>
                  <a:lnTo>
                    <a:pt x="291" y="1"/>
                  </a:lnTo>
                  <a:lnTo>
                    <a:pt x="292" y="2"/>
                  </a:lnTo>
                  <a:lnTo>
                    <a:pt x="292" y="3"/>
                  </a:lnTo>
                  <a:lnTo>
                    <a:pt x="292" y="4"/>
                  </a:lnTo>
                  <a:lnTo>
                    <a:pt x="293" y="4"/>
                  </a:lnTo>
                  <a:lnTo>
                    <a:pt x="293" y="5"/>
                  </a:lnTo>
                  <a:lnTo>
                    <a:pt x="293" y="6"/>
                  </a:lnTo>
                  <a:lnTo>
                    <a:pt x="294" y="7"/>
                  </a:lnTo>
                  <a:lnTo>
                    <a:pt x="295" y="7"/>
                  </a:lnTo>
                  <a:lnTo>
                    <a:pt x="295" y="8"/>
                  </a:lnTo>
                  <a:lnTo>
                    <a:pt x="296" y="9"/>
                  </a:lnTo>
                  <a:lnTo>
                    <a:pt x="296" y="10"/>
                  </a:lnTo>
                  <a:lnTo>
                    <a:pt x="297" y="10"/>
                  </a:lnTo>
                  <a:lnTo>
                    <a:pt x="297" y="11"/>
                  </a:lnTo>
                  <a:lnTo>
                    <a:pt x="297" y="12"/>
                  </a:lnTo>
                  <a:lnTo>
                    <a:pt x="298" y="12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3"/>
                  </a:lnTo>
                  <a:lnTo>
                    <a:pt x="300" y="13"/>
                  </a:lnTo>
                  <a:lnTo>
                    <a:pt x="301" y="14"/>
                  </a:lnTo>
                  <a:lnTo>
                    <a:pt x="302" y="14"/>
                  </a:lnTo>
                  <a:lnTo>
                    <a:pt x="303" y="14"/>
                  </a:lnTo>
                  <a:lnTo>
                    <a:pt x="304" y="14"/>
                  </a:lnTo>
                  <a:lnTo>
                    <a:pt x="305" y="14"/>
                  </a:lnTo>
                  <a:lnTo>
                    <a:pt x="306" y="14"/>
                  </a:lnTo>
                  <a:lnTo>
                    <a:pt x="307" y="15"/>
                  </a:lnTo>
                  <a:lnTo>
                    <a:pt x="308" y="15"/>
                  </a:lnTo>
                  <a:lnTo>
                    <a:pt x="308" y="16"/>
                  </a:lnTo>
                  <a:lnTo>
                    <a:pt x="309" y="16"/>
                  </a:lnTo>
                  <a:lnTo>
                    <a:pt x="310" y="16"/>
                  </a:lnTo>
                  <a:lnTo>
                    <a:pt x="310" y="17"/>
                  </a:lnTo>
                  <a:lnTo>
                    <a:pt x="310" y="18"/>
                  </a:lnTo>
                  <a:lnTo>
                    <a:pt x="311" y="19"/>
                  </a:lnTo>
                  <a:lnTo>
                    <a:pt x="311" y="19"/>
                  </a:lnTo>
                  <a:lnTo>
                    <a:pt x="312" y="19"/>
                  </a:lnTo>
                  <a:lnTo>
                    <a:pt x="312" y="20"/>
                  </a:lnTo>
                  <a:lnTo>
                    <a:pt x="313" y="21"/>
                  </a:lnTo>
                  <a:lnTo>
                    <a:pt x="313" y="22"/>
                  </a:lnTo>
                  <a:lnTo>
                    <a:pt x="314" y="22"/>
                  </a:lnTo>
                  <a:lnTo>
                    <a:pt x="315" y="22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7" y="24"/>
                  </a:lnTo>
                  <a:lnTo>
                    <a:pt x="318" y="24"/>
                  </a:lnTo>
                  <a:lnTo>
                    <a:pt x="318" y="25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20" y="26"/>
                  </a:lnTo>
                  <a:lnTo>
                    <a:pt x="321" y="27"/>
                  </a:lnTo>
                  <a:lnTo>
                    <a:pt x="322" y="28"/>
                  </a:lnTo>
                  <a:lnTo>
                    <a:pt x="323" y="29"/>
                  </a:lnTo>
                  <a:lnTo>
                    <a:pt x="323" y="30"/>
                  </a:lnTo>
                  <a:lnTo>
                    <a:pt x="324" y="31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2"/>
                  </a:lnTo>
                  <a:lnTo>
                    <a:pt x="329" y="31"/>
                  </a:lnTo>
                  <a:lnTo>
                    <a:pt x="330" y="31"/>
                  </a:lnTo>
                  <a:lnTo>
                    <a:pt x="331" y="31"/>
                  </a:lnTo>
                  <a:lnTo>
                    <a:pt x="331" y="32"/>
                  </a:lnTo>
                  <a:lnTo>
                    <a:pt x="332" y="32"/>
                  </a:lnTo>
                  <a:lnTo>
                    <a:pt x="333" y="31"/>
                  </a:lnTo>
                  <a:lnTo>
                    <a:pt x="335" y="31"/>
                  </a:lnTo>
                  <a:lnTo>
                    <a:pt x="335" y="32"/>
                  </a:lnTo>
                  <a:lnTo>
                    <a:pt x="336" y="32"/>
                  </a:lnTo>
                  <a:lnTo>
                    <a:pt x="337" y="32"/>
                  </a:lnTo>
                  <a:lnTo>
                    <a:pt x="337" y="33"/>
                  </a:lnTo>
                  <a:lnTo>
                    <a:pt x="338" y="33"/>
                  </a:lnTo>
                  <a:lnTo>
                    <a:pt x="338" y="34"/>
                  </a:lnTo>
                  <a:lnTo>
                    <a:pt x="339" y="35"/>
                  </a:lnTo>
                  <a:lnTo>
                    <a:pt x="340" y="35"/>
                  </a:lnTo>
                  <a:lnTo>
                    <a:pt x="341" y="36"/>
                  </a:lnTo>
                  <a:lnTo>
                    <a:pt x="342" y="37"/>
                  </a:lnTo>
                  <a:lnTo>
                    <a:pt x="342" y="38"/>
                  </a:lnTo>
                  <a:lnTo>
                    <a:pt x="343" y="38"/>
                  </a:lnTo>
                  <a:lnTo>
                    <a:pt x="344" y="38"/>
                  </a:lnTo>
                  <a:lnTo>
                    <a:pt x="345" y="38"/>
                  </a:lnTo>
                  <a:lnTo>
                    <a:pt x="345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7" y="39"/>
                  </a:lnTo>
                  <a:lnTo>
                    <a:pt x="348" y="40"/>
                  </a:lnTo>
                  <a:lnTo>
                    <a:pt x="349" y="40"/>
                  </a:lnTo>
                  <a:lnTo>
                    <a:pt x="350" y="40"/>
                  </a:lnTo>
                  <a:lnTo>
                    <a:pt x="351" y="41"/>
                  </a:lnTo>
                  <a:lnTo>
                    <a:pt x="352" y="41"/>
                  </a:lnTo>
                  <a:lnTo>
                    <a:pt x="352" y="42"/>
                  </a:lnTo>
                  <a:lnTo>
                    <a:pt x="353" y="42"/>
                  </a:lnTo>
                  <a:lnTo>
                    <a:pt x="354" y="41"/>
                  </a:lnTo>
                  <a:lnTo>
                    <a:pt x="355" y="41"/>
                  </a:lnTo>
                  <a:lnTo>
                    <a:pt x="448" y="42"/>
                  </a:lnTo>
                  <a:lnTo>
                    <a:pt x="448" y="44"/>
                  </a:lnTo>
                  <a:lnTo>
                    <a:pt x="447" y="45"/>
                  </a:lnTo>
                  <a:lnTo>
                    <a:pt x="447" y="47"/>
                  </a:lnTo>
                  <a:lnTo>
                    <a:pt x="447" y="48"/>
                  </a:lnTo>
                  <a:lnTo>
                    <a:pt x="446" y="50"/>
                  </a:lnTo>
                  <a:lnTo>
                    <a:pt x="446" y="52"/>
                  </a:lnTo>
                  <a:lnTo>
                    <a:pt x="441" y="76"/>
                  </a:lnTo>
                  <a:lnTo>
                    <a:pt x="436" y="100"/>
                  </a:lnTo>
                  <a:lnTo>
                    <a:pt x="436" y="102"/>
                  </a:lnTo>
                  <a:lnTo>
                    <a:pt x="435" y="102"/>
                  </a:lnTo>
                  <a:lnTo>
                    <a:pt x="434" y="103"/>
                  </a:lnTo>
                  <a:lnTo>
                    <a:pt x="433" y="103"/>
                  </a:lnTo>
                  <a:lnTo>
                    <a:pt x="432" y="104"/>
                  </a:lnTo>
                  <a:lnTo>
                    <a:pt x="431" y="104"/>
                  </a:lnTo>
                  <a:lnTo>
                    <a:pt x="430" y="105"/>
                  </a:lnTo>
                  <a:lnTo>
                    <a:pt x="429" y="106"/>
                  </a:lnTo>
                  <a:lnTo>
                    <a:pt x="427" y="107"/>
                  </a:lnTo>
                  <a:lnTo>
                    <a:pt x="425" y="108"/>
                  </a:lnTo>
                  <a:lnTo>
                    <a:pt x="425" y="108"/>
                  </a:lnTo>
                  <a:lnTo>
                    <a:pt x="424" y="108"/>
                  </a:lnTo>
                  <a:lnTo>
                    <a:pt x="423" y="109"/>
                  </a:lnTo>
                  <a:lnTo>
                    <a:pt x="422" y="109"/>
                  </a:lnTo>
                  <a:lnTo>
                    <a:pt x="421" y="110"/>
                  </a:lnTo>
                  <a:lnTo>
                    <a:pt x="420" y="110"/>
                  </a:lnTo>
                  <a:lnTo>
                    <a:pt x="420" y="111"/>
                  </a:lnTo>
                  <a:lnTo>
                    <a:pt x="419" y="111"/>
                  </a:lnTo>
                  <a:lnTo>
                    <a:pt x="418" y="112"/>
                  </a:lnTo>
                  <a:lnTo>
                    <a:pt x="417" y="113"/>
                  </a:lnTo>
                  <a:lnTo>
                    <a:pt x="416" y="113"/>
                  </a:lnTo>
                  <a:lnTo>
                    <a:pt x="415" y="113"/>
                  </a:lnTo>
                  <a:lnTo>
                    <a:pt x="412" y="114"/>
                  </a:lnTo>
                  <a:lnTo>
                    <a:pt x="413" y="118"/>
                  </a:lnTo>
                  <a:lnTo>
                    <a:pt x="414" y="119"/>
                  </a:lnTo>
                  <a:lnTo>
                    <a:pt x="414" y="120"/>
                  </a:lnTo>
                  <a:lnTo>
                    <a:pt x="414" y="121"/>
                  </a:lnTo>
                  <a:lnTo>
                    <a:pt x="413" y="121"/>
                  </a:lnTo>
                  <a:lnTo>
                    <a:pt x="412" y="121"/>
                  </a:lnTo>
                  <a:lnTo>
                    <a:pt x="412" y="121"/>
                  </a:lnTo>
                  <a:lnTo>
                    <a:pt x="412" y="121"/>
                  </a:lnTo>
                  <a:lnTo>
                    <a:pt x="411" y="120"/>
                  </a:lnTo>
                  <a:lnTo>
                    <a:pt x="410" y="120"/>
                  </a:lnTo>
                  <a:lnTo>
                    <a:pt x="409" y="120"/>
                  </a:lnTo>
                  <a:lnTo>
                    <a:pt x="408" y="119"/>
                  </a:lnTo>
                  <a:lnTo>
                    <a:pt x="408" y="118"/>
                  </a:lnTo>
                  <a:lnTo>
                    <a:pt x="409" y="117"/>
                  </a:lnTo>
                  <a:lnTo>
                    <a:pt x="409" y="116"/>
                  </a:lnTo>
                  <a:lnTo>
                    <a:pt x="392" y="102"/>
                  </a:lnTo>
                  <a:lnTo>
                    <a:pt x="392" y="118"/>
                  </a:lnTo>
                  <a:lnTo>
                    <a:pt x="393" y="223"/>
                  </a:lnTo>
                  <a:lnTo>
                    <a:pt x="392" y="223"/>
                  </a:lnTo>
                  <a:lnTo>
                    <a:pt x="391" y="223"/>
                  </a:lnTo>
                  <a:lnTo>
                    <a:pt x="391" y="224"/>
                  </a:lnTo>
                  <a:lnTo>
                    <a:pt x="390" y="224"/>
                  </a:lnTo>
                  <a:lnTo>
                    <a:pt x="388" y="224"/>
                  </a:lnTo>
                  <a:lnTo>
                    <a:pt x="387" y="224"/>
                  </a:lnTo>
                  <a:lnTo>
                    <a:pt x="387" y="223"/>
                  </a:lnTo>
                  <a:lnTo>
                    <a:pt x="386" y="223"/>
                  </a:lnTo>
                  <a:lnTo>
                    <a:pt x="386" y="223"/>
                  </a:lnTo>
                  <a:lnTo>
                    <a:pt x="385" y="223"/>
                  </a:lnTo>
                  <a:lnTo>
                    <a:pt x="384" y="223"/>
                  </a:lnTo>
                  <a:lnTo>
                    <a:pt x="383" y="223"/>
                  </a:lnTo>
                  <a:lnTo>
                    <a:pt x="382" y="223"/>
                  </a:lnTo>
                  <a:lnTo>
                    <a:pt x="381" y="224"/>
                  </a:lnTo>
                  <a:lnTo>
                    <a:pt x="381" y="225"/>
                  </a:lnTo>
                  <a:lnTo>
                    <a:pt x="381" y="226"/>
                  </a:lnTo>
                  <a:lnTo>
                    <a:pt x="381" y="227"/>
                  </a:lnTo>
                  <a:lnTo>
                    <a:pt x="382" y="227"/>
                  </a:lnTo>
                  <a:lnTo>
                    <a:pt x="382" y="228"/>
                  </a:lnTo>
                  <a:lnTo>
                    <a:pt x="382" y="229"/>
                  </a:lnTo>
                  <a:lnTo>
                    <a:pt x="381" y="229"/>
                  </a:lnTo>
                  <a:lnTo>
                    <a:pt x="380" y="229"/>
                  </a:lnTo>
                  <a:lnTo>
                    <a:pt x="380" y="230"/>
                  </a:lnTo>
                  <a:lnTo>
                    <a:pt x="380" y="230"/>
                  </a:lnTo>
                  <a:lnTo>
                    <a:pt x="379" y="231"/>
                  </a:lnTo>
                  <a:lnTo>
                    <a:pt x="378" y="231"/>
                  </a:lnTo>
                  <a:lnTo>
                    <a:pt x="378" y="232"/>
                  </a:lnTo>
                  <a:lnTo>
                    <a:pt x="378" y="233"/>
                  </a:lnTo>
                  <a:lnTo>
                    <a:pt x="377" y="234"/>
                  </a:lnTo>
                  <a:lnTo>
                    <a:pt x="376" y="234"/>
                  </a:lnTo>
                  <a:lnTo>
                    <a:pt x="375" y="234"/>
                  </a:lnTo>
                  <a:lnTo>
                    <a:pt x="374" y="234"/>
                  </a:lnTo>
                  <a:lnTo>
                    <a:pt x="374" y="234"/>
                  </a:lnTo>
                  <a:lnTo>
                    <a:pt x="373" y="235"/>
                  </a:lnTo>
                  <a:lnTo>
                    <a:pt x="372" y="235"/>
                  </a:lnTo>
                  <a:lnTo>
                    <a:pt x="371" y="235"/>
                  </a:lnTo>
                  <a:lnTo>
                    <a:pt x="371" y="236"/>
                  </a:lnTo>
                  <a:lnTo>
                    <a:pt x="370" y="236"/>
                  </a:lnTo>
                  <a:lnTo>
                    <a:pt x="369" y="236"/>
                  </a:lnTo>
                  <a:lnTo>
                    <a:pt x="368" y="237"/>
                  </a:lnTo>
                  <a:lnTo>
                    <a:pt x="367" y="237"/>
                  </a:lnTo>
                  <a:lnTo>
                    <a:pt x="367" y="237"/>
                  </a:lnTo>
                  <a:lnTo>
                    <a:pt x="367" y="238"/>
                  </a:lnTo>
                  <a:lnTo>
                    <a:pt x="367" y="239"/>
                  </a:lnTo>
                  <a:lnTo>
                    <a:pt x="367" y="240"/>
                  </a:lnTo>
                  <a:lnTo>
                    <a:pt x="368" y="240"/>
                  </a:lnTo>
                  <a:lnTo>
                    <a:pt x="368" y="241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7" y="241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3"/>
                  </a:lnTo>
                  <a:lnTo>
                    <a:pt x="367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6" y="246"/>
                  </a:lnTo>
                  <a:lnTo>
                    <a:pt x="365" y="247"/>
                  </a:lnTo>
                  <a:lnTo>
                    <a:pt x="364" y="247"/>
                  </a:lnTo>
                  <a:lnTo>
                    <a:pt x="363" y="248"/>
                  </a:lnTo>
                  <a:lnTo>
                    <a:pt x="363" y="248"/>
                  </a:lnTo>
                  <a:lnTo>
                    <a:pt x="362" y="248"/>
                  </a:lnTo>
                  <a:lnTo>
                    <a:pt x="362" y="249"/>
                  </a:lnTo>
                  <a:lnTo>
                    <a:pt x="361" y="250"/>
                  </a:lnTo>
                  <a:lnTo>
                    <a:pt x="361" y="251"/>
                  </a:lnTo>
                  <a:lnTo>
                    <a:pt x="361" y="252"/>
                  </a:lnTo>
                  <a:lnTo>
                    <a:pt x="361" y="252"/>
                  </a:lnTo>
                  <a:lnTo>
                    <a:pt x="362" y="252"/>
                  </a:lnTo>
                  <a:lnTo>
                    <a:pt x="363" y="251"/>
                  </a:lnTo>
                  <a:lnTo>
                    <a:pt x="364" y="251"/>
                  </a:lnTo>
                  <a:lnTo>
                    <a:pt x="364" y="250"/>
                  </a:lnTo>
                  <a:lnTo>
                    <a:pt x="365" y="250"/>
                  </a:lnTo>
                  <a:lnTo>
                    <a:pt x="366" y="249"/>
                  </a:lnTo>
                  <a:lnTo>
                    <a:pt x="367" y="250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8" y="249"/>
                  </a:lnTo>
                  <a:lnTo>
                    <a:pt x="369" y="250"/>
                  </a:lnTo>
                  <a:lnTo>
                    <a:pt x="369" y="251"/>
                  </a:lnTo>
                  <a:lnTo>
                    <a:pt x="370" y="251"/>
                  </a:lnTo>
                  <a:lnTo>
                    <a:pt x="370" y="252"/>
                  </a:lnTo>
                  <a:lnTo>
                    <a:pt x="370" y="253"/>
                  </a:lnTo>
                  <a:lnTo>
                    <a:pt x="369" y="254"/>
                  </a:lnTo>
                  <a:lnTo>
                    <a:pt x="370" y="254"/>
                  </a:lnTo>
                  <a:lnTo>
                    <a:pt x="371" y="254"/>
                  </a:lnTo>
                  <a:lnTo>
                    <a:pt x="371" y="255"/>
                  </a:lnTo>
                  <a:lnTo>
                    <a:pt x="370" y="255"/>
                  </a:lnTo>
                  <a:lnTo>
                    <a:pt x="368" y="255"/>
                  </a:lnTo>
                  <a:lnTo>
                    <a:pt x="367" y="254"/>
                  </a:lnTo>
                  <a:lnTo>
                    <a:pt x="367" y="254"/>
                  </a:lnTo>
                  <a:lnTo>
                    <a:pt x="367" y="255"/>
                  </a:lnTo>
                  <a:lnTo>
                    <a:pt x="366" y="256"/>
                  </a:lnTo>
                  <a:lnTo>
                    <a:pt x="365" y="256"/>
                  </a:lnTo>
                  <a:lnTo>
                    <a:pt x="364" y="256"/>
                  </a:lnTo>
                  <a:lnTo>
                    <a:pt x="363" y="257"/>
                  </a:lnTo>
                  <a:lnTo>
                    <a:pt x="362" y="257"/>
                  </a:lnTo>
                  <a:lnTo>
                    <a:pt x="361" y="258"/>
                  </a:lnTo>
                  <a:lnTo>
                    <a:pt x="361" y="258"/>
                  </a:lnTo>
                  <a:lnTo>
                    <a:pt x="361" y="259"/>
                  </a:lnTo>
                  <a:lnTo>
                    <a:pt x="361" y="260"/>
                  </a:lnTo>
                  <a:lnTo>
                    <a:pt x="360" y="261"/>
                  </a:lnTo>
                  <a:lnTo>
                    <a:pt x="360" y="261"/>
                  </a:lnTo>
                  <a:lnTo>
                    <a:pt x="360" y="262"/>
                  </a:lnTo>
                  <a:lnTo>
                    <a:pt x="360" y="263"/>
                  </a:lnTo>
                  <a:lnTo>
                    <a:pt x="360" y="264"/>
                  </a:lnTo>
                  <a:lnTo>
                    <a:pt x="359" y="264"/>
                  </a:lnTo>
                  <a:lnTo>
                    <a:pt x="358" y="264"/>
                  </a:lnTo>
                  <a:lnTo>
                    <a:pt x="357" y="265"/>
                  </a:lnTo>
                  <a:lnTo>
                    <a:pt x="356" y="266"/>
                  </a:lnTo>
                  <a:lnTo>
                    <a:pt x="355" y="266"/>
                  </a:lnTo>
                  <a:lnTo>
                    <a:pt x="355" y="266"/>
                  </a:lnTo>
                  <a:lnTo>
                    <a:pt x="354" y="265"/>
                  </a:lnTo>
                  <a:lnTo>
                    <a:pt x="353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50" y="264"/>
                  </a:lnTo>
                  <a:lnTo>
                    <a:pt x="350" y="265"/>
                  </a:lnTo>
                  <a:lnTo>
                    <a:pt x="350" y="266"/>
                  </a:lnTo>
                  <a:lnTo>
                    <a:pt x="350" y="267"/>
                  </a:lnTo>
                  <a:lnTo>
                    <a:pt x="350" y="267"/>
                  </a:lnTo>
                  <a:lnTo>
                    <a:pt x="350" y="268"/>
                  </a:lnTo>
                  <a:lnTo>
                    <a:pt x="349" y="268"/>
                  </a:lnTo>
                  <a:lnTo>
                    <a:pt x="348" y="269"/>
                  </a:lnTo>
                  <a:lnTo>
                    <a:pt x="348" y="270"/>
                  </a:lnTo>
                  <a:lnTo>
                    <a:pt x="348" y="271"/>
                  </a:lnTo>
                  <a:lnTo>
                    <a:pt x="348" y="272"/>
                  </a:lnTo>
                  <a:lnTo>
                    <a:pt x="347" y="273"/>
                  </a:lnTo>
                  <a:lnTo>
                    <a:pt x="346" y="273"/>
                  </a:lnTo>
                  <a:lnTo>
                    <a:pt x="345" y="273"/>
                  </a:lnTo>
                  <a:lnTo>
                    <a:pt x="344" y="273"/>
                  </a:lnTo>
                  <a:lnTo>
                    <a:pt x="343" y="274"/>
                  </a:lnTo>
                  <a:lnTo>
                    <a:pt x="342" y="274"/>
                  </a:lnTo>
                  <a:lnTo>
                    <a:pt x="342" y="274"/>
                  </a:lnTo>
                  <a:lnTo>
                    <a:pt x="341" y="275"/>
                  </a:lnTo>
                  <a:lnTo>
                    <a:pt x="340" y="274"/>
                  </a:lnTo>
                  <a:lnTo>
                    <a:pt x="339" y="273"/>
                  </a:lnTo>
                  <a:lnTo>
                    <a:pt x="338" y="273"/>
                  </a:lnTo>
                  <a:lnTo>
                    <a:pt x="338" y="273"/>
                  </a:lnTo>
                  <a:lnTo>
                    <a:pt x="337" y="273"/>
                  </a:lnTo>
                  <a:lnTo>
                    <a:pt x="336" y="273"/>
                  </a:lnTo>
                  <a:lnTo>
                    <a:pt x="335" y="273"/>
                  </a:lnTo>
                  <a:lnTo>
                    <a:pt x="335" y="273"/>
                  </a:lnTo>
                  <a:lnTo>
                    <a:pt x="335" y="273"/>
                  </a:lnTo>
                  <a:lnTo>
                    <a:pt x="334" y="273"/>
                  </a:lnTo>
                  <a:lnTo>
                    <a:pt x="332" y="274"/>
                  </a:lnTo>
                  <a:lnTo>
                    <a:pt x="331" y="274"/>
                  </a:lnTo>
                  <a:lnTo>
                    <a:pt x="330" y="274"/>
                  </a:lnTo>
                  <a:lnTo>
                    <a:pt x="329" y="274"/>
                  </a:lnTo>
                  <a:lnTo>
                    <a:pt x="329" y="275"/>
                  </a:lnTo>
                  <a:lnTo>
                    <a:pt x="329" y="276"/>
                  </a:lnTo>
                  <a:lnTo>
                    <a:pt x="329" y="276"/>
                  </a:lnTo>
                  <a:lnTo>
                    <a:pt x="328" y="277"/>
                  </a:lnTo>
                  <a:lnTo>
                    <a:pt x="328" y="276"/>
                  </a:lnTo>
                  <a:lnTo>
                    <a:pt x="327" y="276"/>
                  </a:lnTo>
                  <a:lnTo>
                    <a:pt x="326" y="276"/>
                  </a:lnTo>
                  <a:lnTo>
                    <a:pt x="325" y="275"/>
                  </a:lnTo>
                  <a:lnTo>
                    <a:pt x="324" y="276"/>
                  </a:lnTo>
                  <a:lnTo>
                    <a:pt x="323" y="276"/>
                  </a:lnTo>
                  <a:lnTo>
                    <a:pt x="323" y="276"/>
                  </a:lnTo>
                  <a:lnTo>
                    <a:pt x="322" y="277"/>
                  </a:lnTo>
                  <a:lnTo>
                    <a:pt x="321" y="277"/>
                  </a:lnTo>
                  <a:lnTo>
                    <a:pt x="320" y="278"/>
                  </a:lnTo>
                  <a:lnTo>
                    <a:pt x="319" y="278"/>
                  </a:lnTo>
                  <a:lnTo>
                    <a:pt x="318" y="278"/>
                  </a:lnTo>
                  <a:lnTo>
                    <a:pt x="317" y="279"/>
                  </a:lnTo>
                  <a:lnTo>
                    <a:pt x="316" y="279"/>
                  </a:lnTo>
                  <a:lnTo>
                    <a:pt x="316" y="280"/>
                  </a:lnTo>
                  <a:lnTo>
                    <a:pt x="316" y="280"/>
                  </a:lnTo>
                  <a:lnTo>
                    <a:pt x="315" y="280"/>
                  </a:lnTo>
                  <a:lnTo>
                    <a:pt x="314" y="281"/>
                  </a:lnTo>
                  <a:lnTo>
                    <a:pt x="313" y="282"/>
                  </a:lnTo>
                  <a:lnTo>
                    <a:pt x="312" y="282"/>
                  </a:lnTo>
                  <a:lnTo>
                    <a:pt x="312" y="283"/>
                  </a:lnTo>
                  <a:lnTo>
                    <a:pt x="311" y="283"/>
                  </a:lnTo>
                  <a:lnTo>
                    <a:pt x="310" y="283"/>
                  </a:lnTo>
                  <a:lnTo>
                    <a:pt x="310" y="284"/>
                  </a:lnTo>
                  <a:lnTo>
                    <a:pt x="310" y="285"/>
                  </a:lnTo>
                  <a:lnTo>
                    <a:pt x="309" y="286"/>
                  </a:lnTo>
                  <a:lnTo>
                    <a:pt x="309" y="286"/>
                  </a:lnTo>
                  <a:lnTo>
                    <a:pt x="308" y="286"/>
                  </a:lnTo>
                  <a:lnTo>
                    <a:pt x="308" y="287"/>
                  </a:lnTo>
                  <a:lnTo>
                    <a:pt x="307" y="287"/>
                  </a:lnTo>
                  <a:lnTo>
                    <a:pt x="307" y="288"/>
                  </a:lnTo>
                  <a:lnTo>
                    <a:pt x="307" y="289"/>
                  </a:lnTo>
                  <a:lnTo>
                    <a:pt x="306" y="290"/>
                  </a:lnTo>
                  <a:lnTo>
                    <a:pt x="305" y="290"/>
                  </a:lnTo>
                  <a:lnTo>
                    <a:pt x="304" y="291"/>
                  </a:lnTo>
                  <a:lnTo>
                    <a:pt x="304" y="292"/>
                  </a:lnTo>
                  <a:lnTo>
                    <a:pt x="303" y="292"/>
                  </a:lnTo>
                  <a:lnTo>
                    <a:pt x="302" y="292"/>
                  </a:lnTo>
                  <a:lnTo>
                    <a:pt x="301" y="292"/>
                  </a:lnTo>
                  <a:lnTo>
                    <a:pt x="300" y="292"/>
                  </a:lnTo>
                  <a:lnTo>
                    <a:pt x="299" y="292"/>
                  </a:lnTo>
                  <a:lnTo>
                    <a:pt x="298" y="292"/>
                  </a:lnTo>
                  <a:lnTo>
                    <a:pt x="297" y="291"/>
                  </a:lnTo>
                  <a:lnTo>
                    <a:pt x="297" y="291"/>
                  </a:lnTo>
                  <a:lnTo>
                    <a:pt x="296" y="291"/>
                  </a:lnTo>
                  <a:lnTo>
                    <a:pt x="295" y="291"/>
                  </a:lnTo>
                  <a:lnTo>
                    <a:pt x="294" y="291"/>
                  </a:lnTo>
                  <a:lnTo>
                    <a:pt x="292" y="292"/>
                  </a:lnTo>
                  <a:lnTo>
                    <a:pt x="291" y="292"/>
                  </a:lnTo>
                  <a:lnTo>
                    <a:pt x="290" y="292"/>
                  </a:lnTo>
                  <a:lnTo>
                    <a:pt x="289" y="293"/>
                  </a:lnTo>
                  <a:lnTo>
                    <a:pt x="289" y="294"/>
                  </a:lnTo>
                  <a:lnTo>
                    <a:pt x="290" y="295"/>
                  </a:lnTo>
                  <a:lnTo>
                    <a:pt x="290" y="296"/>
                  </a:lnTo>
                  <a:lnTo>
                    <a:pt x="290" y="297"/>
                  </a:lnTo>
                  <a:lnTo>
                    <a:pt x="291" y="298"/>
                  </a:lnTo>
                  <a:lnTo>
                    <a:pt x="291" y="299"/>
                  </a:lnTo>
                  <a:lnTo>
                    <a:pt x="291" y="299"/>
                  </a:lnTo>
                  <a:lnTo>
                    <a:pt x="291" y="300"/>
                  </a:lnTo>
                  <a:lnTo>
                    <a:pt x="291" y="302"/>
                  </a:lnTo>
                  <a:lnTo>
                    <a:pt x="290" y="303"/>
                  </a:lnTo>
                  <a:lnTo>
                    <a:pt x="290" y="304"/>
                  </a:lnTo>
                  <a:lnTo>
                    <a:pt x="289" y="305"/>
                  </a:lnTo>
                  <a:lnTo>
                    <a:pt x="289" y="305"/>
                  </a:lnTo>
                  <a:lnTo>
                    <a:pt x="288" y="307"/>
                  </a:lnTo>
                  <a:lnTo>
                    <a:pt x="287" y="307"/>
                  </a:lnTo>
                  <a:lnTo>
                    <a:pt x="286" y="307"/>
                  </a:lnTo>
                  <a:lnTo>
                    <a:pt x="285" y="307"/>
                  </a:lnTo>
                  <a:lnTo>
                    <a:pt x="284" y="308"/>
                  </a:lnTo>
                  <a:lnTo>
                    <a:pt x="284" y="309"/>
                  </a:lnTo>
                  <a:lnTo>
                    <a:pt x="283" y="309"/>
                  </a:lnTo>
                  <a:lnTo>
                    <a:pt x="284" y="310"/>
                  </a:lnTo>
                  <a:lnTo>
                    <a:pt x="284" y="311"/>
                  </a:lnTo>
                  <a:lnTo>
                    <a:pt x="284" y="311"/>
                  </a:lnTo>
                  <a:lnTo>
                    <a:pt x="283" y="311"/>
                  </a:lnTo>
                  <a:lnTo>
                    <a:pt x="282" y="312"/>
                  </a:lnTo>
                  <a:lnTo>
                    <a:pt x="282" y="313"/>
                  </a:lnTo>
                  <a:lnTo>
                    <a:pt x="281" y="313"/>
                  </a:lnTo>
                  <a:lnTo>
                    <a:pt x="279" y="314"/>
                  </a:lnTo>
                  <a:lnTo>
                    <a:pt x="278" y="315"/>
                  </a:lnTo>
                  <a:lnTo>
                    <a:pt x="276" y="315"/>
                  </a:lnTo>
                  <a:lnTo>
                    <a:pt x="274" y="316"/>
                  </a:lnTo>
                  <a:lnTo>
                    <a:pt x="272" y="318"/>
                  </a:lnTo>
                  <a:lnTo>
                    <a:pt x="271" y="318"/>
                  </a:lnTo>
                  <a:lnTo>
                    <a:pt x="269" y="319"/>
                  </a:lnTo>
                  <a:lnTo>
                    <a:pt x="268" y="320"/>
                  </a:lnTo>
                  <a:lnTo>
                    <a:pt x="267" y="320"/>
                  </a:lnTo>
                  <a:lnTo>
                    <a:pt x="265" y="321"/>
                  </a:lnTo>
                  <a:lnTo>
                    <a:pt x="265" y="322"/>
                  </a:lnTo>
                  <a:lnTo>
                    <a:pt x="265" y="323"/>
                  </a:lnTo>
                  <a:lnTo>
                    <a:pt x="264" y="324"/>
                  </a:lnTo>
                  <a:lnTo>
                    <a:pt x="264" y="325"/>
                  </a:lnTo>
                  <a:lnTo>
                    <a:pt x="264" y="326"/>
                  </a:lnTo>
                  <a:lnTo>
                    <a:pt x="263" y="326"/>
                  </a:lnTo>
                  <a:lnTo>
                    <a:pt x="262" y="327"/>
                  </a:lnTo>
                  <a:lnTo>
                    <a:pt x="262" y="328"/>
                  </a:lnTo>
                  <a:lnTo>
                    <a:pt x="262" y="329"/>
                  </a:lnTo>
                  <a:lnTo>
                    <a:pt x="261" y="330"/>
                  </a:lnTo>
                  <a:lnTo>
                    <a:pt x="261" y="330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3"/>
                  </a:lnTo>
                  <a:lnTo>
                    <a:pt x="259" y="334"/>
                  </a:lnTo>
                  <a:lnTo>
                    <a:pt x="259" y="335"/>
                  </a:lnTo>
                  <a:lnTo>
                    <a:pt x="259" y="336"/>
                  </a:lnTo>
                  <a:lnTo>
                    <a:pt x="259" y="337"/>
                  </a:lnTo>
                  <a:lnTo>
                    <a:pt x="259" y="337"/>
                  </a:lnTo>
                  <a:lnTo>
                    <a:pt x="259" y="338"/>
                  </a:lnTo>
                  <a:lnTo>
                    <a:pt x="259" y="338"/>
                  </a:lnTo>
                  <a:lnTo>
                    <a:pt x="259" y="339"/>
                  </a:lnTo>
                  <a:lnTo>
                    <a:pt x="258" y="339"/>
                  </a:lnTo>
                  <a:lnTo>
                    <a:pt x="258" y="340"/>
                  </a:lnTo>
                  <a:lnTo>
                    <a:pt x="257" y="340"/>
                  </a:lnTo>
                  <a:lnTo>
                    <a:pt x="256" y="341"/>
                  </a:lnTo>
                  <a:lnTo>
                    <a:pt x="255" y="342"/>
                  </a:lnTo>
                  <a:lnTo>
                    <a:pt x="254" y="343"/>
                  </a:lnTo>
                  <a:lnTo>
                    <a:pt x="254" y="343"/>
                  </a:lnTo>
                  <a:lnTo>
                    <a:pt x="254" y="344"/>
                  </a:lnTo>
                  <a:lnTo>
                    <a:pt x="254" y="345"/>
                  </a:lnTo>
                  <a:lnTo>
                    <a:pt x="253" y="346"/>
                  </a:lnTo>
                  <a:lnTo>
                    <a:pt x="254" y="347"/>
                  </a:lnTo>
                  <a:lnTo>
                    <a:pt x="253" y="348"/>
                  </a:lnTo>
                  <a:lnTo>
                    <a:pt x="253" y="348"/>
                  </a:lnTo>
                  <a:lnTo>
                    <a:pt x="253" y="349"/>
                  </a:lnTo>
                  <a:lnTo>
                    <a:pt x="253" y="350"/>
                  </a:lnTo>
                  <a:lnTo>
                    <a:pt x="252" y="350"/>
                  </a:lnTo>
                  <a:lnTo>
                    <a:pt x="252" y="351"/>
                  </a:lnTo>
                  <a:lnTo>
                    <a:pt x="251" y="351"/>
                  </a:lnTo>
                  <a:lnTo>
                    <a:pt x="252" y="352"/>
                  </a:lnTo>
                  <a:lnTo>
                    <a:pt x="251" y="353"/>
                  </a:lnTo>
                  <a:lnTo>
                    <a:pt x="251" y="354"/>
                  </a:lnTo>
                  <a:lnTo>
                    <a:pt x="251" y="355"/>
                  </a:lnTo>
                  <a:lnTo>
                    <a:pt x="250" y="355"/>
                  </a:lnTo>
                  <a:lnTo>
                    <a:pt x="250" y="356"/>
                  </a:lnTo>
                  <a:lnTo>
                    <a:pt x="249" y="356"/>
                  </a:lnTo>
                  <a:lnTo>
                    <a:pt x="248" y="356"/>
                  </a:lnTo>
                  <a:lnTo>
                    <a:pt x="247" y="356"/>
                  </a:lnTo>
                  <a:lnTo>
                    <a:pt x="247" y="357"/>
                  </a:lnTo>
                  <a:lnTo>
                    <a:pt x="246" y="358"/>
                  </a:lnTo>
                  <a:lnTo>
                    <a:pt x="246" y="359"/>
                  </a:lnTo>
                  <a:lnTo>
                    <a:pt x="245" y="359"/>
                  </a:lnTo>
                  <a:lnTo>
                    <a:pt x="245" y="360"/>
                  </a:lnTo>
                  <a:lnTo>
                    <a:pt x="244" y="361"/>
                  </a:lnTo>
                  <a:lnTo>
                    <a:pt x="243" y="362"/>
                  </a:lnTo>
                  <a:lnTo>
                    <a:pt x="242" y="362"/>
                  </a:lnTo>
                  <a:lnTo>
                    <a:pt x="241" y="362"/>
                  </a:lnTo>
                  <a:lnTo>
                    <a:pt x="240" y="362"/>
                  </a:lnTo>
                  <a:lnTo>
                    <a:pt x="240" y="362"/>
                  </a:lnTo>
                  <a:lnTo>
                    <a:pt x="240" y="363"/>
                  </a:lnTo>
                  <a:lnTo>
                    <a:pt x="239" y="363"/>
                  </a:lnTo>
                  <a:lnTo>
                    <a:pt x="238" y="364"/>
                  </a:lnTo>
                  <a:lnTo>
                    <a:pt x="237" y="364"/>
                  </a:lnTo>
                  <a:lnTo>
                    <a:pt x="237" y="365"/>
                  </a:lnTo>
                  <a:lnTo>
                    <a:pt x="236" y="366"/>
                  </a:lnTo>
                  <a:lnTo>
                    <a:pt x="235" y="367"/>
                  </a:lnTo>
                  <a:lnTo>
                    <a:pt x="235" y="368"/>
                  </a:lnTo>
                  <a:lnTo>
                    <a:pt x="235" y="369"/>
                  </a:lnTo>
                  <a:lnTo>
                    <a:pt x="234" y="369"/>
                  </a:lnTo>
                  <a:lnTo>
                    <a:pt x="234" y="370"/>
                  </a:lnTo>
                  <a:lnTo>
                    <a:pt x="234" y="371"/>
                  </a:lnTo>
                  <a:lnTo>
                    <a:pt x="233" y="372"/>
                  </a:lnTo>
                  <a:lnTo>
                    <a:pt x="232" y="373"/>
                  </a:lnTo>
                  <a:lnTo>
                    <a:pt x="232" y="374"/>
                  </a:lnTo>
                  <a:lnTo>
                    <a:pt x="232" y="375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6"/>
                  </a:lnTo>
                  <a:lnTo>
                    <a:pt x="231" y="377"/>
                  </a:lnTo>
                  <a:lnTo>
                    <a:pt x="231" y="378"/>
                  </a:lnTo>
                  <a:lnTo>
                    <a:pt x="231" y="380"/>
                  </a:lnTo>
                  <a:lnTo>
                    <a:pt x="231" y="381"/>
                  </a:lnTo>
                  <a:lnTo>
                    <a:pt x="230" y="381"/>
                  </a:lnTo>
                  <a:lnTo>
                    <a:pt x="230" y="381"/>
                  </a:lnTo>
                  <a:lnTo>
                    <a:pt x="230" y="382"/>
                  </a:lnTo>
                  <a:lnTo>
                    <a:pt x="230" y="383"/>
                  </a:lnTo>
                  <a:lnTo>
                    <a:pt x="230" y="384"/>
                  </a:lnTo>
                  <a:lnTo>
                    <a:pt x="229" y="384"/>
                  </a:lnTo>
                  <a:lnTo>
                    <a:pt x="229" y="385"/>
                  </a:lnTo>
                  <a:lnTo>
                    <a:pt x="229" y="386"/>
                  </a:lnTo>
                  <a:lnTo>
                    <a:pt x="229" y="387"/>
                  </a:lnTo>
                  <a:lnTo>
                    <a:pt x="228" y="388"/>
                  </a:lnTo>
                  <a:lnTo>
                    <a:pt x="227" y="388"/>
                  </a:lnTo>
                  <a:lnTo>
                    <a:pt x="227" y="389"/>
                  </a:lnTo>
                  <a:lnTo>
                    <a:pt x="227" y="390"/>
                  </a:lnTo>
                  <a:lnTo>
                    <a:pt x="226" y="390"/>
                  </a:lnTo>
                  <a:lnTo>
                    <a:pt x="226" y="391"/>
                  </a:lnTo>
                  <a:lnTo>
                    <a:pt x="225" y="391"/>
                  </a:lnTo>
                  <a:lnTo>
                    <a:pt x="224" y="392"/>
                  </a:lnTo>
                  <a:lnTo>
                    <a:pt x="223" y="392"/>
                  </a:lnTo>
                  <a:lnTo>
                    <a:pt x="222" y="393"/>
                  </a:lnTo>
                  <a:lnTo>
                    <a:pt x="222" y="394"/>
                  </a:lnTo>
                  <a:lnTo>
                    <a:pt x="221" y="394"/>
                  </a:lnTo>
                  <a:lnTo>
                    <a:pt x="221" y="395"/>
                  </a:lnTo>
                  <a:lnTo>
                    <a:pt x="221" y="396"/>
                  </a:lnTo>
                  <a:lnTo>
                    <a:pt x="221" y="397"/>
                  </a:lnTo>
                  <a:lnTo>
                    <a:pt x="221" y="398"/>
                  </a:lnTo>
                  <a:lnTo>
                    <a:pt x="221" y="399"/>
                  </a:lnTo>
                  <a:lnTo>
                    <a:pt x="221" y="400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0" y="402"/>
                  </a:lnTo>
                  <a:lnTo>
                    <a:pt x="220" y="403"/>
                  </a:lnTo>
                  <a:lnTo>
                    <a:pt x="220" y="404"/>
                  </a:lnTo>
                  <a:lnTo>
                    <a:pt x="221" y="405"/>
                  </a:lnTo>
                  <a:lnTo>
                    <a:pt x="221" y="406"/>
                  </a:lnTo>
                  <a:lnTo>
                    <a:pt x="221" y="407"/>
                  </a:lnTo>
                  <a:lnTo>
                    <a:pt x="221" y="407"/>
                  </a:lnTo>
                  <a:lnTo>
                    <a:pt x="221" y="408"/>
                  </a:lnTo>
                  <a:lnTo>
                    <a:pt x="221" y="409"/>
                  </a:lnTo>
                  <a:lnTo>
                    <a:pt x="221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1" y="413"/>
                  </a:lnTo>
                  <a:lnTo>
                    <a:pt x="221" y="413"/>
                  </a:lnTo>
                  <a:lnTo>
                    <a:pt x="221" y="414"/>
                  </a:lnTo>
                  <a:lnTo>
                    <a:pt x="220" y="414"/>
                  </a:lnTo>
                  <a:lnTo>
                    <a:pt x="220" y="415"/>
                  </a:lnTo>
                  <a:lnTo>
                    <a:pt x="220" y="417"/>
                  </a:lnTo>
                  <a:lnTo>
                    <a:pt x="219" y="417"/>
                  </a:lnTo>
                  <a:lnTo>
                    <a:pt x="219" y="418"/>
                  </a:lnTo>
                  <a:lnTo>
                    <a:pt x="219" y="419"/>
                  </a:lnTo>
                  <a:lnTo>
                    <a:pt x="219" y="419"/>
                  </a:lnTo>
                  <a:lnTo>
                    <a:pt x="219" y="420"/>
                  </a:lnTo>
                  <a:lnTo>
                    <a:pt x="219" y="421"/>
                  </a:lnTo>
                  <a:lnTo>
                    <a:pt x="220" y="421"/>
                  </a:lnTo>
                  <a:lnTo>
                    <a:pt x="220" y="423"/>
                  </a:lnTo>
                  <a:lnTo>
                    <a:pt x="219" y="423"/>
                  </a:lnTo>
                  <a:lnTo>
                    <a:pt x="219" y="424"/>
                  </a:lnTo>
                  <a:lnTo>
                    <a:pt x="219" y="425"/>
                  </a:lnTo>
                  <a:lnTo>
                    <a:pt x="219" y="426"/>
                  </a:lnTo>
                  <a:lnTo>
                    <a:pt x="219" y="426"/>
                  </a:lnTo>
                  <a:lnTo>
                    <a:pt x="219" y="427"/>
                  </a:lnTo>
                  <a:lnTo>
                    <a:pt x="218" y="427"/>
                  </a:lnTo>
                  <a:lnTo>
                    <a:pt x="218" y="428"/>
                  </a:lnTo>
                  <a:lnTo>
                    <a:pt x="218" y="429"/>
                  </a:lnTo>
                  <a:lnTo>
                    <a:pt x="221" y="438"/>
                  </a:lnTo>
                  <a:lnTo>
                    <a:pt x="231" y="450"/>
                  </a:lnTo>
                  <a:lnTo>
                    <a:pt x="236" y="463"/>
                  </a:lnTo>
                  <a:lnTo>
                    <a:pt x="231" y="472"/>
                  </a:lnTo>
                  <a:lnTo>
                    <a:pt x="229" y="476"/>
                  </a:lnTo>
                  <a:lnTo>
                    <a:pt x="229" y="484"/>
                  </a:lnTo>
                  <a:lnTo>
                    <a:pt x="243" y="493"/>
                  </a:lnTo>
                  <a:lnTo>
                    <a:pt x="254" y="493"/>
                  </a:lnTo>
                  <a:lnTo>
                    <a:pt x="259" y="502"/>
                  </a:lnTo>
                  <a:lnTo>
                    <a:pt x="264" y="509"/>
                  </a:lnTo>
                  <a:lnTo>
                    <a:pt x="276" y="516"/>
                  </a:lnTo>
                  <a:lnTo>
                    <a:pt x="282" y="527"/>
                  </a:lnTo>
                  <a:lnTo>
                    <a:pt x="281" y="527"/>
                  </a:lnTo>
                  <a:lnTo>
                    <a:pt x="281" y="528"/>
                  </a:lnTo>
                  <a:lnTo>
                    <a:pt x="280" y="528"/>
                  </a:lnTo>
                  <a:lnTo>
                    <a:pt x="279" y="528"/>
                  </a:lnTo>
                  <a:lnTo>
                    <a:pt x="278" y="529"/>
                  </a:lnTo>
                  <a:lnTo>
                    <a:pt x="278" y="529"/>
                  </a:lnTo>
                  <a:lnTo>
                    <a:pt x="277" y="530"/>
                  </a:lnTo>
                  <a:lnTo>
                    <a:pt x="276" y="531"/>
                  </a:lnTo>
                  <a:lnTo>
                    <a:pt x="275" y="531"/>
                  </a:lnTo>
                  <a:lnTo>
                    <a:pt x="274" y="532"/>
                  </a:lnTo>
                  <a:lnTo>
                    <a:pt x="273" y="532"/>
                  </a:lnTo>
                  <a:lnTo>
                    <a:pt x="272" y="533"/>
                  </a:lnTo>
                  <a:lnTo>
                    <a:pt x="272" y="534"/>
                  </a:lnTo>
                  <a:lnTo>
                    <a:pt x="272" y="534"/>
                  </a:lnTo>
                  <a:lnTo>
                    <a:pt x="272" y="535"/>
                  </a:lnTo>
                  <a:lnTo>
                    <a:pt x="271" y="535"/>
                  </a:lnTo>
                  <a:lnTo>
                    <a:pt x="271" y="536"/>
                  </a:lnTo>
                  <a:lnTo>
                    <a:pt x="270" y="537"/>
                  </a:lnTo>
                  <a:lnTo>
                    <a:pt x="270" y="538"/>
                  </a:lnTo>
                  <a:lnTo>
                    <a:pt x="269" y="539"/>
                  </a:lnTo>
                  <a:lnTo>
                    <a:pt x="268" y="539"/>
                  </a:lnTo>
                  <a:lnTo>
                    <a:pt x="267" y="540"/>
                  </a:lnTo>
                  <a:lnTo>
                    <a:pt x="266" y="540"/>
                  </a:lnTo>
                  <a:lnTo>
                    <a:pt x="265" y="540"/>
                  </a:lnTo>
                  <a:lnTo>
                    <a:pt x="265" y="540"/>
                  </a:lnTo>
                  <a:lnTo>
                    <a:pt x="265" y="540"/>
                  </a:lnTo>
                  <a:lnTo>
                    <a:pt x="265" y="541"/>
                  </a:lnTo>
                  <a:lnTo>
                    <a:pt x="264" y="542"/>
                  </a:lnTo>
                  <a:lnTo>
                    <a:pt x="263" y="543"/>
                  </a:lnTo>
                  <a:lnTo>
                    <a:pt x="263" y="544"/>
                  </a:lnTo>
                  <a:lnTo>
                    <a:pt x="262" y="544"/>
                  </a:lnTo>
                  <a:lnTo>
                    <a:pt x="262" y="545"/>
                  </a:lnTo>
                  <a:lnTo>
                    <a:pt x="261" y="545"/>
                  </a:lnTo>
                  <a:lnTo>
                    <a:pt x="261" y="546"/>
                  </a:lnTo>
                  <a:lnTo>
                    <a:pt x="260" y="546"/>
                  </a:lnTo>
                  <a:lnTo>
                    <a:pt x="259" y="547"/>
                  </a:lnTo>
                  <a:lnTo>
                    <a:pt x="259" y="548"/>
                  </a:lnTo>
                  <a:lnTo>
                    <a:pt x="258" y="549"/>
                  </a:lnTo>
                  <a:lnTo>
                    <a:pt x="258" y="550"/>
                  </a:lnTo>
                  <a:lnTo>
                    <a:pt x="257" y="550"/>
                  </a:lnTo>
                  <a:lnTo>
                    <a:pt x="256" y="551"/>
                  </a:lnTo>
                  <a:lnTo>
                    <a:pt x="255" y="552"/>
                  </a:lnTo>
                  <a:lnTo>
                    <a:pt x="254" y="553"/>
                  </a:lnTo>
                  <a:lnTo>
                    <a:pt x="254" y="553"/>
                  </a:lnTo>
                  <a:lnTo>
                    <a:pt x="253" y="553"/>
                  </a:lnTo>
                  <a:lnTo>
                    <a:pt x="253" y="554"/>
                  </a:lnTo>
                  <a:lnTo>
                    <a:pt x="253" y="555"/>
                  </a:lnTo>
                  <a:lnTo>
                    <a:pt x="252" y="556"/>
                  </a:lnTo>
                  <a:lnTo>
                    <a:pt x="251" y="557"/>
                  </a:lnTo>
                  <a:lnTo>
                    <a:pt x="250" y="557"/>
                  </a:lnTo>
                  <a:lnTo>
                    <a:pt x="249" y="557"/>
                  </a:lnTo>
                  <a:lnTo>
                    <a:pt x="248" y="557"/>
                  </a:lnTo>
                  <a:lnTo>
                    <a:pt x="247" y="558"/>
                  </a:lnTo>
                  <a:lnTo>
                    <a:pt x="246" y="558"/>
                  </a:lnTo>
                  <a:lnTo>
                    <a:pt x="246" y="558"/>
                  </a:lnTo>
                  <a:lnTo>
                    <a:pt x="246" y="559"/>
                  </a:lnTo>
                  <a:lnTo>
                    <a:pt x="245" y="559"/>
                  </a:lnTo>
                  <a:lnTo>
                    <a:pt x="245" y="560"/>
                  </a:lnTo>
                  <a:lnTo>
                    <a:pt x="245" y="561"/>
                  </a:lnTo>
                  <a:lnTo>
                    <a:pt x="244" y="562"/>
                  </a:lnTo>
                  <a:lnTo>
                    <a:pt x="243" y="562"/>
                  </a:lnTo>
                  <a:lnTo>
                    <a:pt x="242" y="562"/>
                  </a:lnTo>
                  <a:lnTo>
                    <a:pt x="241" y="562"/>
                  </a:lnTo>
                  <a:lnTo>
                    <a:pt x="241" y="563"/>
                  </a:lnTo>
                  <a:lnTo>
                    <a:pt x="242" y="563"/>
                  </a:lnTo>
                  <a:lnTo>
                    <a:pt x="242" y="564"/>
                  </a:lnTo>
                  <a:lnTo>
                    <a:pt x="242" y="565"/>
                  </a:lnTo>
                  <a:lnTo>
                    <a:pt x="242" y="565"/>
                  </a:lnTo>
                  <a:lnTo>
                    <a:pt x="243" y="565"/>
                  </a:lnTo>
                  <a:lnTo>
                    <a:pt x="244" y="566"/>
                  </a:lnTo>
                  <a:lnTo>
                    <a:pt x="244" y="567"/>
                  </a:lnTo>
                  <a:lnTo>
                    <a:pt x="244" y="568"/>
                  </a:lnTo>
                  <a:lnTo>
                    <a:pt x="245" y="568"/>
                  </a:lnTo>
                  <a:lnTo>
                    <a:pt x="245" y="569"/>
                  </a:lnTo>
                  <a:lnTo>
                    <a:pt x="246" y="570"/>
                  </a:lnTo>
                  <a:lnTo>
                    <a:pt x="246" y="571"/>
                  </a:lnTo>
                  <a:lnTo>
                    <a:pt x="246" y="572"/>
                  </a:lnTo>
                  <a:lnTo>
                    <a:pt x="246" y="572"/>
                  </a:lnTo>
                  <a:lnTo>
                    <a:pt x="246" y="573"/>
                  </a:lnTo>
                  <a:lnTo>
                    <a:pt x="247" y="574"/>
                  </a:lnTo>
                  <a:lnTo>
                    <a:pt x="248" y="575"/>
                  </a:lnTo>
                  <a:lnTo>
                    <a:pt x="249" y="576"/>
                  </a:lnTo>
                  <a:lnTo>
                    <a:pt x="250" y="576"/>
                  </a:lnTo>
                  <a:lnTo>
                    <a:pt x="251" y="577"/>
                  </a:lnTo>
                  <a:lnTo>
                    <a:pt x="252" y="577"/>
                  </a:lnTo>
                  <a:lnTo>
                    <a:pt x="251" y="578"/>
                  </a:lnTo>
                  <a:lnTo>
                    <a:pt x="251" y="578"/>
                  </a:lnTo>
                  <a:lnTo>
                    <a:pt x="251" y="579"/>
                  </a:lnTo>
                  <a:lnTo>
                    <a:pt x="251" y="580"/>
                  </a:lnTo>
                  <a:lnTo>
                    <a:pt x="252" y="580"/>
                  </a:lnTo>
                  <a:lnTo>
                    <a:pt x="252" y="581"/>
                  </a:lnTo>
                  <a:lnTo>
                    <a:pt x="252" y="582"/>
                  </a:lnTo>
                  <a:lnTo>
                    <a:pt x="251" y="583"/>
                  </a:lnTo>
                  <a:lnTo>
                    <a:pt x="251" y="584"/>
                  </a:lnTo>
                  <a:lnTo>
                    <a:pt x="251" y="584"/>
                  </a:lnTo>
                  <a:lnTo>
                    <a:pt x="251" y="585"/>
                  </a:lnTo>
                  <a:lnTo>
                    <a:pt x="251" y="586"/>
                  </a:lnTo>
                  <a:lnTo>
                    <a:pt x="252" y="587"/>
                  </a:lnTo>
                  <a:lnTo>
                    <a:pt x="252" y="588"/>
                  </a:lnTo>
                  <a:lnTo>
                    <a:pt x="251" y="589"/>
                  </a:lnTo>
                  <a:lnTo>
                    <a:pt x="251" y="590"/>
                  </a:lnTo>
                  <a:lnTo>
                    <a:pt x="251" y="591"/>
                  </a:lnTo>
                  <a:lnTo>
                    <a:pt x="251" y="591"/>
                  </a:lnTo>
                  <a:lnTo>
                    <a:pt x="251" y="592"/>
                  </a:lnTo>
                  <a:lnTo>
                    <a:pt x="250" y="593"/>
                  </a:lnTo>
                  <a:lnTo>
                    <a:pt x="250" y="594"/>
                  </a:lnTo>
                  <a:lnTo>
                    <a:pt x="250" y="595"/>
                  </a:lnTo>
                  <a:lnTo>
                    <a:pt x="250" y="596"/>
                  </a:lnTo>
                  <a:lnTo>
                    <a:pt x="250" y="597"/>
                  </a:lnTo>
                  <a:lnTo>
                    <a:pt x="250" y="597"/>
                  </a:lnTo>
                  <a:lnTo>
                    <a:pt x="250" y="598"/>
                  </a:lnTo>
                  <a:lnTo>
                    <a:pt x="251" y="598"/>
                  </a:lnTo>
                  <a:lnTo>
                    <a:pt x="251" y="599"/>
                  </a:lnTo>
                  <a:lnTo>
                    <a:pt x="251" y="600"/>
                  </a:lnTo>
                  <a:lnTo>
                    <a:pt x="251" y="601"/>
                  </a:lnTo>
                  <a:lnTo>
                    <a:pt x="251" y="602"/>
                  </a:lnTo>
                  <a:lnTo>
                    <a:pt x="250" y="603"/>
                  </a:lnTo>
                  <a:lnTo>
                    <a:pt x="251" y="603"/>
                  </a:lnTo>
                  <a:lnTo>
                    <a:pt x="252" y="603"/>
                  </a:lnTo>
                  <a:lnTo>
                    <a:pt x="252" y="604"/>
                  </a:lnTo>
                  <a:lnTo>
                    <a:pt x="253" y="605"/>
                  </a:lnTo>
                  <a:lnTo>
                    <a:pt x="253" y="607"/>
                  </a:lnTo>
                  <a:lnTo>
                    <a:pt x="254" y="608"/>
                  </a:lnTo>
                  <a:lnTo>
                    <a:pt x="254" y="609"/>
                  </a:lnTo>
                  <a:lnTo>
                    <a:pt x="255" y="609"/>
                  </a:lnTo>
                  <a:lnTo>
                    <a:pt x="256" y="610"/>
                  </a:lnTo>
                  <a:lnTo>
                    <a:pt x="256" y="610"/>
                  </a:lnTo>
                  <a:lnTo>
                    <a:pt x="256" y="611"/>
                  </a:lnTo>
                  <a:lnTo>
                    <a:pt x="256" y="612"/>
                  </a:lnTo>
                  <a:lnTo>
                    <a:pt x="255" y="613"/>
                  </a:lnTo>
                  <a:lnTo>
                    <a:pt x="255" y="614"/>
                  </a:lnTo>
                  <a:lnTo>
                    <a:pt x="255" y="615"/>
                  </a:lnTo>
                  <a:lnTo>
                    <a:pt x="255" y="616"/>
                  </a:lnTo>
                  <a:lnTo>
                    <a:pt x="255" y="617"/>
                  </a:lnTo>
                  <a:lnTo>
                    <a:pt x="255" y="618"/>
                  </a:lnTo>
                  <a:lnTo>
                    <a:pt x="256" y="619"/>
                  </a:lnTo>
                  <a:lnTo>
                    <a:pt x="256" y="620"/>
                  </a:lnTo>
                  <a:lnTo>
                    <a:pt x="256" y="621"/>
                  </a:lnTo>
                  <a:lnTo>
                    <a:pt x="256" y="622"/>
                  </a:lnTo>
                  <a:lnTo>
                    <a:pt x="255" y="623"/>
                  </a:lnTo>
                  <a:lnTo>
                    <a:pt x="254" y="624"/>
                  </a:lnTo>
                  <a:lnTo>
                    <a:pt x="254" y="625"/>
                  </a:lnTo>
                  <a:lnTo>
                    <a:pt x="253" y="626"/>
                  </a:lnTo>
                  <a:lnTo>
                    <a:pt x="253" y="627"/>
                  </a:lnTo>
                  <a:lnTo>
                    <a:pt x="253" y="628"/>
                  </a:lnTo>
                  <a:lnTo>
                    <a:pt x="253" y="629"/>
                  </a:lnTo>
                  <a:lnTo>
                    <a:pt x="253" y="630"/>
                  </a:lnTo>
                  <a:lnTo>
                    <a:pt x="253" y="631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5"/>
                  </a:lnTo>
                  <a:lnTo>
                    <a:pt x="253" y="637"/>
                  </a:lnTo>
                  <a:lnTo>
                    <a:pt x="253" y="638"/>
                  </a:lnTo>
                  <a:lnTo>
                    <a:pt x="253" y="640"/>
                  </a:lnTo>
                  <a:lnTo>
                    <a:pt x="253" y="641"/>
                  </a:lnTo>
                  <a:lnTo>
                    <a:pt x="253" y="643"/>
                  </a:lnTo>
                  <a:lnTo>
                    <a:pt x="253" y="645"/>
                  </a:lnTo>
                  <a:lnTo>
                    <a:pt x="253" y="647"/>
                  </a:lnTo>
                  <a:lnTo>
                    <a:pt x="253" y="648"/>
                  </a:lnTo>
                  <a:lnTo>
                    <a:pt x="253" y="650"/>
                  </a:lnTo>
                  <a:lnTo>
                    <a:pt x="253" y="652"/>
                  </a:lnTo>
                  <a:lnTo>
                    <a:pt x="253" y="654"/>
                  </a:lnTo>
                  <a:lnTo>
                    <a:pt x="253" y="654"/>
                  </a:lnTo>
                  <a:lnTo>
                    <a:pt x="253" y="657"/>
                  </a:lnTo>
                  <a:lnTo>
                    <a:pt x="253" y="658"/>
                  </a:lnTo>
                  <a:lnTo>
                    <a:pt x="253" y="659"/>
                  </a:lnTo>
                  <a:lnTo>
                    <a:pt x="253" y="660"/>
                  </a:lnTo>
                  <a:lnTo>
                    <a:pt x="253" y="661"/>
                  </a:lnTo>
                  <a:lnTo>
                    <a:pt x="252" y="661"/>
                  </a:lnTo>
                  <a:lnTo>
                    <a:pt x="252" y="661"/>
                  </a:lnTo>
                  <a:lnTo>
                    <a:pt x="251" y="662"/>
                  </a:lnTo>
                  <a:lnTo>
                    <a:pt x="250" y="663"/>
                  </a:lnTo>
                  <a:lnTo>
                    <a:pt x="249" y="663"/>
                  </a:lnTo>
                  <a:lnTo>
                    <a:pt x="248" y="664"/>
                  </a:lnTo>
                  <a:lnTo>
                    <a:pt x="247" y="665"/>
                  </a:lnTo>
                  <a:lnTo>
                    <a:pt x="246" y="665"/>
                  </a:lnTo>
                  <a:lnTo>
                    <a:pt x="246" y="666"/>
                  </a:lnTo>
                  <a:lnTo>
                    <a:pt x="246" y="666"/>
                  </a:lnTo>
                  <a:lnTo>
                    <a:pt x="245" y="666"/>
                  </a:lnTo>
                  <a:lnTo>
                    <a:pt x="244" y="667"/>
                  </a:lnTo>
                  <a:lnTo>
                    <a:pt x="243" y="667"/>
                  </a:lnTo>
                  <a:lnTo>
                    <a:pt x="242" y="667"/>
                  </a:lnTo>
                  <a:lnTo>
                    <a:pt x="241" y="667"/>
                  </a:lnTo>
                  <a:lnTo>
                    <a:pt x="240" y="667"/>
                  </a:lnTo>
                  <a:lnTo>
                    <a:pt x="239" y="668"/>
                  </a:lnTo>
                  <a:lnTo>
                    <a:pt x="238" y="669"/>
                  </a:lnTo>
                  <a:lnTo>
                    <a:pt x="236" y="671"/>
                  </a:lnTo>
                  <a:lnTo>
                    <a:pt x="234" y="672"/>
                  </a:lnTo>
                  <a:lnTo>
                    <a:pt x="234" y="673"/>
                  </a:lnTo>
                  <a:lnTo>
                    <a:pt x="233" y="673"/>
                  </a:lnTo>
                  <a:lnTo>
                    <a:pt x="232" y="674"/>
                  </a:lnTo>
                  <a:lnTo>
                    <a:pt x="232" y="675"/>
                  </a:lnTo>
                  <a:lnTo>
                    <a:pt x="231" y="676"/>
                  </a:lnTo>
                  <a:lnTo>
                    <a:pt x="230" y="677"/>
                  </a:lnTo>
                  <a:lnTo>
                    <a:pt x="228" y="678"/>
                  </a:lnTo>
                  <a:lnTo>
                    <a:pt x="227" y="679"/>
                  </a:lnTo>
                  <a:lnTo>
                    <a:pt x="226" y="680"/>
                  </a:lnTo>
                  <a:lnTo>
                    <a:pt x="225" y="680"/>
                  </a:lnTo>
                  <a:lnTo>
                    <a:pt x="223" y="681"/>
                  </a:lnTo>
                  <a:lnTo>
                    <a:pt x="222" y="682"/>
                  </a:lnTo>
                  <a:lnTo>
                    <a:pt x="221" y="683"/>
                  </a:lnTo>
                  <a:lnTo>
                    <a:pt x="221" y="684"/>
                  </a:lnTo>
                  <a:lnTo>
                    <a:pt x="220" y="685"/>
                  </a:lnTo>
                  <a:lnTo>
                    <a:pt x="219" y="685"/>
                  </a:lnTo>
                  <a:lnTo>
                    <a:pt x="218" y="685"/>
                  </a:lnTo>
                  <a:lnTo>
                    <a:pt x="216" y="686"/>
                  </a:lnTo>
                  <a:lnTo>
                    <a:pt x="215" y="686"/>
                  </a:lnTo>
                  <a:lnTo>
                    <a:pt x="214" y="686"/>
                  </a:lnTo>
                  <a:lnTo>
                    <a:pt x="214" y="686"/>
                  </a:lnTo>
                  <a:lnTo>
                    <a:pt x="212" y="686"/>
                  </a:lnTo>
                  <a:lnTo>
                    <a:pt x="211" y="686"/>
                  </a:lnTo>
                  <a:lnTo>
                    <a:pt x="210" y="686"/>
                  </a:lnTo>
                  <a:lnTo>
                    <a:pt x="209" y="687"/>
                  </a:lnTo>
                  <a:lnTo>
                    <a:pt x="208" y="688"/>
                  </a:lnTo>
                  <a:lnTo>
                    <a:pt x="208" y="690"/>
                  </a:lnTo>
                  <a:lnTo>
                    <a:pt x="207" y="691"/>
                  </a:lnTo>
                  <a:lnTo>
                    <a:pt x="205" y="692"/>
                  </a:lnTo>
                  <a:lnTo>
                    <a:pt x="205" y="693"/>
                  </a:lnTo>
                  <a:lnTo>
                    <a:pt x="204" y="694"/>
                  </a:lnTo>
                  <a:lnTo>
                    <a:pt x="203" y="695"/>
                  </a:lnTo>
                  <a:lnTo>
                    <a:pt x="202" y="696"/>
                  </a:lnTo>
                  <a:lnTo>
                    <a:pt x="202" y="697"/>
                  </a:lnTo>
                  <a:lnTo>
                    <a:pt x="202" y="698"/>
                  </a:lnTo>
                  <a:lnTo>
                    <a:pt x="201" y="698"/>
                  </a:lnTo>
                  <a:lnTo>
                    <a:pt x="201" y="699"/>
                  </a:lnTo>
                  <a:lnTo>
                    <a:pt x="200" y="699"/>
                  </a:lnTo>
                  <a:lnTo>
                    <a:pt x="199" y="699"/>
                  </a:lnTo>
                  <a:lnTo>
                    <a:pt x="198" y="699"/>
                  </a:lnTo>
                  <a:lnTo>
                    <a:pt x="198" y="699"/>
                  </a:lnTo>
                  <a:lnTo>
                    <a:pt x="197" y="699"/>
                  </a:lnTo>
                  <a:lnTo>
                    <a:pt x="196" y="699"/>
                  </a:lnTo>
                  <a:lnTo>
                    <a:pt x="195" y="699"/>
                  </a:lnTo>
                  <a:lnTo>
                    <a:pt x="195" y="699"/>
                  </a:lnTo>
                  <a:lnTo>
                    <a:pt x="195" y="700"/>
                  </a:lnTo>
                  <a:lnTo>
                    <a:pt x="194" y="701"/>
                  </a:lnTo>
                  <a:lnTo>
                    <a:pt x="194" y="703"/>
                  </a:lnTo>
                  <a:lnTo>
                    <a:pt x="192" y="705"/>
                  </a:lnTo>
                  <a:lnTo>
                    <a:pt x="191" y="707"/>
                  </a:lnTo>
                  <a:lnTo>
                    <a:pt x="190" y="708"/>
                  </a:lnTo>
                  <a:lnTo>
                    <a:pt x="189" y="710"/>
                  </a:lnTo>
                  <a:lnTo>
                    <a:pt x="189" y="711"/>
                  </a:lnTo>
                  <a:lnTo>
                    <a:pt x="188" y="712"/>
                  </a:lnTo>
                  <a:lnTo>
                    <a:pt x="187" y="714"/>
                  </a:lnTo>
                  <a:lnTo>
                    <a:pt x="186" y="715"/>
                  </a:lnTo>
                  <a:lnTo>
                    <a:pt x="185" y="717"/>
                  </a:lnTo>
                  <a:lnTo>
                    <a:pt x="184" y="718"/>
                  </a:lnTo>
                  <a:lnTo>
                    <a:pt x="184" y="719"/>
                  </a:lnTo>
                  <a:lnTo>
                    <a:pt x="183" y="720"/>
                  </a:lnTo>
                  <a:lnTo>
                    <a:pt x="183" y="721"/>
                  </a:lnTo>
                  <a:lnTo>
                    <a:pt x="182" y="723"/>
                  </a:lnTo>
                  <a:lnTo>
                    <a:pt x="181" y="724"/>
                  </a:lnTo>
                  <a:lnTo>
                    <a:pt x="181" y="725"/>
                  </a:lnTo>
                  <a:lnTo>
                    <a:pt x="180" y="726"/>
                  </a:lnTo>
                  <a:lnTo>
                    <a:pt x="179" y="727"/>
                  </a:lnTo>
                  <a:lnTo>
                    <a:pt x="178" y="728"/>
                  </a:lnTo>
                  <a:lnTo>
                    <a:pt x="177" y="730"/>
                  </a:lnTo>
                  <a:lnTo>
                    <a:pt x="176" y="730"/>
                  </a:lnTo>
                  <a:lnTo>
                    <a:pt x="176" y="731"/>
                  </a:lnTo>
                  <a:lnTo>
                    <a:pt x="176" y="732"/>
                  </a:lnTo>
                  <a:lnTo>
                    <a:pt x="174" y="733"/>
                  </a:lnTo>
                  <a:lnTo>
                    <a:pt x="173" y="734"/>
                  </a:lnTo>
                  <a:lnTo>
                    <a:pt x="172" y="734"/>
                  </a:lnTo>
                  <a:lnTo>
                    <a:pt x="170" y="735"/>
                  </a:lnTo>
                  <a:lnTo>
                    <a:pt x="169" y="735"/>
                  </a:lnTo>
                  <a:lnTo>
                    <a:pt x="168" y="735"/>
                  </a:lnTo>
                  <a:lnTo>
                    <a:pt x="166" y="736"/>
                  </a:lnTo>
                  <a:lnTo>
                    <a:pt x="163" y="736"/>
                  </a:lnTo>
                  <a:lnTo>
                    <a:pt x="162" y="737"/>
                  </a:lnTo>
                  <a:lnTo>
                    <a:pt x="159" y="737"/>
                  </a:lnTo>
                  <a:lnTo>
                    <a:pt x="157" y="737"/>
                  </a:lnTo>
                  <a:lnTo>
                    <a:pt x="156" y="738"/>
                  </a:lnTo>
                  <a:lnTo>
                    <a:pt x="154" y="738"/>
                  </a:lnTo>
                  <a:lnTo>
                    <a:pt x="152" y="739"/>
                  </a:lnTo>
                  <a:lnTo>
                    <a:pt x="151" y="739"/>
                  </a:lnTo>
                  <a:lnTo>
                    <a:pt x="150" y="740"/>
                  </a:lnTo>
                  <a:lnTo>
                    <a:pt x="158" y="784"/>
                  </a:lnTo>
                  <a:lnTo>
                    <a:pt x="157" y="785"/>
                  </a:lnTo>
                  <a:lnTo>
                    <a:pt x="157" y="786"/>
                  </a:lnTo>
                  <a:lnTo>
                    <a:pt x="157" y="787"/>
                  </a:lnTo>
                  <a:lnTo>
                    <a:pt x="156" y="787"/>
                  </a:lnTo>
                  <a:lnTo>
                    <a:pt x="154" y="788"/>
                  </a:lnTo>
                  <a:lnTo>
                    <a:pt x="153" y="788"/>
                  </a:lnTo>
                  <a:lnTo>
                    <a:pt x="152" y="789"/>
                  </a:lnTo>
                  <a:lnTo>
                    <a:pt x="151" y="789"/>
                  </a:lnTo>
                  <a:lnTo>
                    <a:pt x="151" y="789"/>
                  </a:lnTo>
                  <a:lnTo>
                    <a:pt x="149" y="790"/>
                  </a:lnTo>
                  <a:lnTo>
                    <a:pt x="148" y="790"/>
                  </a:lnTo>
                  <a:lnTo>
                    <a:pt x="147" y="790"/>
                  </a:lnTo>
                  <a:lnTo>
                    <a:pt x="146" y="790"/>
                  </a:lnTo>
                  <a:lnTo>
                    <a:pt x="144" y="791"/>
                  </a:lnTo>
                  <a:lnTo>
                    <a:pt x="143" y="791"/>
                  </a:lnTo>
                  <a:lnTo>
                    <a:pt x="142" y="791"/>
                  </a:lnTo>
                  <a:lnTo>
                    <a:pt x="141" y="791"/>
                  </a:lnTo>
                  <a:lnTo>
                    <a:pt x="139" y="790"/>
                  </a:lnTo>
                  <a:lnTo>
                    <a:pt x="138" y="790"/>
                  </a:lnTo>
                  <a:lnTo>
                    <a:pt x="136" y="790"/>
                  </a:lnTo>
                  <a:lnTo>
                    <a:pt x="134" y="790"/>
                  </a:lnTo>
                  <a:lnTo>
                    <a:pt x="132" y="791"/>
                  </a:lnTo>
                  <a:lnTo>
                    <a:pt x="131" y="791"/>
                  </a:lnTo>
                  <a:lnTo>
                    <a:pt x="130" y="792"/>
                  </a:lnTo>
                  <a:lnTo>
                    <a:pt x="128" y="792"/>
                  </a:lnTo>
                  <a:lnTo>
                    <a:pt x="126" y="793"/>
                  </a:lnTo>
                  <a:lnTo>
                    <a:pt x="125" y="793"/>
                  </a:lnTo>
                  <a:lnTo>
                    <a:pt x="124" y="794"/>
                  </a:lnTo>
                  <a:lnTo>
                    <a:pt x="122" y="794"/>
                  </a:lnTo>
                  <a:lnTo>
                    <a:pt x="120" y="794"/>
                  </a:lnTo>
                  <a:lnTo>
                    <a:pt x="119" y="794"/>
                  </a:lnTo>
                  <a:lnTo>
                    <a:pt x="118" y="794"/>
                  </a:lnTo>
                  <a:lnTo>
                    <a:pt x="116" y="794"/>
                  </a:lnTo>
                  <a:lnTo>
                    <a:pt x="114" y="794"/>
                  </a:lnTo>
                  <a:lnTo>
                    <a:pt x="113" y="794"/>
                  </a:lnTo>
                  <a:lnTo>
                    <a:pt x="112" y="793"/>
                  </a:lnTo>
                  <a:lnTo>
                    <a:pt x="110" y="792"/>
                  </a:lnTo>
                  <a:lnTo>
                    <a:pt x="109" y="791"/>
                  </a:lnTo>
                  <a:lnTo>
                    <a:pt x="107" y="790"/>
                  </a:lnTo>
                  <a:lnTo>
                    <a:pt x="106" y="789"/>
                  </a:lnTo>
                  <a:lnTo>
                    <a:pt x="105" y="787"/>
                  </a:lnTo>
                  <a:lnTo>
                    <a:pt x="103" y="787"/>
                  </a:lnTo>
                  <a:lnTo>
                    <a:pt x="102" y="786"/>
                  </a:lnTo>
                  <a:lnTo>
                    <a:pt x="101" y="785"/>
                  </a:lnTo>
                  <a:lnTo>
                    <a:pt x="100" y="784"/>
                  </a:lnTo>
                  <a:lnTo>
                    <a:pt x="100" y="783"/>
                  </a:lnTo>
                  <a:lnTo>
                    <a:pt x="98" y="782"/>
                  </a:lnTo>
                  <a:lnTo>
                    <a:pt x="97" y="781"/>
                  </a:lnTo>
                  <a:lnTo>
                    <a:pt x="96" y="780"/>
                  </a:lnTo>
                  <a:lnTo>
                    <a:pt x="95" y="779"/>
                  </a:lnTo>
                  <a:lnTo>
                    <a:pt x="93" y="778"/>
                  </a:lnTo>
                  <a:lnTo>
                    <a:pt x="93" y="778"/>
                  </a:lnTo>
                  <a:lnTo>
                    <a:pt x="92" y="777"/>
                  </a:lnTo>
                  <a:lnTo>
                    <a:pt x="90" y="776"/>
                  </a:lnTo>
                  <a:lnTo>
                    <a:pt x="88" y="776"/>
                  </a:lnTo>
                  <a:lnTo>
                    <a:pt x="87" y="775"/>
                  </a:lnTo>
                  <a:lnTo>
                    <a:pt x="86" y="775"/>
                  </a:lnTo>
                  <a:lnTo>
                    <a:pt x="84" y="775"/>
                  </a:lnTo>
                  <a:lnTo>
                    <a:pt x="82" y="775"/>
                  </a:lnTo>
                  <a:lnTo>
                    <a:pt x="81" y="775"/>
                  </a:lnTo>
                  <a:lnTo>
                    <a:pt x="78" y="775"/>
                  </a:lnTo>
                  <a:lnTo>
                    <a:pt x="75" y="775"/>
                  </a:lnTo>
                  <a:lnTo>
                    <a:pt x="74" y="775"/>
                  </a:lnTo>
                  <a:lnTo>
                    <a:pt x="71" y="775"/>
                  </a:lnTo>
                  <a:lnTo>
                    <a:pt x="69" y="775"/>
                  </a:lnTo>
                  <a:lnTo>
                    <a:pt x="68" y="775"/>
                  </a:lnTo>
                  <a:lnTo>
                    <a:pt x="68" y="775"/>
                  </a:lnTo>
                  <a:lnTo>
                    <a:pt x="67" y="776"/>
                  </a:lnTo>
                  <a:lnTo>
                    <a:pt x="66" y="777"/>
                  </a:lnTo>
                  <a:lnTo>
                    <a:pt x="65" y="777"/>
                  </a:lnTo>
                  <a:lnTo>
                    <a:pt x="64" y="777"/>
                  </a:lnTo>
                  <a:lnTo>
                    <a:pt x="64" y="778"/>
                  </a:lnTo>
                  <a:lnTo>
                    <a:pt x="63" y="778"/>
                  </a:lnTo>
                  <a:lnTo>
                    <a:pt x="63" y="779"/>
                  </a:lnTo>
                  <a:lnTo>
                    <a:pt x="62" y="779"/>
                  </a:lnTo>
                  <a:lnTo>
                    <a:pt x="62" y="780"/>
                  </a:lnTo>
                  <a:lnTo>
                    <a:pt x="62" y="780"/>
                  </a:lnTo>
                  <a:lnTo>
                    <a:pt x="61" y="780"/>
                  </a:lnTo>
                  <a:lnTo>
                    <a:pt x="60" y="780"/>
                  </a:lnTo>
                  <a:lnTo>
                    <a:pt x="59" y="780"/>
                  </a:lnTo>
                  <a:lnTo>
                    <a:pt x="58" y="780"/>
                  </a:lnTo>
                  <a:lnTo>
                    <a:pt x="57" y="780"/>
                  </a:lnTo>
                  <a:lnTo>
                    <a:pt x="57" y="781"/>
                  </a:lnTo>
                  <a:lnTo>
                    <a:pt x="56" y="781"/>
                  </a:lnTo>
                  <a:lnTo>
                    <a:pt x="55" y="781"/>
                  </a:lnTo>
                  <a:lnTo>
                    <a:pt x="55" y="781"/>
                  </a:lnTo>
                  <a:lnTo>
                    <a:pt x="55" y="782"/>
                  </a:lnTo>
                  <a:lnTo>
                    <a:pt x="54" y="783"/>
                  </a:lnTo>
                  <a:lnTo>
                    <a:pt x="53" y="785"/>
                  </a:lnTo>
                  <a:lnTo>
                    <a:pt x="53" y="786"/>
                  </a:lnTo>
                  <a:lnTo>
                    <a:pt x="52" y="787"/>
                  </a:lnTo>
                  <a:lnTo>
                    <a:pt x="52" y="787"/>
                  </a:lnTo>
                  <a:lnTo>
                    <a:pt x="50" y="788"/>
                  </a:lnTo>
                  <a:lnTo>
                    <a:pt x="49" y="788"/>
                  </a:lnTo>
                  <a:lnTo>
                    <a:pt x="49" y="788"/>
                  </a:lnTo>
                  <a:lnTo>
                    <a:pt x="48" y="787"/>
                  </a:lnTo>
                  <a:lnTo>
                    <a:pt x="48" y="787"/>
                  </a:lnTo>
                  <a:lnTo>
                    <a:pt x="47" y="787"/>
                  </a:lnTo>
                  <a:lnTo>
                    <a:pt x="46" y="786"/>
                  </a:lnTo>
                  <a:lnTo>
                    <a:pt x="45" y="786"/>
                  </a:lnTo>
                  <a:lnTo>
                    <a:pt x="44" y="786"/>
                  </a:lnTo>
                  <a:lnTo>
                    <a:pt x="43" y="786"/>
                  </a:lnTo>
                  <a:lnTo>
                    <a:pt x="43" y="787"/>
                  </a:lnTo>
                  <a:lnTo>
                    <a:pt x="42" y="787"/>
                  </a:lnTo>
                  <a:lnTo>
                    <a:pt x="42" y="787"/>
                  </a:lnTo>
                  <a:lnTo>
                    <a:pt x="42" y="786"/>
                  </a:lnTo>
                  <a:lnTo>
                    <a:pt x="41" y="787"/>
                  </a:lnTo>
                  <a:lnTo>
                    <a:pt x="40" y="786"/>
                  </a:lnTo>
                  <a:lnTo>
                    <a:pt x="39" y="787"/>
                  </a:lnTo>
                  <a:lnTo>
                    <a:pt x="37" y="787"/>
                  </a:lnTo>
                  <a:lnTo>
                    <a:pt x="36" y="787"/>
                  </a:lnTo>
                  <a:lnTo>
                    <a:pt x="36" y="787"/>
                  </a:lnTo>
                  <a:lnTo>
                    <a:pt x="36" y="787"/>
                  </a:lnTo>
                  <a:lnTo>
                    <a:pt x="36" y="788"/>
                  </a:lnTo>
                  <a:lnTo>
                    <a:pt x="36" y="789"/>
                  </a:lnTo>
                  <a:lnTo>
                    <a:pt x="36" y="790"/>
                  </a:lnTo>
                  <a:lnTo>
                    <a:pt x="36" y="791"/>
                  </a:lnTo>
                  <a:lnTo>
                    <a:pt x="35" y="792"/>
                  </a:lnTo>
                  <a:lnTo>
                    <a:pt x="35" y="793"/>
                  </a:lnTo>
                  <a:lnTo>
                    <a:pt x="35" y="794"/>
                  </a:lnTo>
                  <a:lnTo>
                    <a:pt x="34" y="794"/>
                  </a:lnTo>
                  <a:lnTo>
                    <a:pt x="33" y="795"/>
                  </a:lnTo>
                  <a:lnTo>
                    <a:pt x="32" y="795"/>
                  </a:lnTo>
                  <a:lnTo>
                    <a:pt x="31" y="796"/>
                  </a:lnTo>
                  <a:lnTo>
                    <a:pt x="31" y="797"/>
                  </a:lnTo>
                  <a:lnTo>
                    <a:pt x="30" y="798"/>
                  </a:lnTo>
                  <a:lnTo>
                    <a:pt x="30" y="798"/>
                  </a:lnTo>
                  <a:lnTo>
                    <a:pt x="29" y="798"/>
                  </a:lnTo>
                  <a:lnTo>
                    <a:pt x="28" y="798"/>
                  </a:lnTo>
                  <a:lnTo>
                    <a:pt x="27" y="798"/>
                  </a:lnTo>
                  <a:lnTo>
                    <a:pt x="26" y="798"/>
                  </a:lnTo>
                  <a:lnTo>
                    <a:pt x="25" y="798"/>
                  </a:lnTo>
                  <a:lnTo>
                    <a:pt x="24" y="798"/>
                  </a:lnTo>
                  <a:lnTo>
                    <a:pt x="24" y="799"/>
                  </a:lnTo>
                  <a:lnTo>
                    <a:pt x="23" y="799"/>
                  </a:lnTo>
                  <a:lnTo>
                    <a:pt x="23" y="798"/>
                  </a:lnTo>
                  <a:lnTo>
                    <a:pt x="22" y="798"/>
                  </a:lnTo>
                  <a:lnTo>
                    <a:pt x="20" y="798"/>
                  </a:lnTo>
                  <a:lnTo>
                    <a:pt x="19" y="798"/>
                  </a:lnTo>
                  <a:lnTo>
                    <a:pt x="18" y="798"/>
                  </a:lnTo>
                  <a:lnTo>
                    <a:pt x="17" y="798"/>
                  </a:lnTo>
                  <a:lnTo>
                    <a:pt x="17" y="798"/>
                  </a:lnTo>
                  <a:lnTo>
                    <a:pt x="16" y="797"/>
                  </a:lnTo>
                  <a:lnTo>
                    <a:pt x="15" y="797"/>
                  </a:lnTo>
                  <a:lnTo>
                    <a:pt x="14" y="797"/>
                  </a:lnTo>
                  <a:lnTo>
                    <a:pt x="13" y="797"/>
                  </a:lnTo>
                  <a:lnTo>
                    <a:pt x="12" y="797"/>
                  </a:lnTo>
                  <a:lnTo>
                    <a:pt x="11" y="797"/>
                  </a:lnTo>
                  <a:lnTo>
                    <a:pt x="11" y="797"/>
                  </a:lnTo>
                  <a:lnTo>
                    <a:pt x="10" y="797"/>
                  </a:lnTo>
                  <a:lnTo>
                    <a:pt x="9" y="797"/>
                  </a:lnTo>
                  <a:lnTo>
                    <a:pt x="8" y="798"/>
                  </a:lnTo>
                  <a:lnTo>
                    <a:pt x="7" y="798"/>
                  </a:lnTo>
                  <a:lnTo>
                    <a:pt x="6" y="798"/>
                  </a:lnTo>
                  <a:lnTo>
                    <a:pt x="5" y="798"/>
                  </a:lnTo>
                  <a:lnTo>
                    <a:pt x="4" y="798"/>
                  </a:lnTo>
                  <a:lnTo>
                    <a:pt x="4" y="798"/>
                  </a:lnTo>
                  <a:lnTo>
                    <a:pt x="3" y="798"/>
                  </a:lnTo>
                  <a:lnTo>
                    <a:pt x="2" y="798"/>
                  </a:lnTo>
                  <a:lnTo>
                    <a:pt x="1" y="798"/>
                  </a:lnTo>
                  <a:lnTo>
                    <a:pt x="0" y="798"/>
                  </a:lnTo>
                  <a:lnTo>
                    <a:pt x="0" y="797"/>
                  </a:lnTo>
                  <a:lnTo>
                    <a:pt x="0" y="796"/>
                  </a:lnTo>
                  <a:lnTo>
                    <a:pt x="1" y="796"/>
                  </a:lnTo>
                  <a:lnTo>
                    <a:pt x="1" y="795"/>
                  </a:lnTo>
                  <a:lnTo>
                    <a:pt x="1" y="794"/>
                  </a:lnTo>
                  <a:lnTo>
                    <a:pt x="2" y="793"/>
                  </a:lnTo>
                  <a:lnTo>
                    <a:pt x="2" y="792"/>
                  </a:lnTo>
                  <a:lnTo>
                    <a:pt x="2" y="791"/>
                  </a:lnTo>
                  <a:lnTo>
                    <a:pt x="1" y="790"/>
                  </a:lnTo>
                  <a:lnTo>
                    <a:pt x="2" y="790"/>
                  </a:lnTo>
                  <a:lnTo>
                    <a:pt x="2" y="788"/>
                  </a:lnTo>
                  <a:lnTo>
                    <a:pt x="2" y="787"/>
                  </a:lnTo>
                  <a:lnTo>
                    <a:pt x="2" y="787"/>
                  </a:lnTo>
                  <a:lnTo>
                    <a:pt x="2" y="786"/>
                  </a:lnTo>
                  <a:lnTo>
                    <a:pt x="2" y="785"/>
                  </a:lnTo>
                  <a:lnTo>
                    <a:pt x="2" y="784"/>
                  </a:lnTo>
                  <a:lnTo>
                    <a:pt x="2" y="783"/>
                  </a:lnTo>
                  <a:lnTo>
                    <a:pt x="2" y="782"/>
                  </a:lnTo>
                  <a:lnTo>
                    <a:pt x="2" y="781"/>
                  </a:lnTo>
                  <a:lnTo>
                    <a:pt x="2" y="781"/>
                  </a:lnTo>
                  <a:lnTo>
                    <a:pt x="1" y="780"/>
                  </a:lnTo>
                  <a:lnTo>
                    <a:pt x="1" y="779"/>
                  </a:lnTo>
                  <a:lnTo>
                    <a:pt x="1" y="777"/>
                  </a:lnTo>
                  <a:lnTo>
                    <a:pt x="1" y="776"/>
                  </a:lnTo>
                  <a:lnTo>
                    <a:pt x="1" y="775"/>
                  </a:lnTo>
                  <a:lnTo>
                    <a:pt x="1" y="774"/>
                  </a:lnTo>
                  <a:lnTo>
                    <a:pt x="0" y="772"/>
                  </a:lnTo>
                  <a:lnTo>
                    <a:pt x="0" y="771"/>
                  </a:lnTo>
                  <a:lnTo>
                    <a:pt x="0" y="770"/>
                  </a:lnTo>
                  <a:lnTo>
                    <a:pt x="0" y="76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1938" y="2012"/>
              <a:ext cx="572" cy="504"/>
            </a:xfrm>
            <a:custGeom>
              <a:avLst/>
              <a:gdLst/>
              <a:ahLst/>
              <a:cxnLst>
                <a:cxn ang="0">
                  <a:pos x="547" y="486"/>
                </a:cxn>
                <a:cxn ang="0">
                  <a:pos x="551" y="469"/>
                </a:cxn>
                <a:cxn ang="0">
                  <a:pos x="560" y="454"/>
                </a:cxn>
                <a:cxn ang="0">
                  <a:pos x="572" y="438"/>
                </a:cxn>
                <a:cxn ang="0">
                  <a:pos x="563" y="426"/>
                </a:cxn>
                <a:cxn ang="0">
                  <a:pos x="550" y="419"/>
                </a:cxn>
                <a:cxn ang="0">
                  <a:pos x="538" y="416"/>
                </a:cxn>
                <a:cxn ang="0">
                  <a:pos x="525" y="415"/>
                </a:cxn>
                <a:cxn ang="0">
                  <a:pos x="515" y="407"/>
                </a:cxn>
                <a:cxn ang="0">
                  <a:pos x="501" y="402"/>
                </a:cxn>
                <a:cxn ang="0">
                  <a:pos x="489" y="399"/>
                </a:cxn>
                <a:cxn ang="0">
                  <a:pos x="481" y="391"/>
                </a:cxn>
                <a:cxn ang="0">
                  <a:pos x="475" y="381"/>
                </a:cxn>
                <a:cxn ang="0">
                  <a:pos x="471" y="369"/>
                </a:cxn>
                <a:cxn ang="0">
                  <a:pos x="467" y="361"/>
                </a:cxn>
                <a:cxn ang="0">
                  <a:pos x="462" y="351"/>
                </a:cxn>
                <a:cxn ang="0">
                  <a:pos x="462" y="340"/>
                </a:cxn>
                <a:cxn ang="0">
                  <a:pos x="454" y="330"/>
                </a:cxn>
                <a:cxn ang="0">
                  <a:pos x="448" y="321"/>
                </a:cxn>
                <a:cxn ang="0">
                  <a:pos x="437" y="320"/>
                </a:cxn>
                <a:cxn ang="0">
                  <a:pos x="425" y="317"/>
                </a:cxn>
                <a:cxn ang="0">
                  <a:pos x="413" y="315"/>
                </a:cxn>
                <a:cxn ang="0">
                  <a:pos x="397" y="328"/>
                </a:cxn>
                <a:cxn ang="0">
                  <a:pos x="386" y="332"/>
                </a:cxn>
                <a:cxn ang="0">
                  <a:pos x="378" y="334"/>
                </a:cxn>
                <a:cxn ang="0">
                  <a:pos x="368" y="331"/>
                </a:cxn>
                <a:cxn ang="0">
                  <a:pos x="357" y="334"/>
                </a:cxn>
                <a:cxn ang="0">
                  <a:pos x="345" y="331"/>
                </a:cxn>
                <a:cxn ang="0">
                  <a:pos x="334" y="327"/>
                </a:cxn>
                <a:cxn ang="0">
                  <a:pos x="322" y="328"/>
                </a:cxn>
                <a:cxn ang="0">
                  <a:pos x="314" y="321"/>
                </a:cxn>
                <a:cxn ang="0">
                  <a:pos x="302" y="324"/>
                </a:cxn>
                <a:cxn ang="0">
                  <a:pos x="302" y="310"/>
                </a:cxn>
                <a:cxn ang="0">
                  <a:pos x="303" y="300"/>
                </a:cxn>
                <a:cxn ang="0">
                  <a:pos x="293" y="296"/>
                </a:cxn>
                <a:cxn ang="0">
                  <a:pos x="285" y="284"/>
                </a:cxn>
                <a:cxn ang="0">
                  <a:pos x="143" y="362"/>
                </a:cxn>
                <a:cxn ang="0">
                  <a:pos x="175" y="401"/>
                </a:cxn>
                <a:cxn ang="0">
                  <a:pos x="171" y="412"/>
                </a:cxn>
                <a:cxn ang="0">
                  <a:pos x="174" y="423"/>
                </a:cxn>
                <a:cxn ang="0">
                  <a:pos x="168" y="434"/>
                </a:cxn>
                <a:cxn ang="0">
                  <a:pos x="157" y="441"/>
                </a:cxn>
                <a:cxn ang="0">
                  <a:pos x="153" y="453"/>
                </a:cxn>
                <a:cxn ang="0">
                  <a:pos x="94" y="489"/>
                </a:cxn>
                <a:cxn ang="0">
                  <a:pos x="61" y="462"/>
                </a:cxn>
                <a:cxn ang="0">
                  <a:pos x="24" y="374"/>
                </a:cxn>
                <a:cxn ang="0">
                  <a:pos x="39" y="277"/>
                </a:cxn>
                <a:cxn ang="0">
                  <a:pos x="1" y="155"/>
                </a:cxn>
                <a:cxn ang="0">
                  <a:pos x="54" y="100"/>
                </a:cxn>
                <a:cxn ang="0">
                  <a:pos x="67" y="101"/>
                </a:cxn>
                <a:cxn ang="0">
                  <a:pos x="73" y="89"/>
                </a:cxn>
                <a:cxn ang="0">
                  <a:pos x="84" y="87"/>
                </a:cxn>
                <a:cxn ang="0">
                  <a:pos x="96" y="80"/>
                </a:cxn>
                <a:cxn ang="0">
                  <a:pos x="106" y="71"/>
                </a:cxn>
                <a:cxn ang="0">
                  <a:pos x="117" y="62"/>
                </a:cxn>
                <a:cxn ang="0">
                  <a:pos x="123" y="49"/>
                </a:cxn>
                <a:cxn ang="0">
                  <a:pos x="136" y="40"/>
                </a:cxn>
                <a:cxn ang="0">
                  <a:pos x="143" y="30"/>
                </a:cxn>
                <a:cxn ang="0">
                  <a:pos x="146" y="15"/>
                </a:cxn>
                <a:cxn ang="0">
                  <a:pos x="153" y="2"/>
                </a:cxn>
              </a:cxnLst>
              <a:rect l="0" t="0" r="r" b="b"/>
              <a:pathLst>
                <a:path w="572" h="504">
                  <a:moveTo>
                    <a:pt x="546" y="504"/>
                  </a:moveTo>
                  <a:lnTo>
                    <a:pt x="546" y="503"/>
                  </a:lnTo>
                  <a:lnTo>
                    <a:pt x="545" y="502"/>
                  </a:lnTo>
                  <a:lnTo>
                    <a:pt x="545" y="500"/>
                  </a:lnTo>
                  <a:lnTo>
                    <a:pt x="545" y="498"/>
                  </a:lnTo>
                  <a:lnTo>
                    <a:pt x="545" y="497"/>
                  </a:lnTo>
                  <a:lnTo>
                    <a:pt x="545" y="497"/>
                  </a:lnTo>
                  <a:lnTo>
                    <a:pt x="545" y="496"/>
                  </a:lnTo>
                  <a:lnTo>
                    <a:pt x="545" y="495"/>
                  </a:lnTo>
                  <a:lnTo>
                    <a:pt x="545" y="494"/>
                  </a:lnTo>
                  <a:lnTo>
                    <a:pt x="545" y="492"/>
                  </a:lnTo>
                  <a:lnTo>
                    <a:pt x="545" y="491"/>
                  </a:lnTo>
                  <a:lnTo>
                    <a:pt x="545" y="491"/>
                  </a:lnTo>
                  <a:lnTo>
                    <a:pt x="546" y="490"/>
                  </a:lnTo>
                  <a:lnTo>
                    <a:pt x="546" y="489"/>
                  </a:lnTo>
                  <a:lnTo>
                    <a:pt x="546" y="487"/>
                  </a:lnTo>
                  <a:lnTo>
                    <a:pt x="547" y="486"/>
                  </a:lnTo>
                  <a:lnTo>
                    <a:pt x="547" y="485"/>
                  </a:lnTo>
                  <a:lnTo>
                    <a:pt x="547" y="484"/>
                  </a:lnTo>
                  <a:lnTo>
                    <a:pt x="547" y="483"/>
                  </a:lnTo>
                  <a:lnTo>
                    <a:pt x="548" y="481"/>
                  </a:lnTo>
                  <a:lnTo>
                    <a:pt x="548" y="480"/>
                  </a:lnTo>
                  <a:lnTo>
                    <a:pt x="548" y="479"/>
                  </a:lnTo>
                  <a:lnTo>
                    <a:pt x="548" y="478"/>
                  </a:lnTo>
                  <a:lnTo>
                    <a:pt x="548" y="478"/>
                  </a:lnTo>
                  <a:lnTo>
                    <a:pt x="548" y="476"/>
                  </a:lnTo>
                  <a:lnTo>
                    <a:pt x="549" y="475"/>
                  </a:lnTo>
                  <a:lnTo>
                    <a:pt x="549" y="474"/>
                  </a:lnTo>
                  <a:lnTo>
                    <a:pt x="549" y="473"/>
                  </a:lnTo>
                  <a:lnTo>
                    <a:pt x="550" y="472"/>
                  </a:lnTo>
                  <a:lnTo>
                    <a:pt x="550" y="472"/>
                  </a:lnTo>
                  <a:lnTo>
                    <a:pt x="550" y="471"/>
                  </a:lnTo>
                  <a:lnTo>
                    <a:pt x="550" y="470"/>
                  </a:lnTo>
                  <a:lnTo>
                    <a:pt x="551" y="469"/>
                  </a:lnTo>
                  <a:lnTo>
                    <a:pt x="552" y="468"/>
                  </a:lnTo>
                  <a:lnTo>
                    <a:pt x="552" y="467"/>
                  </a:lnTo>
                  <a:lnTo>
                    <a:pt x="553" y="466"/>
                  </a:lnTo>
                  <a:lnTo>
                    <a:pt x="553" y="465"/>
                  </a:lnTo>
                  <a:lnTo>
                    <a:pt x="554" y="465"/>
                  </a:lnTo>
                  <a:lnTo>
                    <a:pt x="554" y="464"/>
                  </a:lnTo>
                  <a:lnTo>
                    <a:pt x="554" y="463"/>
                  </a:lnTo>
                  <a:lnTo>
                    <a:pt x="555" y="461"/>
                  </a:lnTo>
                  <a:lnTo>
                    <a:pt x="555" y="460"/>
                  </a:lnTo>
                  <a:lnTo>
                    <a:pt x="556" y="459"/>
                  </a:lnTo>
                  <a:lnTo>
                    <a:pt x="556" y="459"/>
                  </a:lnTo>
                  <a:lnTo>
                    <a:pt x="557" y="458"/>
                  </a:lnTo>
                  <a:lnTo>
                    <a:pt x="557" y="458"/>
                  </a:lnTo>
                  <a:lnTo>
                    <a:pt x="557" y="457"/>
                  </a:lnTo>
                  <a:lnTo>
                    <a:pt x="558" y="456"/>
                  </a:lnTo>
                  <a:lnTo>
                    <a:pt x="559" y="455"/>
                  </a:lnTo>
                  <a:lnTo>
                    <a:pt x="560" y="454"/>
                  </a:lnTo>
                  <a:lnTo>
                    <a:pt x="561" y="453"/>
                  </a:lnTo>
                  <a:lnTo>
                    <a:pt x="563" y="453"/>
                  </a:lnTo>
                  <a:lnTo>
                    <a:pt x="563" y="452"/>
                  </a:lnTo>
                  <a:lnTo>
                    <a:pt x="565" y="451"/>
                  </a:lnTo>
                  <a:lnTo>
                    <a:pt x="566" y="450"/>
                  </a:lnTo>
                  <a:lnTo>
                    <a:pt x="567" y="449"/>
                  </a:lnTo>
                  <a:lnTo>
                    <a:pt x="568" y="448"/>
                  </a:lnTo>
                  <a:lnTo>
                    <a:pt x="569" y="446"/>
                  </a:lnTo>
                  <a:lnTo>
                    <a:pt x="569" y="445"/>
                  </a:lnTo>
                  <a:lnTo>
                    <a:pt x="570" y="444"/>
                  </a:lnTo>
                  <a:lnTo>
                    <a:pt x="570" y="443"/>
                  </a:lnTo>
                  <a:lnTo>
                    <a:pt x="571" y="442"/>
                  </a:lnTo>
                  <a:lnTo>
                    <a:pt x="571" y="441"/>
                  </a:lnTo>
                  <a:lnTo>
                    <a:pt x="571" y="440"/>
                  </a:lnTo>
                  <a:lnTo>
                    <a:pt x="572" y="440"/>
                  </a:lnTo>
                  <a:lnTo>
                    <a:pt x="572" y="439"/>
                  </a:lnTo>
                  <a:lnTo>
                    <a:pt x="572" y="438"/>
                  </a:lnTo>
                  <a:lnTo>
                    <a:pt x="571" y="437"/>
                  </a:lnTo>
                  <a:lnTo>
                    <a:pt x="571" y="436"/>
                  </a:lnTo>
                  <a:lnTo>
                    <a:pt x="570" y="435"/>
                  </a:lnTo>
                  <a:lnTo>
                    <a:pt x="570" y="434"/>
                  </a:lnTo>
                  <a:lnTo>
                    <a:pt x="569" y="434"/>
                  </a:lnTo>
                  <a:lnTo>
                    <a:pt x="569" y="433"/>
                  </a:lnTo>
                  <a:lnTo>
                    <a:pt x="569" y="432"/>
                  </a:lnTo>
                  <a:lnTo>
                    <a:pt x="570" y="431"/>
                  </a:lnTo>
                  <a:lnTo>
                    <a:pt x="569" y="430"/>
                  </a:lnTo>
                  <a:lnTo>
                    <a:pt x="569" y="429"/>
                  </a:lnTo>
                  <a:lnTo>
                    <a:pt x="568" y="429"/>
                  </a:lnTo>
                  <a:lnTo>
                    <a:pt x="567" y="429"/>
                  </a:lnTo>
                  <a:lnTo>
                    <a:pt x="566" y="429"/>
                  </a:lnTo>
                  <a:lnTo>
                    <a:pt x="565" y="428"/>
                  </a:lnTo>
                  <a:lnTo>
                    <a:pt x="564" y="427"/>
                  </a:lnTo>
                  <a:lnTo>
                    <a:pt x="563" y="427"/>
                  </a:lnTo>
                  <a:lnTo>
                    <a:pt x="563" y="426"/>
                  </a:lnTo>
                  <a:lnTo>
                    <a:pt x="562" y="425"/>
                  </a:lnTo>
                  <a:lnTo>
                    <a:pt x="561" y="425"/>
                  </a:lnTo>
                  <a:lnTo>
                    <a:pt x="560" y="424"/>
                  </a:lnTo>
                  <a:lnTo>
                    <a:pt x="560" y="423"/>
                  </a:lnTo>
                  <a:lnTo>
                    <a:pt x="559" y="422"/>
                  </a:lnTo>
                  <a:lnTo>
                    <a:pt x="558" y="421"/>
                  </a:lnTo>
                  <a:lnTo>
                    <a:pt x="558" y="421"/>
                  </a:lnTo>
                  <a:lnTo>
                    <a:pt x="557" y="421"/>
                  </a:lnTo>
                  <a:lnTo>
                    <a:pt x="557" y="420"/>
                  </a:lnTo>
                  <a:lnTo>
                    <a:pt x="557" y="420"/>
                  </a:lnTo>
                  <a:lnTo>
                    <a:pt x="556" y="419"/>
                  </a:lnTo>
                  <a:lnTo>
                    <a:pt x="555" y="419"/>
                  </a:lnTo>
                  <a:lnTo>
                    <a:pt x="554" y="419"/>
                  </a:lnTo>
                  <a:lnTo>
                    <a:pt x="553" y="419"/>
                  </a:lnTo>
                  <a:lnTo>
                    <a:pt x="552" y="419"/>
                  </a:lnTo>
                  <a:lnTo>
                    <a:pt x="551" y="419"/>
                  </a:lnTo>
                  <a:lnTo>
                    <a:pt x="550" y="419"/>
                  </a:lnTo>
                  <a:lnTo>
                    <a:pt x="550" y="419"/>
                  </a:lnTo>
                  <a:lnTo>
                    <a:pt x="550" y="420"/>
                  </a:lnTo>
                  <a:lnTo>
                    <a:pt x="549" y="420"/>
                  </a:lnTo>
                  <a:lnTo>
                    <a:pt x="548" y="420"/>
                  </a:lnTo>
                  <a:lnTo>
                    <a:pt x="547" y="420"/>
                  </a:lnTo>
                  <a:lnTo>
                    <a:pt x="546" y="420"/>
                  </a:lnTo>
                  <a:lnTo>
                    <a:pt x="546" y="419"/>
                  </a:lnTo>
                  <a:lnTo>
                    <a:pt x="545" y="418"/>
                  </a:lnTo>
                  <a:lnTo>
                    <a:pt x="544" y="418"/>
                  </a:lnTo>
                  <a:lnTo>
                    <a:pt x="544" y="418"/>
                  </a:lnTo>
                  <a:lnTo>
                    <a:pt x="544" y="417"/>
                  </a:lnTo>
                  <a:lnTo>
                    <a:pt x="543" y="417"/>
                  </a:lnTo>
                  <a:lnTo>
                    <a:pt x="542" y="417"/>
                  </a:lnTo>
                  <a:lnTo>
                    <a:pt x="541" y="417"/>
                  </a:lnTo>
                  <a:lnTo>
                    <a:pt x="540" y="416"/>
                  </a:lnTo>
                  <a:lnTo>
                    <a:pt x="539" y="416"/>
                  </a:lnTo>
                  <a:lnTo>
                    <a:pt x="538" y="416"/>
                  </a:lnTo>
                  <a:lnTo>
                    <a:pt x="537" y="416"/>
                  </a:lnTo>
                  <a:lnTo>
                    <a:pt x="537" y="416"/>
                  </a:lnTo>
                  <a:lnTo>
                    <a:pt x="536" y="416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3" y="415"/>
                  </a:lnTo>
                  <a:lnTo>
                    <a:pt x="532" y="415"/>
                  </a:lnTo>
                  <a:lnTo>
                    <a:pt x="531" y="415"/>
                  </a:lnTo>
                  <a:lnTo>
                    <a:pt x="531" y="415"/>
                  </a:lnTo>
                  <a:lnTo>
                    <a:pt x="530" y="415"/>
                  </a:lnTo>
                  <a:lnTo>
                    <a:pt x="529" y="415"/>
                  </a:lnTo>
                  <a:lnTo>
                    <a:pt x="528" y="415"/>
                  </a:lnTo>
                  <a:lnTo>
                    <a:pt x="528" y="415"/>
                  </a:lnTo>
                  <a:lnTo>
                    <a:pt x="527" y="415"/>
                  </a:lnTo>
                  <a:lnTo>
                    <a:pt x="526" y="415"/>
                  </a:lnTo>
                  <a:lnTo>
                    <a:pt x="525" y="415"/>
                  </a:lnTo>
                  <a:lnTo>
                    <a:pt x="525" y="415"/>
                  </a:lnTo>
                  <a:lnTo>
                    <a:pt x="524" y="415"/>
                  </a:lnTo>
                  <a:lnTo>
                    <a:pt x="523" y="415"/>
                  </a:lnTo>
                  <a:lnTo>
                    <a:pt x="522" y="415"/>
                  </a:lnTo>
                  <a:lnTo>
                    <a:pt x="522" y="414"/>
                  </a:lnTo>
                  <a:lnTo>
                    <a:pt x="521" y="413"/>
                  </a:lnTo>
                  <a:lnTo>
                    <a:pt x="521" y="412"/>
                  </a:lnTo>
                  <a:lnTo>
                    <a:pt x="520" y="413"/>
                  </a:lnTo>
                  <a:lnTo>
                    <a:pt x="520" y="412"/>
                  </a:lnTo>
                  <a:lnTo>
                    <a:pt x="519" y="412"/>
                  </a:lnTo>
                  <a:lnTo>
                    <a:pt x="518" y="411"/>
                  </a:lnTo>
                  <a:lnTo>
                    <a:pt x="518" y="411"/>
                  </a:lnTo>
                  <a:lnTo>
                    <a:pt x="518" y="410"/>
                  </a:lnTo>
                  <a:lnTo>
                    <a:pt x="517" y="410"/>
                  </a:lnTo>
                  <a:lnTo>
                    <a:pt x="516" y="409"/>
                  </a:lnTo>
                  <a:lnTo>
                    <a:pt x="516" y="408"/>
                  </a:lnTo>
                  <a:lnTo>
                    <a:pt x="515" y="408"/>
                  </a:lnTo>
                  <a:lnTo>
                    <a:pt x="515" y="407"/>
                  </a:lnTo>
                  <a:lnTo>
                    <a:pt x="514" y="407"/>
                  </a:lnTo>
                  <a:lnTo>
                    <a:pt x="513" y="406"/>
                  </a:lnTo>
                  <a:lnTo>
                    <a:pt x="512" y="406"/>
                  </a:lnTo>
                  <a:lnTo>
                    <a:pt x="512" y="406"/>
                  </a:lnTo>
                  <a:lnTo>
                    <a:pt x="511" y="405"/>
                  </a:lnTo>
                  <a:lnTo>
                    <a:pt x="510" y="404"/>
                  </a:lnTo>
                  <a:lnTo>
                    <a:pt x="509" y="405"/>
                  </a:lnTo>
                  <a:lnTo>
                    <a:pt x="508" y="404"/>
                  </a:lnTo>
                  <a:lnTo>
                    <a:pt x="508" y="403"/>
                  </a:lnTo>
                  <a:lnTo>
                    <a:pt x="507" y="402"/>
                  </a:lnTo>
                  <a:lnTo>
                    <a:pt x="506" y="402"/>
                  </a:lnTo>
                  <a:lnTo>
                    <a:pt x="506" y="402"/>
                  </a:lnTo>
                  <a:lnTo>
                    <a:pt x="505" y="402"/>
                  </a:lnTo>
                  <a:lnTo>
                    <a:pt x="504" y="402"/>
                  </a:lnTo>
                  <a:lnTo>
                    <a:pt x="503" y="402"/>
                  </a:lnTo>
                  <a:lnTo>
                    <a:pt x="502" y="402"/>
                  </a:lnTo>
                  <a:lnTo>
                    <a:pt x="501" y="402"/>
                  </a:lnTo>
                  <a:lnTo>
                    <a:pt x="500" y="402"/>
                  </a:lnTo>
                  <a:lnTo>
                    <a:pt x="499" y="402"/>
                  </a:lnTo>
                  <a:lnTo>
                    <a:pt x="499" y="402"/>
                  </a:lnTo>
                  <a:lnTo>
                    <a:pt x="498" y="403"/>
                  </a:lnTo>
                  <a:lnTo>
                    <a:pt x="497" y="403"/>
                  </a:lnTo>
                  <a:lnTo>
                    <a:pt x="496" y="403"/>
                  </a:lnTo>
                  <a:lnTo>
                    <a:pt x="495" y="402"/>
                  </a:lnTo>
                  <a:lnTo>
                    <a:pt x="494" y="402"/>
                  </a:lnTo>
                  <a:lnTo>
                    <a:pt x="494" y="402"/>
                  </a:lnTo>
                  <a:lnTo>
                    <a:pt x="493" y="401"/>
                  </a:lnTo>
                  <a:lnTo>
                    <a:pt x="493" y="401"/>
                  </a:lnTo>
                  <a:lnTo>
                    <a:pt x="493" y="400"/>
                  </a:lnTo>
                  <a:lnTo>
                    <a:pt x="492" y="400"/>
                  </a:lnTo>
                  <a:lnTo>
                    <a:pt x="491" y="401"/>
                  </a:lnTo>
                  <a:lnTo>
                    <a:pt x="491" y="400"/>
                  </a:lnTo>
                  <a:lnTo>
                    <a:pt x="490" y="399"/>
                  </a:lnTo>
                  <a:lnTo>
                    <a:pt x="489" y="399"/>
                  </a:lnTo>
                  <a:lnTo>
                    <a:pt x="488" y="398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7" y="396"/>
                  </a:lnTo>
                  <a:lnTo>
                    <a:pt x="487" y="396"/>
                  </a:lnTo>
                  <a:lnTo>
                    <a:pt x="486" y="396"/>
                  </a:lnTo>
                  <a:lnTo>
                    <a:pt x="485" y="396"/>
                  </a:lnTo>
                  <a:lnTo>
                    <a:pt x="484" y="396"/>
                  </a:lnTo>
                  <a:lnTo>
                    <a:pt x="483" y="396"/>
                  </a:lnTo>
                  <a:lnTo>
                    <a:pt x="483" y="395"/>
                  </a:lnTo>
                  <a:lnTo>
                    <a:pt x="482" y="395"/>
                  </a:lnTo>
                  <a:lnTo>
                    <a:pt x="482" y="394"/>
                  </a:lnTo>
                  <a:lnTo>
                    <a:pt x="481" y="393"/>
                  </a:lnTo>
                  <a:lnTo>
                    <a:pt x="482" y="393"/>
                  </a:lnTo>
                  <a:lnTo>
                    <a:pt x="481" y="392"/>
                  </a:lnTo>
                  <a:lnTo>
                    <a:pt x="480" y="391"/>
                  </a:lnTo>
                  <a:lnTo>
                    <a:pt x="481" y="391"/>
                  </a:lnTo>
                  <a:lnTo>
                    <a:pt x="480" y="390"/>
                  </a:lnTo>
                  <a:lnTo>
                    <a:pt x="480" y="389"/>
                  </a:lnTo>
                  <a:lnTo>
                    <a:pt x="480" y="389"/>
                  </a:lnTo>
                  <a:lnTo>
                    <a:pt x="479" y="388"/>
                  </a:lnTo>
                  <a:lnTo>
                    <a:pt x="478" y="388"/>
                  </a:lnTo>
                  <a:lnTo>
                    <a:pt x="477" y="387"/>
                  </a:lnTo>
                  <a:lnTo>
                    <a:pt x="478" y="386"/>
                  </a:lnTo>
                  <a:lnTo>
                    <a:pt x="478" y="385"/>
                  </a:lnTo>
                  <a:lnTo>
                    <a:pt x="479" y="385"/>
                  </a:lnTo>
                  <a:lnTo>
                    <a:pt x="479" y="384"/>
                  </a:lnTo>
                  <a:lnTo>
                    <a:pt x="478" y="383"/>
                  </a:lnTo>
                  <a:lnTo>
                    <a:pt x="478" y="383"/>
                  </a:lnTo>
                  <a:lnTo>
                    <a:pt x="477" y="383"/>
                  </a:lnTo>
                  <a:lnTo>
                    <a:pt x="477" y="382"/>
                  </a:lnTo>
                  <a:lnTo>
                    <a:pt x="477" y="381"/>
                  </a:lnTo>
                  <a:lnTo>
                    <a:pt x="476" y="381"/>
                  </a:lnTo>
                  <a:lnTo>
                    <a:pt x="475" y="381"/>
                  </a:lnTo>
                  <a:lnTo>
                    <a:pt x="475" y="380"/>
                  </a:lnTo>
                  <a:lnTo>
                    <a:pt x="475" y="379"/>
                  </a:lnTo>
                  <a:lnTo>
                    <a:pt x="475" y="378"/>
                  </a:lnTo>
                  <a:lnTo>
                    <a:pt x="476" y="377"/>
                  </a:lnTo>
                  <a:lnTo>
                    <a:pt x="474" y="376"/>
                  </a:lnTo>
                  <a:lnTo>
                    <a:pt x="475" y="376"/>
                  </a:lnTo>
                  <a:lnTo>
                    <a:pt x="475" y="376"/>
                  </a:lnTo>
                  <a:lnTo>
                    <a:pt x="475" y="375"/>
                  </a:lnTo>
                  <a:lnTo>
                    <a:pt x="475" y="374"/>
                  </a:lnTo>
                  <a:lnTo>
                    <a:pt x="474" y="374"/>
                  </a:lnTo>
                  <a:lnTo>
                    <a:pt x="474" y="373"/>
                  </a:lnTo>
                  <a:lnTo>
                    <a:pt x="473" y="372"/>
                  </a:lnTo>
                  <a:lnTo>
                    <a:pt x="473" y="371"/>
                  </a:lnTo>
                  <a:lnTo>
                    <a:pt x="472" y="370"/>
                  </a:lnTo>
                  <a:lnTo>
                    <a:pt x="472" y="370"/>
                  </a:lnTo>
                  <a:lnTo>
                    <a:pt x="471" y="370"/>
                  </a:lnTo>
                  <a:lnTo>
                    <a:pt x="471" y="369"/>
                  </a:lnTo>
                  <a:lnTo>
                    <a:pt x="472" y="369"/>
                  </a:lnTo>
                  <a:lnTo>
                    <a:pt x="472" y="368"/>
                  </a:lnTo>
                  <a:lnTo>
                    <a:pt x="471" y="367"/>
                  </a:lnTo>
                  <a:lnTo>
                    <a:pt x="470" y="367"/>
                  </a:lnTo>
                  <a:lnTo>
                    <a:pt x="469" y="367"/>
                  </a:lnTo>
                  <a:lnTo>
                    <a:pt x="469" y="366"/>
                  </a:lnTo>
                  <a:lnTo>
                    <a:pt x="470" y="366"/>
                  </a:lnTo>
                  <a:lnTo>
                    <a:pt x="470" y="365"/>
                  </a:lnTo>
                  <a:lnTo>
                    <a:pt x="469" y="364"/>
                  </a:lnTo>
                  <a:lnTo>
                    <a:pt x="469" y="364"/>
                  </a:lnTo>
                  <a:lnTo>
                    <a:pt x="468" y="364"/>
                  </a:lnTo>
                  <a:lnTo>
                    <a:pt x="468" y="363"/>
                  </a:lnTo>
                  <a:lnTo>
                    <a:pt x="467" y="363"/>
                  </a:lnTo>
                  <a:lnTo>
                    <a:pt x="467" y="362"/>
                  </a:lnTo>
                  <a:lnTo>
                    <a:pt x="466" y="362"/>
                  </a:lnTo>
                  <a:lnTo>
                    <a:pt x="467" y="362"/>
                  </a:lnTo>
                  <a:lnTo>
                    <a:pt x="467" y="361"/>
                  </a:lnTo>
                  <a:lnTo>
                    <a:pt x="467" y="360"/>
                  </a:lnTo>
                  <a:lnTo>
                    <a:pt x="467" y="359"/>
                  </a:lnTo>
                  <a:lnTo>
                    <a:pt x="466" y="358"/>
                  </a:lnTo>
                  <a:lnTo>
                    <a:pt x="466" y="357"/>
                  </a:lnTo>
                  <a:lnTo>
                    <a:pt x="466" y="357"/>
                  </a:lnTo>
                  <a:lnTo>
                    <a:pt x="467" y="356"/>
                  </a:lnTo>
                  <a:lnTo>
                    <a:pt x="466" y="355"/>
                  </a:lnTo>
                  <a:lnTo>
                    <a:pt x="465" y="356"/>
                  </a:lnTo>
                  <a:lnTo>
                    <a:pt x="464" y="355"/>
                  </a:lnTo>
                  <a:lnTo>
                    <a:pt x="464" y="354"/>
                  </a:lnTo>
                  <a:lnTo>
                    <a:pt x="463" y="355"/>
                  </a:lnTo>
                  <a:lnTo>
                    <a:pt x="462" y="355"/>
                  </a:lnTo>
                  <a:lnTo>
                    <a:pt x="462" y="354"/>
                  </a:lnTo>
                  <a:lnTo>
                    <a:pt x="463" y="353"/>
                  </a:lnTo>
                  <a:lnTo>
                    <a:pt x="463" y="352"/>
                  </a:lnTo>
                  <a:lnTo>
                    <a:pt x="463" y="351"/>
                  </a:lnTo>
                  <a:lnTo>
                    <a:pt x="462" y="351"/>
                  </a:lnTo>
                  <a:lnTo>
                    <a:pt x="462" y="350"/>
                  </a:lnTo>
                  <a:lnTo>
                    <a:pt x="461" y="350"/>
                  </a:lnTo>
                  <a:lnTo>
                    <a:pt x="461" y="349"/>
                  </a:lnTo>
                  <a:lnTo>
                    <a:pt x="461" y="348"/>
                  </a:lnTo>
                  <a:lnTo>
                    <a:pt x="462" y="348"/>
                  </a:lnTo>
                  <a:lnTo>
                    <a:pt x="462" y="347"/>
                  </a:lnTo>
                  <a:lnTo>
                    <a:pt x="461" y="347"/>
                  </a:lnTo>
                  <a:lnTo>
                    <a:pt x="461" y="346"/>
                  </a:lnTo>
                  <a:lnTo>
                    <a:pt x="461" y="345"/>
                  </a:lnTo>
                  <a:lnTo>
                    <a:pt x="461" y="345"/>
                  </a:lnTo>
                  <a:lnTo>
                    <a:pt x="461" y="345"/>
                  </a:lnTo>
                  <a:lnTo>
                    <a:pt x="461" y="344"/>
                  </a:lnTo>
                  <a:lnTo>
                    <a:pt x="461" y="343"/>
                  </a:lnTo>
                  <a:lnTo>
                    <a:pt x="461" y="342"/>
                  </a:lnTo>
                  <a:lnTo>
                    <a:pt x="461" y="341"/>
                  </a:lnTo>
                  <a:lnTo>
                    <a:pt x="462" y="341"/>
                  </a:lnTo>
                  <a:lnTo>
                    <a:pt x="462" y="340"/>
                  </a:lnTo>
                  <a:lnTo>
                    <a:pt x="461" y="339"/>
                  </a:lnTo>
                  <a:lnTo>
                    <a:pt x="461" y="338"/>
                  </a:lnTo>
                  <a:lnTo>
                    <a:pt x="461" y="338"/>
                  </a:lnTo>
                  <a:lnTo>
                    <a:pt x="461" y="338"/>
                  </a:lnTo>
                  <a:lnTo>
                    <a:pt x="461" y="337"/>
                  </a:lnTo>
                  <a:lnTo>
                    <a:pt x="460" y="337"/>
                  </a:lnTo>
                  <a:lnTo>
                    <a:pt x="460" y="336"/>
                  </a:lnTo>
                  <a:lnTo>
                    <a:pt x="459" y="335"/>
                  </a:lnTo>
                  <a:lnTo>
                    <a:pt x="458" y="335"/>
                  </a:lnTo>
                  <a:lnTo>
                    <a:pt x="458" y="334"/>
                  </a:lnTo>
                  <a:lnTo>
                    <a:pt x="458" y="333"/>
                  </a:lnTo>
                  <a:lnTo>
                    <a:pt x="457" y="334"/>
                  </a:lnTo>
                  <a:lnTo>
                    <a:pt x="456" y="334"/>
                  </a:lnTo>
                  <a:lnTo>
                    <a:pt x="455" y="333"/>
                  </a:lnTo>
                  <a:lnTo>
                    <a:pt x="455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3" y="330"/>
                  </a:lnTo>
                  <a:lnTo>
                    <a:pt x="453" y="329"/>
                  </a:lnTo>
                  <a:lnTo>
                    <a:pt x="453" y="328"/>
                  </a:lnTo>
                  <a:lnTo>
                    <a:pt x="453" y="327"/>
                  </a:lnTo>
                  <a:lnTo>
                    <a:pt x="452" y="327"/>
                  </a:lnTo>
                  <a:lnTo>
                    <a:pt x="452" y="326"/>
                  </a:lnTo>
                  <a:lnTo>
                    <a:pt x="453" y="326"/>
                  </a:lnTo>
                  <a:lnTo>
                    <a:pt x="452" y="326"/>
                  </a:lnTo>
                  <a:lnTo>
                    <a:pt x="451" y="325"/>
                  </a:lnTo>
                  <a:lnTo>
                    <a:pt x="451" y="324"/>
                  </a:lnTo>
                  <a:lnTo>
                    <a:pt x="450" y="324"/>
                  </a:lnTo>
                  <a:lnTo>
                    <a:pt x="450" y="323"/>
                  </a:lnTo>
                  <a:lnTo>
                    <a:pt x="450" y="322"/>
                  </a:lnTo>
                  <a:lnTo>
                    <a:pt x="450" y="321"/>
                  </a:lnTo>
                  <a:lnTo>
                    <a:pt x="449" y="321"/>
                  </a:lnTo>
                  <a:lnTo>
                    <a:pt x="448" y="321"/>
                  </a:lnTo>
                  <a:lnTo>
                    <a:pt x="448" y="321"/>
                  </a:lnTo>
                  <a:lnTo>
                    <a:pt x="447" y="321"/>
                  </a:lnTo>
                  <a:lnTo>
                    <a:pt x="447" y="322"/>
                  </a:lnTo>
                  <a:lnTo>
                    <a:pt x="446" y="322"/>
                  </a:lnTo>
                  <a:lnTo>
                    <a:pt x="445" y="322"/>
                  </a:lnTo>
                  <a:lnTo>
                    <a:pt x="444" y="322"/>
                  </a:lnTo>
                  <a:lnTo>
                    <a:pt x="444" y="321"/>
                  </a:lnTo>
                  <a:lnTo>
                    <a:pt x="445" y="321"/>
                  </a:lnTo>
                  <a:lnTo>
                    <a:pt x="444" y="320"/>
                  </a:lnTo>
                  <a:lnTo>
                    <a:pt x="443" y="320"/>
                  </a:lnTo>
                  <a:lnTo>
                    <a:pt x="442" y="320"/>
                  </a:lnTo>
                  <a:lnTo>
                    <a:pt x="442" y="320"/>
                  </a:lnTo>
                  <a:lnTo>
                    <a:pt x="441" y="320"/>
                  </a:lnTo>
                  <a:lnTo>
                    <a:pt x="440" y="320"/>
                  </a:lnTo>
                  <a:lnTo>
                    <a:pt x="440" y="321"/>
                  </a:lnTo>
                  <a:lnTo>
                    <a:pt x="439" y="320"/>
                  </a:lnTo>
                  <a:lnTo>
                    <a:pt x="438" y="320"/>
                  </a:lnTo>
                  <a:lnTo>
                    <a:pt x="437" y="320"/>
                  </a:lnTo>
                  <a:lnTo>
                    <a:pt x="436" y="319"/>
                  </a:lnTo>
                  <a:lnTo>
                    <a:pt x="436" y="319"/>
                  </a:lnTo>
                  <a:lnTo>
                    <a:pt x="435" y="320"/>
                  </a:lnTo>
                  <a:lnTo>
                    <a:pt x="435" y="319"/>
                  </a:lnTo>
                  <a:lnTo>
                    <a:pt x="434" y="320"/>
                  </a:lnTo>
                  <a:lnTo>
                    <a:pt x="433" y="319"/>
                  </a:lnTo>
                  <a:lnTo>
                    <a:pt x="432" y="319"/>
                  </a:lnTo>
                  <a:lnTo>
                    <a:pt x="431" y="319"/>
                  </a:lnTo>
                  <a:lnTo>
                    <a:pt x="430" y="319"/>
                  </a:lnTo>
                  <a:lnTo>
                    <a:pt x="429" y="319"/>
                  </a:lnTo>
                  <a:lnTo>
                    <a:pt x="429" y="319"/>
                  </a:lnTo>
                  <a:lnTo>
                    <a:pt x="428" y="319"/>
                  </a:lnTo>
                  <a:lnTo>
                    <a:pt x="428" y="318"/>
                  </a:lnTo>
                  <a:lnTo>
                    <a:pt x="428" y="317"/>
                  </a:lnTo>
                  <a:lnTo>
                    <a:pt x="427" y="317"/>
                  </a:lnTo>
                  <a:lnTo>
                    <a:pt x="426" y="317"/>
                  </a:lnTo>
                  <a:lnTo>
                    <a:pt x="425" y="317"/>
                  </a:lnTo>
                  <a:lnTo>
                    <a:pt x="424" y="317"/>
                  </a:lnTo>
                  <a:lnTo>
                    <a:pt x="423" y="317"/>
                  </a:lnTo>
                  <a:lnTo>
                    <a:pt x="423" y="317"/>
                  </a:lnTo>
                  <a:lnTo>
                    <a:pt x="422" y="317"/>
                  </a:lnTo>
                  <a:lnTo>
                    <a:pt x="421" y="317"/>
                  </a:lnTo>
                  <a:lnTo>
                    <a:pt x="420" y="317"/>
                  </a:lnTo>
                  <a:lnTo>
                    <a:pt x="419" y="317"/>
                  </a:lnTo>
                  <a:lnTo>
                    <a:pt x="418" y="316"/>
                  </a:lnTo>
                  <a:lnTo>
                    <a:pt x="418" y="315"/>
                  </a:lnTo>
                  <a:lnTo>
                    <a:pt x="418" y="314"/>
                  </a:lnTo>
                  <a:lnTo>
                    <a:pt x="417" y="314"/>
                  </a:lnTo>
                  <a:lnTo>
                    <a:pt x="416" y="314"/>
                  </a:lnTo>
                  <a:lnTo>
                    <a:pt x="416" y="314"/>
                  </a:lnTo>
                  <a:lnTo>
                    <a:pt x="415" y="314"/>
                  </a:lnTo>
                  <a:lnTo>
                    <a:pt x="414" y="314"/>
                  </a:lnTo>
                  <a:lnTo>
                    <a:pt x="413" y="314"/>
                  </a:lnTo>
                  <a:lnTo>
                    <a:pt x="413" y="315"/>
                  </a:lnTo>
                  <a:lnTo>
                    <a:pt x="413" y="316"/>
                  </a:lnTo>
                  <a:lnTo>
                    <a:pt x="412" y="316"/>
                  </a:lnTo>
                  <a:lnTo>
                    <a:pt x="411" y="316"/>
                  </a:lnTo>
                  <a:lnTo>
                    <a:pt x="410" y="316"/>
                  </a:lnTo>
                  <a:lnTo>
                    <a:pt x="405" y="319"/>
                  </a:lnTo>
                  <a:lnTo>
                    <a:pt x="404" y="321"/>
                  </a:lnTo>
                  <a:lnTo>
                    <a:pt x="404" y="323"/>
                  </a:lnTo>
                  <a:lnTo>
                    <a:pt x="403" y="324"/>
                  </a:lnTo>
                  <a:lnTo>
                    <a:pt x="402" y="326"/>
                  </a:lnTo>
                  <a:lnTo>
                    <a:pt x="399" y="326"/>
                  </a:lnTo>
                  <a:lnTo>
                    <a:pt x="398" y="326"/>
                  </a:lnTo>
                  <a:lnTo>
                    <a:pt x="397" y="326"/>
                  </a:lnTo>
                  <a:lnTo>
                    <a:pt x="397" y="326"/>
                  </a:lnTo>
                  <a:lnTo>
                    <a:pt x="396" y="326"/>
                  </a:lnTo>
                  <a:lnTo>
                    <a:pt x="396" y="327"/>
                  </a:lnTo>
                  <a:lnTo>
                    <a:pt x="397" y="327"/>
                  </a:lnTo>
                  <a:lnTo>
                    <a:pt x="397" y="328"/>
                  </a:lnTo>
                  <a:lnTo>
                    <a:pt x="396" y="329"/>
                  </a:lnTo>
                  <a:lnTo>
                    <a:pt x="396" y="330"/>
                  </a:lnTo>
                  <a:lnTo>
                    <a:pt x="395" y="331"/>
                  </a:lnTo>
                  <a:lnTo>
                    <a:pt x="394" y="331"/>
                  </a:lnTo>
                  <a:lnTo>
                    <a:pt x="394" y="332"/>
                  </a:lnTo>
                  <a:lnTo>
                    <a:pt x="394" y="332"/>
                  </a:lnTo>
                  <a:lnTo>
                    <a:pt x="393" y="332"/>
                  </a:lnTo>
                  <a:lnTo>
                    <a:pt x="392" y="331"/>
                  </a:lnTo>
                  <a:lnTo>
                    <a:pt x="392" y="332"/>
                  </a:lnTo>
                  <a:lnTo>
                    <a:pt x="391" y="332"/>
                  </a:lnTo>
                  <a:lnTo>
                    <a:pt x="391" y="332"/>
                  </a:lnTo>
                  <a:lnTo>
                    <a:pt x="391" y="332"/>
                  </a:lnTo>
                  <a:lnTo>
                    <a:pt x="390" y="333"/>
                  </a:lnTo>
                  <a:lnTo>
                    <a:pt x="389" y="333"/>
                  </a:lnTo>
                  <a:lnTo>
                    <a:pt x="388" y="333"/>
                  </a:lnTo>
                  <a:lnTo>
                    <a:pt x="387" y="332"/>
                  </a:lnTo>
                  <a:lnTo>
                    <a:pt x="386" y="332"/>
                  </a:lnTo>
                  <a:lnTo>
                    <a:pt x="385" y="332"/>
                  </a:lnTo>
                  <a:lnTo>
                    <a:pt x="385" y="332"/>
                  </a:lnTo>
                  <a:lnTo>
                    <a:pt x="385" y="333"/>
                  </a:lnTo>
                  <a:lnTo>
                    <a:pt x="384" y="333"/>
                  </a:lnTo>
                  <a:lnTo>
                    <a:pt x="384" y="334"/>
                  </a:lnTo>
                  <a:lnTo>
                    <a:pt x="384" y="335"/>
                  </a:lnTo>
                  <a:lnTo>
                    <a:pt x="383" y="335"/>
                  </a:lnTo>
                  <a:lnTo>
                    <a:pt x="382" y="335"/>
                  </a:lnTo>
                  <a:lnTo>
                    <a:pt x="381" y="333"/>
                  </a:lnTo>
                  <a:lnTo>
                    <a:pt x="382" y="332"/>
                  </a:lnTo>
                  <a:lnTo>
                    <a:pt x="381" y="332"/>
                  </a:lnTo>
                  <a:lnTo>
                    <a:pt x="380" y="332"/>
                  </a:lnTo>
                  <a:lnTo>
                    <a:pt x="379" y="332"/>
                  </a:lnTo>
                  <a:lnTo>
                    <a:pt x="378" y="332"/>
                  </a:lnTo>
                  <a:lnTo>
                    <a:pt x="378" y="332"/>
                  </a:lnTo>
                  <a:lnTo>
                    <a:pt x="378" y="333"/>
                  </a:lnTo>
                  <a:lnTo>
                    <a:pt x="378" y="334"/>
                  </a:lnTo>
                  <a:lnTo>
                    <a:pt x="377" y="334"/>
                  </a:lnTo>
                  <a:lnTo>
                    <a:pt x="376" y="334"/>
                  </a:lnTo>
                  <a:lnTo>
                    <a:pt x="376" y="333"/>
                  </a:lnTo>
                  <a:lnTo>
                    <a:pt x="375" y="333"/>
                  </a:lnTo>
                  <a:lnTo>
                    <a:pt x="375" y="332"/>
                  </a:lnTo>
                  <a:lnTo>
                    <a:pt x="375" y="332"/>
                  </a:lnTo>
                  <a:lnTo>
                    <a:pt x="374" y="332"/>
                  </a:lnTo>
                  <a:lnTo>
                    <a:pt x="373" y="332"/>
                  </a:lnTo>
                  <a:lnTo>
                    <a:pt x="373" y="331"/>
                  </a:lnTo>
                  <a:lnTo>
                    <a:pt x="372" y="330"/>
                  </a:lnTo>
                  <a:lnTo>
                    <a:pt x="372" y="331"/>
                  </a:lnTo>
                  <a:lnTo>
                    <a:pt x="372" y="331"/>
                  </a:lnTo>
                  <a:lnTo>
                    <a:pt x="372" y="330"/>
                  </a:lnTo>
                  <a:lnTo>
                    <a:pt x="371" y="330"/>
                  </a:lnTo>
                  <a:lnTo>
                    <a:pt x="370" y="330"/>
                  </a:lnTo>
                  <a:lnTo>
                    <a:pt x="369" y="331"/>
                  </a:lnTo>
                  <a:lnTo>
                    <a:pt x="368" y="331"/>
                  </a:lnTo>
                  <a:lnTo>
                    <a:pt x="367" y="331"/>
                  </a:lnTo>
                  <a:lnTo>
                    <a:pt x="366" y="332"/>
                  </a:lnTo>
                  <a:lnTo>
                    <a:pt x="366" y="332"/>
                  </a:lnTo>
                  <a:lnTo>
                    <a:pt x="366" y="333"/>
                  </a:lnTo>
                  <a:lnTo>
                    <a:pt x="365" y="332"/>
                  </a:lnTo>
                  <a:lnTo>
                    <a:pt x="364" y="332"/>
                  </a:lnTo>
                  <a:lnTo>
                    <a:pt x="363" y="332"/>
                  </a:lnTo>
                  <a:lnTo>
                    <a:pt x="362" y="332"/>
                  </a:lnTo>
                  <a:lnTo>
                    <a:pt x="361" y="332"/>
                  </a:lnTo>
                  <a:lnTo>
                    <a:pt x="360" y="333"/>
                  </a:lnTo>
                  <a:lnTo>
                    <a:pt x="360" y="334"/>
                  </a:lnTo>
                  <a:lnTo>
                    <a:pt x="361" y="334"/>
                  </a:lnTo>
                  <a:lnTo>
                    <a:pt x="360" y="334"/>
                  </a:lnTo>
                  <a:lnTo>
                    <a:pt x="359" y="334"/>
                  </a:lnTo>
                  <a:lnTo>
                    <a:pt x="359" y="333"/>
                  </a:lnTo>
                  <a:lnTo>
                    <a:pt x="358" y="333"/>
                  </a:lnTo>
                  <a:lnTo>
                    <a:pt x="357" y="334"/>
                  </a:lnTo>
                  <a:lnTo>
                    <a:pt x="356" y="333"/>
                  </a:lnTo>
                  <a:lnTo>
                    <a:pt x="355" y="333"/>
                  </a:lnTo>
                  <a:lnTo>
                    <a:pt x="354" y="333"/>
                  </a:lnTo>
                  <a:lnTo>
                    <a:pt x="353" y="333"/>
                  </a:lnTo>
                  <a:lnTo>
                    <a:pt x="353" y="333"/>
                  </a:lnTo>
                  <a:lnTo>
                    <a:pt x="352" y="333"/>
                  </a:lnTo>
                  <a:lnTo>
                    <a:pt x="351" y="333"/>
                  </a:lnTo>
                  <a:lnTo>
                    <a:pt x="350" y="333"/>
                  </a:lnTo>
                  <a:lnTo>
                    <a:pt x="349" y="333"/>
                  </a:lnTo>
                  <a:lnTo>
                    <a:pt x="348" y="333"/>
                  </a:lnTo>
                  <a:lnTo>
                    <a:pt x="347" y="333"/>
                  </a:lnTo>
                  <a:lnTo>
                    <a:pt x="347" y="332"/>
                  </a:lnTo>
                  <a:lnTo>
                    <a:pt x="346" y="332"/>
                  </a:lnTo>
                  <a:lnTo>
                    <a:pt x="346" y="332"/>
                  </a:lnTo>
                  <a:lnTo>
                    <a:pt x="346" y="331"/>
                  </a:lnTo>
                  <a:lnTo>
                    <a:pt x="346" y="331"/>
                  </a:lnTo>
                  <a:lnTo>
                    <a:pt x="345" y="331"/>
                  </a:lnTo>
                  <a:lnTo>
                    <a:pt x="344" y="330"/>
                  </a:lnTo>
                  <a:lnTo>
                    <a:pt x="343" y="330"/>
                  </a:lnTo>
                  <a:lnTo>
                    <a:pt x="343" y="329"/>
                  </a:lnTo>
                  <a:lnTo>
                    <a:pt x="342" y="329"/>
                  </a:lnTo>
                  <a:lnTo>
                    <a:pt x="342" y="328"/>
                  </a:lnTo>
                  <a:lnTo>
                    <a:pt x="341" y="328"/>
                  </a:lnTo>
                  <a:lnTo>
                    <a:pt x="340" y="327"/>
                  </a:lnTo>
                  <a:lnTo>
                    <a:pt x="340" y="328"/>
                  </a:lnTo>
                  <a:lnTo>
                    <a:pt x="340" y="328"/>
                  </a:lnTo>
                  <a:lnTo>
                    <a:pt x="339" y="329"/>
                  </a:lnTo>
                  <a:lnTo>
                    <a:pt x="338" y="329"/>
                  </a:lnTo>
                  <a:lnTo>
                    <a:pt x="337" y="329"/>
                  </a:lnTo>
                  <a:lnTo>
                    <a:pt x="336" y="329"/>
                  </a:lnTo>
                  <a:lnTo>
                    <a:pt x="335" y="328"/>
                  </a:lnTo>
                  <a:lnTo>
                    <a:pt x="334" y="328"/>
                  </a:lnTo>
                  <a:lnTo>
                    <a:pt x="334" y="328"/>
                  </a:lnTo>
                  <a:lnTo>
                    <a:pt x="334" y="327"/>
                  </a:lnTo>
                  <a:lnTo>
                    <a:pt x="333" y="327"/>
                  </a:lnTo>
                  <a:lnTo>
                    <a:pt x="332" y="327"/>
                  </a:lnTo>
                  <a:lnTo>
                    <a:pt x="331" y="326"/>
                  </a:lnTo>
                  <a:lnTo>
                    <a:pt x="330" y="326"/>
                  </a:lnTo>
                  <a:lnTo>
                    <a:pt x="329" y="326"/>
                  </a:lnTo>
                  <a:lnTo>
                    <a:pt x="329" y="327"/>
                  </a:lnTo>
                  <a:lnTo>
                    <a:pt x="328" y="327"/>
                  </a:lnTo>
                  <a:lnTo>
                    <a:pt x="328" y="328"/>
                  </a:lnTo>
                  <a:lnTo>
                    <a:pt x="328" y="329"/>
                  </a:lnTo>
                  <a:lnTo>
                    <a:pt x="327" y="329"/>
                  </a:lnTo>
                  <a:lnTo>
                    <a:pt x="327" y="330"/>
                  </a:lnTo>
                  <a:lnTo>
                    <a:pt x="326" y="330"/>
                  </a:lnTo>
                  <a:lnTo>
                    <a:pt x="325" y="330"/>
                  </a:lnTo>
                  <a:lnTo>
                    <a:pt x="324" y="330"/>
                  </a:lnTo>
                  <a:lnTo>
                    <a:pt x="324" y="329"/>
                  </a:lnTo>
                  <a:lnTo>
                    <a:pt x="323" y="328"/>
                  </a:lnTo>
                  <a:lnTo>
                    <a:pt x="322" y="328"/>
                  </a:lnTo>
                  <a:lnTo>
                    <a:pt x="321" y="328"/>
                  </a:lnTo>
                  <a:lnTo>
                    <a:pt x="321" y="327"/>
                  </a:lnTo>
                  <a:lnTo>
                    <a:pt x="321" y="326"/>
                  </a:lnTo>
                  <a:lnTo>
                    <a:pt x="320" y="326"/>
                  </a:lnTo>
                  <a:lnTo>
                    <a:pt x="320" y="326"/>
                  </a:lnTo>
                  <a:lnTo>
                    <a:pt x="320" y="325"/>
                  </a:lnTo>
                  <a:lnTo>
                    <a:pt x="320" y="324"/>
                  </a:lnTo>
                  <a:lnTo>
                    <a:pt x="319" y="323"/>
                  </a:lnTo>
                  <a:lnTo>
                    <a:pt x="319" y="322"/>
                  </a:lnTo>
                  <a:lnTo>
                    <a:pt x="319" y="321"/>
                  </a:lnTo>
                  <a:lnTo>
                    <a:pt x="318" y="320"/>
                  </a:lnTo>
                  <a:lnTo>
                    <a:pt x="317" y="321"/>
                  </a:lnTo>
                  <a:lnTo>
                    <a:pt x="316" y="321"/>
                  </a:lnTo>
                  <a:lnTo>
                    <a:pt x="315" y="322"/>
                  </a:lnTo>
                  <a:lnTo>
                    <a:pt x="315" y="322"/>
                  </a:lnTo>
                  <a:lnTo>
                    <a:pt x="315" y="321"/>
                  </a:lnTo>
                  <a:lnTo>
                    <a:pt x="314" y="321"/>
                  </a:lnTo>
                  <a:lnTo>
                    <a:pt x="314" y="320"/>
                  </a:lnTo>
                  <a:lnTo>
                    <a:pt x="313" y="320"/>
                  </a:lnTo>
                  <a:lnTo>
                    <a:pt x="313" y="319"/>
                  </a:lnTo>
                  <a:lnTo>
                    <a:pt x="312" y="319"/>
                  </a:lnTo>
                  <a:lnTo>
                    <a:pt x="311" y="319"/>
                  </a:lnTo>
                  <a:lnTo>
                    <a:pt x="310" y="319"/>
                  </a:lnTo>
                  <a:lnTo>
                    <a:pt x="309" y="319"/>
                  </a:lnTo>
                  <a:lnTo>
                    <a:pt x="308" y="319"/>
                  </a:lnTo>
                  <a:lnTo>
                    <a:pt x="308" y="320"/>
                  </a:lnTo>
                  <a:lnTo>
                    <a:pt x="307" y="321"/>
                  </a:lnTo>
                  <a:lnTo>
                    <a:pt x="306" y="322"/>
                  </a:lnTo>
                  <a:lnTo>
                    <a:pt x="305" y="322"/>
                  </a:lnTo>
                  <a:lnTo>
                    <a:pt x="304" y="322"/>
                  </a:lnTo>
                  <a:lnTo>
                    <a:pt x="304" y="323"/>
                  </a:lnTo>
                  <a:lnTo>
                    <a:pt x="303" y="323"/>
                  </a:lnTo>
                  <a:lnTo>
                    <a:pt x="302" y="324"/>
                  </a:lnTo>
                  <a:lnTo>
                    <a:pt x="302" y="324"/>
                  </a:lnTo>
                  <a:lnTo>
                    <a:pt x="302" y="323"/>
                  </a:lnTo>
                  <a:lnTo>
                    <a:pt x="302" y="322"/>
                  </a:lnTo>
                  <a:lnTo>
                    <a:pt x="302" y="321"/>
                  </a:lnTo>
                  <a:lnTo>
                    <a:pt x="303" y="320"/>
                  </a:lnTo>
                  <a:lnTo>
                    <a:pt x="303" y="319"/>
                  </a:lnTo>
                  <a:lnTo>
                    <a:pt x="303" y="319"/>
                  </a:lnTo>
                  <a:lnTo>
                    <a:pt x="303" y="318"/>
                  </a:lnTo>
                  <a:lnTo>
                    <a:pt x="303" y="317"/>
                  </a:lnTo>
                  <a:lnTo>
                    <a:pt x="303" y="316"/>
                  </a:lnTo>
                  <a:lnTo>
                    <a:pt x="303" y="315"/>
                  </a:lnTo>
                  <a:lnTo>
                    <a:pt x="302" y="314"/>
                  </a:lnTo>
                  <a:lnTo>
                    <a:pt x="302" y="313"/>
                  </a:lnTo>
                  <a:lnTo>
                    <a:pt x="302" y="313"/>
                  </a:lnTo>
                  <a:lnTo>
                    <a:pt x="301" y="313"/>
                  </a:lnTo>
                  <a:lnTo>
                    <a:pt x="301" y="312"/>
                  </a:lnTo>
                  <a:lnTo>
                    <a:pt x="302" y="311"/>
                  </a:lnTo>
                  <a:lnTo>
                    <a:pt x="302" y="310"/>
                  </a:lnTo>
                  <a:lnTo>
                    <a:pt x="303" y="310"/>
                  </a:lnTo>
                  <a:lnTo>
                    <a:pt x="304" y="309"/>
                  </a:lnTo>
                  <a:lnTo>
                    <a:pt x="304" y="308"/>
                  </a:lnTo>
                  <a:lnTo>
                    <a:pt x="303" y="308"/>
                  </a:lnTo>
                  <a:lnTo>
                    <a:pt x="302" y="308"/>
                  </a:lnTo>
                  <a:lnTo>
                    <a:pt x="302" y="307"/>
                  </a:lnTo>
                  <a:lnTo>
                    <a:pt x="302" y="307"/>
                  </a:lnTo>
                  <a:lnTo>
                    <a:pt x="301" y="307"/>
                  </a:lnTo>
                  <a:lnTo>
                    <a:pt x="301" y="307"/>
                  </a:lnTo>
                  <a:lnTo>
                    <a:pt x="301" y="306"/>
                  </a:lnTo>
                  <a:lnTo>
                    <a:pt x="302" y="306"/>
                  </a:lnTo>
                  <a:lnTo>
                    <a:pt x="302" y="305"/>
                  </a:lnTo>
                  <a:lnTo>
                    <a:pt x="302" y="304"/>
                  </a:lnTo>
                  <a:lnTo>
                    <a:pt x="302" y="303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0"/>
                  </a:lnTo>
                  <a:lnTo>
                    <a:pt x="303" y="300"/>
                  </a:lnTo>
                  <a:lnTo>
                    <a:pt x="303" y="299"/>
                  </a:lnTo>
                  <a:lnTo>
                    <a:pt x="302" y="299"/>
                  </a:lnTo>
                  <a:lnTo>
                    <a:pt x="302" y="299"/>
                  </a:lnTo>
                  <a:lnTo>
                    <a:pt x="302" y="300"/>
                  </a:lnTo>
                  <a:lnTo>
                    <a:pt x="301" y="300"/>
                  </a:lnTo>
                  <a:lnTo>
                    <a:pt x="300" y="300"/>
                  </a:lnTo>
                  <a:lnTo>
                    <a:pt x="299" y="301"/>
                  </a:lnTo>
                  <a:lnTo>
                    <a:pt x="298" y="301"/>
                  </a:lnTo>
                  <a:lnTo>
                    <a:pt x="297" y="301"/>
                  </a:lnTo>
                  <a:lnTo>
                    <a:pt x="296" y="300"/>
                  </a:lnTo>
                  <a:lnTo>
                    <a:pt x="296" y="300"/>
                  </a:lnTo>
                  <a:lnTo>
                    <a:pt x="296" y="299"/>
                  </a:lnTo>
                  <a:lnTo>
                    <a:pt x="295" y="298"/>
                  </a:lnTo>
                  <a:lnTo>
                    <a:pt x="295" y="297"/>
                  </a:lnTo>
                  <a:lnTo>
                    <a:pt x="294" y="297"/>
                  </a:lnTo>
                  <a:lnTo>
                    <a:pt x="293" y="296"/>
                  </a:lnTo>
                  <a:lnTo>
                    <a:pt x="292" y="296"/>
                  </a:lnTo>
                  <a:lnTo>
                    <a:pt x="291" y="295"/>
                  </a:lnTo>
                  <a:lnTo>
                    <a:pt x="290" y="295"/>
                  </a:lnTo>
                  <a:lnTo>
                    <a:pt x="290" y="294"/>
                  </a:lnTo>
                  <a:lnTo>
                    <a:pt x="289" y="294"/>
                  </a:lnTo>
                  <a:lnTo>
                    <a:pt x="287" y="293"/>
                  </a:lnTo>
                  <a:lnTo>
                    <a:pt x="286" y="293"/>
                  </a:lnTo>
                  <a:lnTo>
                    <a:pt x="286" y="292"/>
                  </a:lnTo>
                  <a:lnTo>
                    <a:pt x="285" y="291"/>
                  </a:lnTo>
                  <a:lnTo>
                    <a:pt x="284" y="290"/>
                  </a:lnTo>
                  <a:lnTo>
                    <a:pt x="284" y="289"/>
                  </a:lnTo>
                  <a:lnTo>
                    <a:pt x="283" y="288"/>
                  </a:lnTo>
                  <a:lnTo>
                    <a:pt x="283" y="288"/>
                  </a:lnTo>
                  <a:lnTo>
                    <a:pt x="283" y="287"/>
                  </a:lnTo>
                  <a:lnTo>
                    <a:pt x="284" y="286"/>
                  </a:lnTo>
                  <a:lnTo>
                    <a:pt x="285" y="285"/>
                  </a:lnTo>
                  <a:lnTo>
                    <a:pt x="285" y="284"/>
                  </a:lnTo>
                  <a:lnTo>
                    <a:pt x="286" y="284"/>
                  </a:lnTo>
                  <a:lnTo>
                    <a:pt x="286" y="283"/>
                  </a:lnTo>
                  <a:lnTo>
                    <a:pt x="287" y="283"/>
                  </a:lnTo>
                  <a:lnTo>
                    <a:pt x="288" y="282"/>
                  </a:lnTo>
                  <a:lnTo>
                    <a:pt x="289" y="281"/>
                  </a:lnTo>
                  <a:lnTo>
                    <a:pt x="289" y="281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20" y="241"/>
                  </a:lnTo>
                  <a:lnTo>
                    <a:pt x="198" y="233"/>
                  </a:lnTo>
                  <a:lnTo>
                    <a:pt x="174" y="228"/>
                  </a:lnTo>
                  <a:lnTo>
                    <a:pt x="158" y="246"/>
                  </a:lnTo>
                  <a:lnTo>
                    <a:pt x="95" y="250"/>
                  </a:lnTo>
                  <a:lnTo>
                    <a:pt x="123" y="272"/>
                  </a:lnTo>
                  <a:lnTo>
                    <a:pt x="136" y="348"/>
                  </a:lnTo>
                  <a:lnTo>
                    <a:pt x="139" y="355"/>
                  </a:lnTo>
                  <a:lnTo>
                    <a:pt x="143" y="362"/>
                  </a:lnTo>
                  <a:lnTo>
                    <a:pt x="160" y="399"/>
                  </a:lnTo>
                  <a:lnTo>
                    <a:pt x="164" y="398"/>
                  </a:lnTo>
                  <a:lnTo>
                    <a:pt x="165" y="398"/>
                  </a:lnTo>
                  <a:lnTo>
                    <a:pt x="166" y="398"/>
                  </a:lnTo>
                  <a:lnTo>
                    <a:pt x="167" y="398"/>
                  </a:lnTo>
                  <a:lnTo>
                    <a:pt x="168" y="398"/>
                  </a:lnTo>
                  <a:lnTo>
                    <a:pt x="168" y="397"/>
                  </a:lnTo>
                  <a:lnTo>
                    <a:pt x="169" y="397"/>
                  </a:lnTo>
                  <a:lnTo>
                    <a:pt x="170" y="397"/>
                  </a:lnTo>
                  <a:lnTo>
                    <a:pt x="171" y="396"/>
                  </a:lnTo>
                  <a:lnTo>
                    <a:pt x="172" y="396"/>
                  </a:lnTo>
                  <a:lnTo>
                    <a:pt x="173" y="397"/>
                  </a:lnTo>
                  <a:lnTo>
                    <a:pt x="173" y="398"/>
                  </a:lnTo>
                  <a:lnTo>
                    <a:pt x="174" y="398"/>
                  </a:lnTo>
                  <a:lnTo>
                    <a:pt x="174" y="399"/>
                  </a:lnTo>
                  <a:lnTo>
                    <a:pt x="174" y="400"/>
                  </a:lnTo>
                  <a:lnTo>
                    <a:pt x="175" y="401"/>
                  </a:lnTo>
                  <a:lnTo>
                    <a:pt x="176" y="401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6" y="403"/>
                  </a:lnTo>
                  <a:lnTo>
                    <a:pt x="176" y="404"/>
                  </a:lnTo>
                  <a:lnTo>
                    <a:pt x="175" y="405"/>
                  </a:lnTo>
                  <a:lnTo>
                    <a:pt x="175" y="406"/>
                  </a:lnTo>
                  <a:lnTo>
                    <a:pt x="174" y="407"/>
                  </a:lnTo>
                  <a:lnTo>
                    <a:pt x="174" y="408"/>
                  </a:lnTo>
                  <a:lnTo>
                    <a:pt x="174" y="408"/>
                  </a:lnTo>
                  <a:lnTo>
                    <a:pt x="174" y="409"/>
                  </a:lnTo>
                  <a:lnTo>
                    <a:pt x="173" y="409"/>
                  </a:lnTo>
                  <a:lnTo>
                    <a:pt x="173" y="410"/>
                  </a:lnTo>
                  <a:lnTo>
                    <a:pt x="172" y="410"/>
                  </a:lnTo>
                  <a:lnTo>
                    <a:pt x="172" y="411"/>
                  </a:lnTo>
                  <a:lnTo>
                    <a:pt x="171" y="411"/>
                  </a:lnTo>
                  <a:lnTo>
                    <a:pt x="171" y="412"/>
                  </a:lnTo>
                  <a:lnTo>
                    <a:pt x="171" y="413"/>
                  </a:lnTo>
                  <a:lnTo>
                    <a:pt x="171" y="414"/>
                  </a:lnTo>
                  <a:lnTo>
                    <a:pt x="171" y="415"/>
                  </a:lnTo>
                  <a:lnTo>
                    <a:pt x="171" y="415"/>
                  </a:lnTo>
                  <a:lnTo>
                    <a:pt x="170" y="415"/>
                  </a:lnTo>
                  <a:lnTo>
                    <a:pt x="170" y="416"/>
                  </a:lnTo>
                  <a:lnTo>
                    <a:pt x="170" y="417"/>
                  </a:lnTo>
                  <a:lnTo>
                    <a:pt x="171" y="418"/>
                  </a:lnTo>
                  <a:lnTo>
                    <a:pt x="172" y="418"/>
                  </a:lnTo>
                  <a:lnTo>
                    <a:pt x="172" y="419"/>
                  </a:lnTo>
                  <a:lnTo>
                    <a:pt x="173" y="419"/>
                  </a:lnTo>
                  <a:lnTo>
                    <a:pt x="173" y="420"/>
                  </a:lnTo>
                  <a:lnTo>
                    <a:pt x="174" y="420"/>
                  </a:lnTo>
                  <a:lnTo>
                    <a:pt x="174" y="421"/>
                  </a:lnTo>
                  <a:lnTo>
                    <a:pt x="174" y="421"/>
                  </a:lnTo>
                  <a:lnTo>
                    <a:pt x="174" y="422"/>
                  </a:lnTo>
                  <a:lnTo>
                    <a:pt x="174" y="423"/>
                  </a:lnTo>
                  <a:lnTo>
                    <a:pt x="173" y="423"/>
                  </a:lnTo>
                  <a:lnTo>
                    <a:pt x="173" y="424"/>
                  </a:lnTo>
                  <a:lnTo>
                    <a:pt x="173" y="426"/>
                  </a:lnTo>
                  <a:lnTo>
                    <a:pt x="173" y="427"/>
                  </a:lnTo>
                  <a:lnTo>
                    <a:pt x="173" y="429"/>
                  </a:lnTo>
                  <a:lnTo>
                    <a:pt x="173" y="430"/>
                  </a:lnTo>
                  <a:lnTo>
                    <a:pt x="173" y="431"/>
                  </a:lnTo>
                  <a:lnTo>
                    <a:pt x="173" y="432"/>
                  </a:lnTo>
                  <a:lnTo>
                    <a:pt x="173" y="433"/>
                  </a:lnTo>
                  <a:lnTo>
                    <a:pt x="172" y="434"/>
                  </a:lnTo>
                  <a:lnTo>
                    <a:pt x="171" y="434"/>
                  </a:lnTo>
                  <a:lnTo>
                    <a:pt x="170" y="434"/>
                  </a:lnTo>
                  <a:lnTo>
                    <a:pt x="170" y="433"/>
                  </a:lnTo>
                  <a:lnTo>
                    <a:pt x="169" y="433"/>
                  </a:lnTo>
                  <a:lnTo>
                    <a:pt x="168" y="432"/>
                  </a:lnTo>
                  <a:lnTo>
                    <a:pt x="168" y="433"/>
                  </a:lnTo>
                  <a:lnTo>
                    <a:pt x="168" y="434"/>
                  </a:lnTo>
                  <a:lnTo>
                    <a:pt x="167" y="434"/>
                  </a:lnTo>
                  <a:lnTo>
                    <a:pt x="167" y="435"/>
                  </a:lnTo>
                  <a:lnTo>
                    <a:pt x="167" y="436"/>
                  </a:lnTo>
                  <a:lnTo>
                    <a:pt x="167" y="437"/>
                  </a:lnTo>
                  <a:lnTo>
                    <a:pt x="167" y="438"/>
                  </a:lnTo>
                  <a:lnTo>
                    <a:pt x="166" y="438"/>
                  </a:lnTo>
                  <a:lnTo>
                    <a:pt x="165" y="438"/>
                  </a:lnTo>
                  <a:lnTo>
                    <a:pt x="164" y="438"/>
                  </a:lnTo>
                  <a:lnTo>
                    <a:pt x="163" y="438"/>
                  </a:lnTo>
                  <a:lnTo>
                    <a:pt x="162" y="438"/>
                  </a:lnTo>
                  <a:lnTo>
                    <a:pt x="162" y="439"/>
                  </a:lnTo>
                  <a:lnTo>
                    <a:pt x="161" y="439"/>
                  </a:lnTo>
                  <a:lnTo>
                    <a:pt x="160" y="439"/>
                  </a:lnTo>
                  <a:lnTo>
                    <a:pt x="159" y="439"/>
                  </a:lnTo>
                  <a:lnTo>
                    <a:pt x="159" y="440"/>
                  </a:lnTo>
                  <a:lnTo>
                    <a:pt x="158" y="440"/>
                  </a:lnTo>
                  <a:lnTo>
                    <a:pt x="157" y="441"/>
                  </a:lnTo>
                  <a:lnTo>
                    <a:pt x="158" y="441"/>
                  </a:lnTo>
                  <a:lnTo>
                    <a:pt x="158" y="442"/>
                  </a:lnTo>
                  <a:lnTo>
                    <a:pt x="158" y="443"/>
                  </a:lnTo>
                  <a:lnTo>
                    <a:pt x="157" y="443"/>
                  </a:lnTo>
                  <a:lnTo>
                    <a:pt x="156" y="444"/>
                  </a:lnTo>
                  <a:lnTo>
                    <a:pt x="155" y="445"/>
                  </a:lnTo>
                  <a:lnTo>
                    <a:pt x="155" y="445"/>
                  </a:lnTo>
                  <a:lnTo>
                    <a:pt x="155" y="446"/>
                  </a:lnTo>
                  <a:lnTo>
                    <a:pt x="154" y="446"/>
                  </a:lnTo>
                  <a:lnTo>
                    <a:pt x="155" y="446"/>
                  </a:lnTo>
                  <a:lnTo>
                    <a:pt x="155" y="447"/>
                  </a:lnTo>
                  <a:lnTo>
                    <a:pt x="155" y="448"/>
                  </a:lnTo>
                  <a:lnTo>
                    <a:pt x="155" y="449"/>
                  </a:lnTo>
                  <a:lnTo>
                    <a:pt x="154" y="450"/>
                  </a:lnTo>
                  <a:lnTo>
                    <a:pt x="154" y="451"/>
                  </a:lnTo>
                  <a:lnTo>
                    <a:pt x="153" y="452"/>
                  </a:lnTo>
                  <a:lnTo>
                    <a:pt x="153" y="453"/>
                  </a:lnTo>
                  <a:lnTo>
                    <a:pt x="153" y="453"/>
                  </a:lnTo>
                  <a:lnTo>
                    <a:pt x="153" y="454"/>
                  </a:lnTo>
                  <a:lnTo>
                    <a:pt x="153" y="455"/>
                  </a:lnTo>
                  <a:lnTo>
                    <a:pt x="152" y="456"/>
                  </a:lnTo>
                  <a:lnTo>
                    <a:pt x="151" y="456"/>
                  </a:lnTo>
                  <a:lnTo>
                    <a:pt x="151" y="458"/>
                  </a:lnTo>
                  <a:lnTo>
                    <a:pt x="151" y="459"/>
                  </a:lnTo>
                  <a:lnTo>
                    <a:pt x="151" y="459"/>
                  </a:lnTo>
                  <a:lnTo>
                    <a:pt x="150" y="459"/>
                  </a:lnTo>
                  <a:lnTo>
                    <a:pt x="149" y="460"/>
                  </a:lnTo>
                  <a:lnTo>
                    <a:pt x="149" y="460"/>
                  </a:lnTo>
                  <a:lnTo>
                    <a:pt x="106" y="497"/>
                  </a:lnTo>
                  <a:lnTo>
                    <a:pt x="103" y="495"/>
                  </a:lnTo>
                  <a:lnTo>
                    <a:pt x="101" y="493"/>
                  </a:lnTo>
                  <a:lnTo>
                    <a:pt x="99" y="492"/>
                  </a:lnTo>
                  <a:lnTo>
                    <a:pt x="97" y="491"/>
                  </a:lnTo>
                  <a:lnTo>
                    <a:pt x="94" y="489"/>
                  </a:lnTo>
                  <a:lnTo>
                    <a:pt x="92" y="487"/>
                  </a:lnTo>
                  <a:lnTo>
                    <a:pt x="89" y="486"/>
                  </a:lnTo>
                  <a:lnTo>
                    <a:pt x="87" y="484"/>
                  </a:lnTo>
                  <a:lnTo>
                    <a:pt x="85" y="484"/>
                  </a:lnTo>
                  <a:lnTo>
                    <a:pt x="85" y="484"/>
                  </a:lnTo>
                  <a:lnTo>
                    <a:pt x="84" y="483"/>
                  </a:lnTo>
                  <a:lnTo>
                    <a:pt x="83" y="482"/>
                  </a:lnTo>
                  <a:lnTo>
                    <a:pt x="80" y="481"/>
                  </a:lnTo>
                  <a:lnTo>
                    <a:pt x="79" y="480"/>
                  </a:lnTo>
                  <a:lnTo>
                    <a:pt x="77" y="478"/>
                  </a:lnTo>
                  <a:lnTo>
                    <a:pt x="76" y="478"/>
                  </a:lnTo>
                  <a:lnTo>
                    <a:pt x="72" y="475"/>
                  </a:lnTo>
                  <a:lnTo>
                    <a:pt x="70" y="473"/>
                  </a:lnTo>
                  <a:lnTo>
                    <a:pt x="67" y="471"/>
                  </a:lnTo>
                  <a:lnTo>
                    <a:pt x="66" y="468"/>
                  </a:lnTo>
                  <a:lnTo>
                    <a:pt x="63" y="465"/>
                  </a:lnTo>
                  <a:lnTo>
                    <a:pt x="61" y="462"/>
                  </a:lnTo>
                  <a:lnTo>
                    <a:pt x="60" y="459"/>
                  </a:lnTo>
                  <a:lnTo>
                    <a:pt x="59" y="456"/>
                  </a:lnTo>
                  <a:lnTo>
                    <a:pt x="57" y="453"/>
                  </a:lnTo>
                  <a:lnTo>
                    <a:pt x="53" y="448"/>
                  </a:lnTo>
                  <a:lnTo>
                    <a:pt x="51" y="443"/>
                  </a:lnTo>
                  <a:lnTo>
                    <a:pt x="47" y="437"/>
                  </a:lnTo>
                  <a:lnTo>
                    <a:pt x="42" y="430"/>
                  </a:lnTo>
                  <a:lnTo>
                    <a:pt x="39" y="426"/>
                  </a:lnTo>
                  <a:lnTo>
                    <a:pt x="36" y="421"/>
                  </a:lnTo>
                  <a:lnTo>
                    <a:pt x="34" y="416"/>
                  </a:lnTo>
                  <a:lnTo>
                    <a:pt x="30" y="411"/>
                  </a:lnTo>
                  <a:lnTo>
                    <a:pt x="26" y="400"/>
                  </a:lnTo>
                  <a:lnTo>
                    <a:pt x="24" y="396"/>
                  </a:lnTo>
                  <a:lnTo>
                    <a:pt x="24" y="389"/>
                  </a:lnTo>
                  <a:lnTo>
                    <a:pt x="23" y="383"/>
                  </a:lnTo>
                  <a:lnTo>
                    <a:pt x="23" y="380"/>
                  </a:lnTo>
                  <a:lnTo>
                    <a:pt x="24" y="374"/>
                  </a:lnTo>
                  <a:lnTo>
                    <a:pt x="25" y="370"/>
                  </a:lnTo>
                  <a:lnTo>
                    <a:pt x="28" y="364"/>
                  </a:lnTo>
                  <a:lnTo>
                    <a:pt x="29" y="357"/>
                  </a:lnTo>
                  <a:lnTo>
                    <a:pt x="32" y="353"/>
                  </a:lnTo>
                  <a:lnTo>
                    <a:pt x="34" y="349"/>
                  </a:lnTo>
                  <a:lnTo>
                    <a:pt x="38" y="345"/>
                  </a:lnTo>
                  <a:lnTo>
                    <a:pt x="41" y="338"/>
                  </a:lnTo>
                  <a:lnTo>
                    <a:pt x="42" y="333"/>
                  </a:lnTo>
                  <a:lnTo>
                    <a:pt x="44" y="327"/>
                  </a:lnTo>
                  <a:lnTo>
                    <a:pt x="45" y="322"/>
                  </a:lnTo>
                  <a:lnTo>
                    <a:pt x="46" y="315"/>
                  </a:lnTo>
                  <a:lnTo>
                    <a:pt x="45" y="307"/>
                  </a:lnTo>
                  <a:lnTo>
                    <a:pt x="45" y="302"/>
                  </a:lnTo>
                  <a:lnTo>
                    <a:pt x="43" y="296"/>
                  </a:lnTo>
                  <a:lnTo>
                    <a:pt x="42" y="288"/>
                  </a:lnTo>
                  <a:lnTo>
                    <a:pt x="41" y="283"/>
                  </a:lnTo>
                  <a:lnTo>
                    <a:pt x="39" y="277"/>
                  </a:lnTo>
                  <a:lnTo>
                    <a:pt x="37" y="271"/>
                  </a:lnTo>
                  <a:lnTo>
                    <a:pt x="33" y="263"/>
                  </a:lnTo>
                  <a:lnTo>
                    <a:pt x="30" y="257"/>
                  </a:lnTo>
                  <a:lnTo>
                    <a:pt x="28" y="250"/>
                  </a:lnTo>
                  <a:lnTo>
                    <a:pt x="25" y="244"/>
                  </a:lnTo>
                  <a:lnTo>
                    <a:pt x="22" y="235"/>
                  </a:lnTo>
                  <a:lnTo>
                    <a:pt x="18" y="225"/>
                  </a:lnTo>
                  <a:lnTo>
                    <a:pt x="15" y="219"/>
                  </a:lnTo>
                  <a:lnTo>
                    <a:pt x="13" y="211"/>
                  </a:lnTo>
                  <a:lnTo>
                    <a:pt x="11" y="205"/>
                  </a:lnTo>
                  <a:lnTo>
                    <a:pt x="9" y="199"/>
                  </a:lnTo>
                  <a:lnTo>
                    <a:pt x="7" y="192"/>
                  </a:lnTo>
                  <a:lnTo>
                    <a:pt x="3" y="183"/>
                  </a:lnTo>
                  <a:lnTo>
                    <a:pt x="1" y="176"/>
                  </a:lnTo>
                  <a:lnTo>
                    <a:pt x="0" y="170"/>
                  </a:lnTo>
                  <a:lnTo>
                    <a:pt x="1" y="163"/>
                  </a:lnTo>
                  <a:lnTo>
                    <a:pt x="1" y="155"/>
                  </a:lnTo>
                  <a:lnTo>
                    <a:pt x="2" y="151"/>
                  </a:lnTo>
                  <a:lnTo>
                    <a:pt x="3" y="146"/>
                  </a:lnTo>
                  <a:lnTo>
                    <a:pt x="5" y="140"/>
                  </a:lnTo>
                  <a:lnTo>
                    <a:pt x="7" y="134"/>
                  </a:lnTo>
                  <a:lnTo>
                    <a:pt x="9" y="129"/>
                  </a:lnTo>
                  <a:lnTo>
                    <a:pt x="11" y="123"/>
                  </a:lnTo>
                  <a:lnTo>
                    <a:pt x="15" y="113"/>
                  </a:lnTo>
                  <a:lnTo>
                    <a:pt x="17" y="108"/>
                  </a:lnTo>
                  <a:lnTo>
                    <a:pt x="20" y="103"/>
                  </a:lnTo>
                  <a:lnTo>
                    <a:pt x="23" y="98"/>
                  </a:lnTo>
                  <a:lnTo>
                    <a:pt x="50" y="98"/>
                  </a:lnTo>
                  <a:lnTo>
                    <a:pt x="51" y="99"/>
                  </a:lnTo>
                  <a:lnTo>
                    <a:pt x="52" y="99"/>
                  </a:lnTo>
                  <a:lnTo>
                    <a:pt x="53" y="99"/>
                  </a:lnTo>
                  <a:lnTo>
                    <a:pt x="53" y="100"/>
                  </a:lnTo>
                  <a:lnTo>
                    <a:pt x="53" y="101"/>
                  </a:lnTo>
                  <a:lnTo>
                    <a:pt x="54" y="100"/>
                  </a:lnTo>
                  <a:lnTo>
                    <a:pt x="55" y="99"/>
                  </a:lnTo>
                  <a:lnTo>
                    <a:pt x="56" y="99"/>
                  </a:lnTo>
                  <a:lnTo>
                    <a:pt x="56" y="100"/>
                  </a:lnTo>
                  <a:lnTo>
                    <a:pt x="57" y="100"/>
                  </a:lnTo>
                  <a:lnTo>
                    <a:pt x="57" y="99"/>
                  </a:lnTo>
                  <a:lnTo>
                    <a:pt x="58" y="99"/>
                  </a:lnTo>
                  <a:lnTo>
                    <a:pt x="59" y="99"/>
                  </a:lnTo>
                  <a:lnTo>
                    <a:pt x="60" y="100"/>
                  </a:lnTo>
                  <a:lnTo>
                    <a:pt x="60" y="101"/>
                  </a:lnTo>
                  <a:lnTo>
                    <a:pt x="60" y="101"/>
                  </a:lnTo>
                  <a:lnTo>
                    <a:pt x="61" y="101"/>
                  </a:lnTo>
                  <a:lnTo>
                    <a:pt x="62" y="101"/>
                  </a:lnTo>
                  <a:lnTo>
                    <a:pt x="63" y="102"/>
                  </a:lnTo>
                  <a:lnTo>
                    <a:pt x="64" y="103"/>
                  </a:lnTo>
                  <a:lnTo>
                    <a:pt x="66" y="103"/>
                  </a:lnTo>
                  <a:lnTo>
                    <a:pt x="66" y="102"/>
                  </a:lnTo>
                  <a:lnTo>
                    <a:pt x="67" y="101"/>
                  </a:lnTo>
                  <a:lnTo>
                    <a:pt x="68" y="100"/>
                  </a:lnTo>
                  <a:lnTo>
                    <a:pt x="68" y="99"/>
                  </a:lnTo>
                  <a:lnTo>
                    <a:pt x="67" y="98"/>
                  </a:lnTo>
                  <a:lnTo>
                    <a:pt x="67" y="97"/>
                  </a:lnTo>
                  <a:lnTo>
                    <a:pt x="67" y="97"/>
                  </a:lnTo>
                  <a:lnTo>
                    <a:pt x="67" y="96"/>
                  </a:lnTo>
                  <a:lnTo>
                    <a:pt x="68" y="95"/>
                  </a:lnTo>
                  <a:lnTo>
                    <a:pt x="68" y="94"/>
                  </a:lnTo>
                  <a:lnTo>
                    <a:pt x="69" y="93"/>
                  </a:lnTo>
                  <a:lnTo>
                    <a:pt x="70" y="92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1"/>
                  </a:lnTo>
                  <a:lnTo>
                    <a:pt x="72" y="91"/>
                  </a:lnTo>
                  <a:lnTo>
                    <a:pt x="72" y="90"/>
                  </a:lnTo>
                  <a:lnTo>
                    <a:pt x="73" y="90"/>
                  </a:lnTo>
                  <a:lnTo>
                    <a:pt x="73" y="89"/>
                  </a:lnTo>
                  <a:lnTo>
                    <a:pt x="73" y="88"/>
                  </a:lnTo>
                  <a:lnTo>
                    <a:pt x="74" y="88"/>
                  </a:lnTo>
                  <a:lnTo>
                    <a:pt x="74" y="87"/>
                  </a:lnTo>
                  <a:lnTo>
                    <a:pt x="74" y="86"/>
                  </a:lnTo>
                  <a:lnTo>
                    <a:pt x="75" y="85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5"/>
                  </a:lnTo>
                  <a:lnTo>
                    <a:pt x="79" y="85"/>
                  </a:lnTo>
                  <a:lnTo>
                    <a:pt x="80" y="85"/>
                  </a:lnTo>
                  <a:lnTo>
                    <a:pt x="81" y="85"/>
                  </a:lnTo>
                  <a:lnTo>
                    <a:pt x="82" y="86"/>
                  </a:lnTo>
                  <a:lnTo>
                    <a:pt x="82" y="87"/>
                  </a:lnTo>
                  <a:lnTo>
                    <a:pt x="83" y="87"/>
                  </a:lnTo>
                  <a:lnTo>
                    <a:pt x="84" y="87"/>
                  </a:lnTo>
                  <a:lnTo>
                    <a:pt x="85" y="87"/>
                  </a:lnTo>
                  <a:lnTo>
                    <a:pt x="85" y="86"/>
                  </a:lnTo>
                  <a:lnTo>
                    <a:pt x="86" y="85"/>
                  </a:lnTo>
                  <a:lnTo>
                    <a:pt x="87" y="85"/>
                  </a:lnTo>
                  <a:lnTo>
                    <a:pt x="88" y="85"/>
                  </a:lnTo>
                  <a:lnTo>
                    <a:pt x="88" y="84"/>
                  </a:lnTo>
                  <a:lnTo>
                    <a:pt x="89" y="83"/>
                  </a:lnTo>
                  <a:lnTo>
                    <a:pt x="90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1"/>
                  </a:lnTo>
                  <a:lnTo>
                    <a:pt x="95" y="81"/>
                  </a:lnTo>
                  <a:lnTo>
                    <a:pt x="96" y="80"/>
                  </a:lnTo>
                  <a:lnTo>
                    <a:pt x="97" y="80"/>
                  </a:lnTo>
                  <a:lnTo>
                    <a:pt x="98" y="80"/>
                  </a:lnTo>
                  <a:lnTo>
                    <a:pt x="98" y="79"/>
                  </a:lnTo>
                  <a:lnTo>
                    <a:pt x="99" y="78"/>
                  </a:lnTo>
                  <a:lnTo>
                    <a:pt x="100" y="78"/>
                  </a:lnTo>
                  <a:lnTo>
                    <a:pt x="100" y="77"/>
                  </a:lnTo>
                  <a:lnTo>
                    <a:pt x="101" y="77"/>
                  </a:lnTo>
                  <a:lnTo>
                    <a:pt x="101" y="76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3" y="73"/>
                  </a:lnTo>
                  <a:lnTo>
                    <a:pt x="104" y="73"/>
                  </a:lnTo>
                  <a:lnTo>
                    <a:pt x="104" y="73"/>
                  </a:lnTo>
                  <a:lnTo>
                    <a:pt x="105" y="73"/>
                  </a:lnTo>
                  <a:lnTo>
                    <a:pt x="106" y="72"/>
                  </a:lnTo>
                  <a:lnTo>
                    <a:pt x="105" y="72"/>
                  </a:lnTo>
                  <a:lnTo>
                    <a:pt x="106" y="71"/>
                  </a:lnTo>
                  <a:lnTo>
                    <a:pt x="106" y="70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7"/>
                  </a:lnTo>
                  <a:lnTo>
                    <a:pt x="112" y="66"/>
                  </a:lnTo>
                  <a:lnTo>
                    <a:pt x="112" y="65"/>
                  </a:lnTo>
                  <a:lnTo>
                    <a:pt x="113" y="65"/>
                  </a:lnTo>
                  <a:lnTo>
                    <a:pt x="114" y="65"/>
                  </a:lnTo>
                  <a:lnTo>
                    <a:pt x="115" y="64"/>
                  </a:lnTo>
                  <a:lnTo>
                    <a:pt x="116" y="64"/>
                  </a:lnTo>
                  <a:lnTo>
                    <a:pt x="117" y="63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9"/>
                  </a:lnTo>
                  <a:lnTo>
                    <a:pt x="117" y="59"/>
                  </a:lnTo>
                  <a:lnTo>
                    <a:pt x="117" y="58"/>
                  </a:lnTo>
                  <a:lnTo>
                    <a:pt x="118" y="57"/>
                  </a:lnTo>
                  <a:lnTo>
                    <a:pt x="118" y="56"/>
                  </a:lnTo>
                  <a:lnTo>
                    <a:pt x="119" y="55"/>
                  </a:lnTo>
                  <a:lnTo>
                    <a:pt x="119" y="54"/>
                  </a:lnTo>
                  <a:lnTo>
                    <a:pt x="120" y="53"/>
                  </a:lnTo>
                  <a:lnTo>
                    <a:pt x="120" y="53"/>
                  </a:lnTo>
                  <a:lnTo>
                    <a:pt x="120" y="52"/>
                  </a:lnTo>
                  <a:lnTo>
                    <a:pt x="121" y="51"/>
                  </a:lnTo>
                  <a:lnTo>
                    <a:pt x="122" y="50"/>
                  </a:lnTo>
                  <a:lnTo>
                    <a:pt x="123" y="50"/>
                  </a:lnTo>
                  <a:lnTo>
                    <a:pt x="123" y="50"/>
                  </a:lnTo>
                  <a:lnTo>
                    <a:pt x="123" y="49"/>
                  </a:lnTo>
                  <a:lnTo>
                    <a:pt x="124" y="49"/>
                  </a:lnTo>
                  <a:lnTo>
                    <a:pt x="125" y="49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7" y="47"/>
                  </a:lnTo>
                  <a:lnTo>
                    <a:pt x="129" y="46"/>
                  </a:lnTo>
                  <a:lnTo>
                    <a:pt x="130" y="46"/>
                  </a:lnTo>
                  <a:lnTo>
                    <a:pt x="130" y="46"/>
                  </a:lnTo>
                  <a:lnTo>
                    <a:pt x="130" y="45"/>
                  </a:lnTo>
                  <a:lnTo>
                    <a:pt x="131" y="45"/>
                  </a:lnTo>
                  <a:lnTo>
                    <a:pt x="132" y="44"/>
                  </a:lnTo>
                  <a:lnTo>
                    <a:pt x="132" y="43"/>
                  </a:lnTo>
                  <a:lnTo>
                    <a:pt x="133" y="43"/>
                  </a:lnTo>
                  <a:lnTo>
                    <a:pt x="134" y="42"/>
                  </a:lnTo>
                  <a:lnTo>
                    <a:pt x="134" y="41"/>
                  </a:lnTo>
                  <a:lnTo>
                    <a:pt x="135" y="40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36" y="39"/>
                  </a:lnTo>
                  <a:lnTo>
                    <a:pt x="137" y="38"/>
                  </a:lnTo>
                  <a:lnTo>
                    <a:pt x="138" y="37"/>
                  </a:lnTo>
                  <a:lnTo>
                    <a:pt x="138" y="36"/>
                  </a:lnTo>
                  <a:lnTo>
                    <a:pt x="139" y="37"/>
                  </a:lnTo>
                  <a:lnTo>
                    <a:pt x="139" y="36"/>
                  </a:lnTo>
                  <a:lnTo>
                    <a:pt x="138" y="36"/>
                  </a:lnTo>
                  <a:lnTo>
                    <a:pt x="138" y="35"/>
                  </a:lnTo>
                  <a:lnTo>
                    <a:pt x="138" y="34"/>
                  </a:lnTo>
                  <a:lnTo>
                    <a:pt x="139" y="34"/>
                  </a:lnTo>
                  <a:lnTo>
                    <a:pt x="139" y="33"/>
                  </a:lnTo>
                  <a:lnTo>
                    <a:pt x="139" y="32"/>
                  </a:lnTo>
                  <a:lnTo>
                    <a:pt x="140" y="31"/>
                  </a:lnTo>
                  <a:lnTo>
                    <a:pt x="142" y="31"/>
                  </a:lnTo>
                  <a:lnTo>
                    <a:pt x="143" y="31"/>
                  </a:lnTo>
                  <a:lnTo>
                    <a:pt x="143" y="30"/>
                  </a:lnTo>
                  <a:lnTo>
                    <a:pt x="144" y="29"/>
                  </a:lnTo>
                  <a:lnTo>
                    <a:pt x="144" y="28"/>
                  </a:lnTo>
                  <a:lnTo>
                    <a:pt x="145" y="27"/>
                  </a:lnTo>
                  <a:lnTo>
                    <a:pt x="145" y="27"/>
                  </a:lnTo>
                  <a:lnTo>
                    <a:pt x="146" y="26"/>
                  </a:lnTo>
                  <a:lnTo>
                    <a:pt x="146" y="25"/>
                  </a:lnTo>
                  <a:lnTo>
                    <a:pt x="145" y="24"/>
                  </a:lnTo>
                  <a:lnTo>
                    <a:pt x="145" y="23"/>
                  </a:lnTo>
                  <a:lnTo>
                    <a:pt x="145" y="22"/>
                  </a:lnTo>
                  <a:lnTo>
                    <a:pt x="145" y="21"/>
                  </a:lnTo>
                  <a:lnTo>
                    <a:pt x="144" y="20"/>
                  </a:lnTo>
                  <a:lnTo>
                    <a:pt x="145" y="20"/>
                  </a:lnTo>
                  <a:lnTo>
                    <a:pt x="145" y="19"/>
                  </a:lnTo>
                  <a:lnTo>
                    <a:pt x="145" y="18"/>
                  </a:lnTo>
                  <a:lnTo>
                    <a:pt x="145" y="17"/>
                  </a:lnTo>
                  <a:lnTo>
                    <a:pt x="146" y="16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46" y="14"/>
                  </a:lnTo>
                  <a:lnTo>
                    <a:pt x="147" y="13"/>
                  </a:lnTo>
                  <a:lnTo>
                    <a:pt x="147" y="12"/>
                  </a:lnTo>
                  <a:lnTo>
                    <a:pt x="147" y="11"/>
                  </a:lnTo>
                  <a:lnTo>
                    <a:pt x="148" y="11"/>
                  </a:lnTo>
                  <a:lnTo>
                    <a:pt x="148" y="10"/>
                  </a:lnTo>
                  <a:lnTo>
                    <a:pt x="149" y="9"/>
                  </a:lnTo>
                  <a:lnTo>
                    <a:pt x="149" y="8"/>
                  </a:lnTo>
                  <a:lnTo>
                    <a:pt x="149" y="8"/>
                  </a:lnTo>
                  <a:lnTo>
                    <a:pt x="150" y="7"/>
                  </a:lnTo>
                  <a:lnTo>
                    <a:pt x="150" y="6"/>
                  </a:lnTo>
                  <a:lnTo>
                    <a:pt x="150" y="5"/>
                  </a:lnTo>
                  <a:lnTo>
                    <a:pt x="150" y="4"/>
                  </a:lnTo>
                  <a:lnTo>
                    <a:pt x="151" y="2"/>
                  </a:lnTo>
                  <a:lnTo>
                    <a:pt x="152" y="2"/>
                  </a:lnTo>
                  <a:lnTo>
                    <a:pt x="153" y="2"/>
                  </a:lnTo>
                  <a:lnTo>
                    <a:pt x="154" y="2"/>
                  </a:lnTo>
                  <a:lnTo>
                    <a:pt x="154" y="1"/>
                  </a:lnTo>
                  <a:lnTo>
                    <a:pt x="155" y="1"/>
                  </a:lnTo>
                  <a:lnTo>
                    <a:pt x="15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2093" y="1787"/>
              <a:ext cx="587" cy="225"/>
            </a:xfrm>
            <a:custGeom>
              <a:avLst/>
              <a:gdLst/>
              <a:ahLst/>
              <a:cxnLst>
                <a:cxn ang="0">
                  <a:pos x="7" y="212"/>
                </a:cxn>
                <a:cxn ang="0">
                  <a:pos x="19" y="211"/>
                </a:cxn>
                <a:cxn ang="0">
                  <a:pos x="19" y="198"/>
                </a:cxn>
                <a:cxn ang="0">
                  <a:pos x="25" y="185"/>
                </a:cxn>
                <a:cxn ang="0">
                  <a:pos x="28" y="171"/>
                </a:cxn>
                <a:cxn ang="0">
                  <a:pos x="41" y="164"/>
                </a:cxn>
                <a:cxn ang="0">
                  <a:pos x="55" y="157"/>
                </a:cxn>
                <a:cxn ang="0">
                  <a:pos x="66" y="144"/>
                </a:cxn>
                <a:cxn ang="0">
                  <a:pos x="64" y="133"/>
                </a:cxn>
                <a:cxn ang="0">
                  <a:pos x="78" y="126"/>
                </a:cxn>
                <a:cxn ang="0">
                  <a:pos x="91" y="123"/>
                </a:cxn>
                <a:cxn ang="0">
                  <a:pos x="94" y="113"/>
                </a:cxn>
                <a:cxn ang="0">
                  <a:pos x="92" y="100"/>
                </a:cxn>
                <a:cxn ang="0">
                  <a:pos x="89" y="89"/>
                </a:cxn>
                <a:cxn ang="0">
                  <a:pos x="94" y="77"/>
                </a:cxn>
                <a:cxn ang="0">
                  <a:pos x="102" y="66"/>
                </a:cxn>
                <a:cxn ang="0">
                  <a:pos x="113" y="56"/>
                </a:cxn>
                <a:cxn ang="0">
                  <a:pos x="127" y="53"/>
                </a:cxn>
                <a:cxn ang="0">
                  <a:pos x="133" y="66"/>
                </a:cxn>
                <a:cxn ang="0">
                  <a:pos x="134" y="80"/>
                </a:cxn>
                <a:cxn ang="0">
                  <a:pos x="128" y="93"/>
                </a:cxn>
                <a:cxn ang="0">
                  <a:pos x="122" y="106"/>
                </a:cxn>
                <a:cxn ang="0">
                  <a:pos x="123" y="114"/>
                </a:cxn>
                <a:cxn ang="0">
                  <a:pos x="134" y="109"/>
                </a:cxn>
                <a:cxn ang="0">
                  <a:pos x="142" y="119"/>
                </a:cxn>
                <a:cxn ang="0">
                  <a:pos x="145" y="134"/>
                </a:cxn>
                <a:cxn ang="0">
                  <a:pos x="159" y="125"/>
                </a:cxn>
                <a:cxn ang="0">
                  <a:pos x="182" y="113"/>
                </a:cxn>
                <a:cxn ang="0">
                  <a:pos x="195" y="125"/>
                </a:cxn>
                <a:cxn ang="0">
                  <a:pos x="201" y="113"/>
                </a:cxn>
                <a:cxn ang="0">
                  <a:pos x="211" y="102"/>
                </a:cxn>
                <a:cxn ang="0">
                  <a:pos x="219" y="91"/>
                </a:cxn>
                <a:cxn ang="0">
                  <a:pos x="238" y="106"/>
                </a:cxn>
                <a:cxn ang="0">
                  <a:pos x="233" y="118"/>
                </a:cxn>
                <a:cxn ang="0">
                  <a:pos x="231" y="132"/>
                </a:cxn>
                <a:cxn ang="0">
                  <a:pos x="244" y="125"/>
                </a:cxn>
                <a:cxn ang="0">
                  <a:pos x="255" y="117"/>
                </a:cxn>
                <a:cxn ang="0">
                  <a:pos x="272" y="108"/>
                </a:cxn>
                <a:cxn ang="0">
                  <a:pos x="293" y="107"/>
                </a:cxn>
                <a:cxn ang="0">
                  <a:pos x="313" y="113"/>
                </a:cxn>
                <a:cxn ang="0">
                  <a:pos x="324" y="119"/>
                </a:cxn>
                <a:cxn ang="0">
                  <a:pos x="335" y="125"/>
                </a:cxn>
                <a:cxn ang="0">
                  <a:pos x="347" y="135"/>
                </a:cxn>
                <a:cxn ang="0">
                  <a:pos x="369" y="118"/>
                </a:cxn>
                <a:cxn ang="0">
                  <a:pos x="382" y="117"/>
                </a:cxn>
                <a:cxn ang="0">
                  <a:pos x="382" y="137"/>
                </a:cxn>
                <a:cxn ang="0">
                  <a:pos x="421" y="139"/>
                </a:cxn>
                <a:cxn ang="0">
                  <a:pos x="421" y="125"/>
                </a:cxn>
                <a:cxn ang="0">
                  <a:pos x="433" y="119"/>
                </a:cxn>
                <a:cxn ang="0">
                  <a:pos x="446" y="131"/>
                </a:cxn>
                <a:cxn ang="0">
                  <a:pos x="459" y="139"/>
                </a:cxn>
                <a:cxn ang="0">
                  <a:pos x="472" y="144"/>
                </a:cxn>
                <a:cxn ang="0">
                  <a:pos x="484" y="151"/>
                </a:cxn>
                <a:cxn ang="0">
                  <a:pos x="492" y="146"/>
                </a:cxn>
                <a:cxn ang="0">
                  <a:pos x="544" y="107"/>
                </a:cxn>
                <a:cxn ang="0">
                  <a:pos x="548" y="94"/>
                </a:cxn>
                <a:cxn ang="0">
                  <a:pos x="554" y="72"/>
                </a:cxn>
                <a:cxn ang="0">
                  <a:pos x="585" y="25"/>
                </a:cxn>
                <a:cxn ang="0">
                  <a:pos x="573" y="18"/>
                </a:cxn>
                <a:cxn ang="0">
                  <a:pos x="574" y="3"/>
                </a:cxn>
              </a:cxnLst>
              <a:rect l="0" t="0" r="r" b="b"/>
              <a:pathLst>
                <a:path w="587" h="225">
                  <a:moveTo>
                    <a:pt x="0" y="225"/>
                  </a:moveTo>
                  <a:lnTo>
                    <a:pt x="1" y="224"/>
                  </a:lnTo>
                  <a:lnTo>
                    <a:pt x="2" y="224"/>
                  </a:lnTo>
                  <a:lnTo>
                    <a:pt x="2" y="223"/>
                  </a:lnTo>
                  <a:lnTo>
                    <a:pt x="3" y="222"/>
                  </a:lnTo>
                  <a:lnTo>
                    <a:pt x="3" y="221"/>
                  </a:lnTo>
                  <a:lnTo>
                    <a:pt x="4" y="221"/>
                  </a:lnTo>
                  <a:lnTo>
                    <a:pt x="4" y="221"/>
                  </a:lnTo>
                  <a:lnTo>
                    <a:pt x="5" y="220"/>
                  </a:lnTo>
                  <a:lnTo>
                    <a:pt x="5" y="219"/>
                  </a:lnTo>
                  <a:lnTo>
                    <a:pt x="5" y="218"/>
                  </a:lnTo>
                  <a:lnTo>
                    <a:pt x="6" y="217"/>
                  </a:lnTo>
                  <a:lnTo>
                    <a:pt x="7" y="216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7" y="213"/>
                  </a:lnTo>
                  <a:lnTo>
                    <a:pt x="7" y="212"/>
                  </a:lnTo>
                  <a:lnTo>
                    <a:pt x="7" y="211"/>
                  </a:lnTo>
                  <a:lnTo>
                    <a:pt x="8" y="211"/>
                  </a:lnTo>
                  <a:lnTo>
                    <a:pt x="8" y="210"/>
                  </a:lnTo>
                  <a:lnTo>
                    <a:pt x="9" y="209"/>
                  </a:lnTo>
                  <a:lnTo>
                    <a:pt x="10" y="209"/>
                  </a:lnTo>
                  <a:lnTo>
                    <a:pt x="11" y="209"/>
                  </a:lnTo>
                  <a:lnTo>
                    <a:pt x="12" y="208"/>
                  </a:lnTo>
                  <a:lnTo>
                    <a:pt x="13" y="208"/>
                  </a:lnTo>
                  <a:lnTo>
                    <a:pt x="13" y="208"/>
                  </a:lnTo>
                  <a:lnTo>
                    <a:pt x="14" y="208"/>
                  </a:lnTo>
                  <a:lnTo>
                    <a:pt x="15" y="208"/>
                  </a:lnTo>
                  <a:lnTo>
                    <a:pt x="16" y="208"/>
                  </a:lnTo>
                  <a:lnTo>
                    <a:pt x="17" y="208"/>
                  </a:lnTo>
                  <a:lnTo>
                    <a:pt x="18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19" y="211"/>
                  </a:lnTo>
                  <a:lnTo>
                    <a:pt x="19" y="211"/>
                  </a:lnTo>
                  <a:lnTo>
                    <a:pt x="20" y="210"/>
                  </a:lnTo>
                  <a:lnTo>
                    <a:pt x="20" y="209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0" y="207"/>
                  </a:lnTo>
                  <a:lnTo>
                    <a:pt x="20" y="206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19" y="203"/>
                  </a:lnTo>
                  <a:lnTo>
                    <a:pt x="19" y="202"/>
                  </a:lnTo>
                  <a:lnTo>
                    <a:pt x="19" y="202"/>
                  </a:lnTo>
                  <a:lnTo>
                    <a:pt x="19" y="202"/>
                  </a:lnTo>
                  <a:lnTo>
                    <a:pt x="19" y="201"/>
                  </a:lnTo>
                  <a:lnTo>
                    <a:pt x="19" y="200"/>
                  </a:lnTo>
                  <a:lnTo>
                    <a:pt x="19" y="199"/>
                  </a:lnTo>
                  <a:lnTo>
                    <a:pt x="19" y="198"/>
                  </a:lnTo>
                  <a:lnTo>
                    <a:pt x="19" y="197"/>
                  </a:lnTo>
                  <a:lnTo>
                    <a:pt x="19" y="196"/>
                  </a:lnTo>
                  <a:lnTo>
                    <a:pt x="19" y="195"/>
                  </a:lnTo>
                  <a:lnTo>
                    <a:pt x="20" y="195"/>
                  </a:lnTo>
                  <a:lnTo>
                    <a:pt x="20" y="194"/>
                  </a:lnTo>
                  <a:lnTo>
                    <a:pt x="21" y="194"/>
                  </a:lnTo>
                  <a:lnTo>
                    <a:pt x="21" y="192"/>
                  </a:lnTo>
                  <a:lnTo>
                    <a:pt x="21" y="191"/>
                  </a:lnTo>
                  <a:lnTo>
                    <a:pt x="21" y="190"/>
                  </a:lnTo>
                  <a:lnTo>
                    <a:pt x="22" y="190"/>
                  </a:lnTo>
                  <a:lnTo>
                    <a:pt x="22" y="189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4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6" y="183"/>
                  </a:lnTo>
                  <a:lnTo>
                    <a:pt x="26" y="183"/>
                  </a:lnTo>
                  <a:lnTo>
                    <a:pt x="26" y="182"/>
                  </a:lnTo>
                  <a:lnTo>
                    <a:pt x="27" y="182"/>
                  </a:lnTo>
                  <a:lnTo>
                    <a:pt x="27" y="181"/>
                  </a:lnTo>
                  <a:lnTo>
                    <a:pt x="28" y="180"/>
                  </a:lnTo>
                  <a:lnTo>
                    <a:pt x="28" y="179"/>
                  </a:lnTo>
                  <a:lnTo>
                    <a:pt x="28" y="178"/>
                  </a:lnTo>
                  <a:lnTo>
                    <a:pt x="28" y="177"/>
                  </a:lnTo>
                  <a:lnTo>
                    <a:pt x="28" y="176"/>
                  </a:lnTo>
                  <a:lnTo>
                    <a:pt x="27" y="176"/>
                  </a:lnTo>
                  <a:lnTo>
                    <a:pt x="27" y="175"/>
                  </a:lnTo>
                  <a:lnTo>
                    <a:pt x="27" y="174"/>
                  </a:lnTo>
                  <a:lnTo>
                    <a:pt x="27" y="173"/>
                  </a:lnTo>
                  <a:lnTo>
                    <a:pt x="28" y="172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2" y="170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3" y="167"/>
                  </a:lnTo>
                  <a:lnTo>
                    <a:pt x="34" y="166"/>
                  </a:lnTo>
                  <a:lnTo>
                    <a:pt x="35" y="165"/>
                  </a:lnTo>
                  <a:lnTo>
                    <a:pt x="36" y="165"/>
                  </a:lnTo>
                  <a:lnTo>
                    <a:pt x="37" y="164"/>
                  </a:lnTo>
                  <a:lnTo>
                    <a:pt x="38" y="164"/>
                  </a:lnTo>
                  <a:lnTo>
                    <a:pt x="39" y="165"/>
                  </a:lnTo>
                  <a:lnTo>
                    <a:pt x="39" y="166"/>
                  </a:lnTo>
                  <a:lnTo>
                    <a:pt x="40" y="166"/>
                  </a:lnTo>
                  <a:lnTo>
                    <a:pt x="40" y="165"/>
                  </a:lnTo>
                  <a:lnTo>
                    <a:pt x="41" y="164"/>
                  </a:lnTo>
                  <a:lnTo>
                    <a:pt x="42" y="164"/>
                  </a:lnTo>
                  <a:lnTo>
                    <a:pt x="43" y="163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5" y="162"/>
                  </a:lnTo>
                  <a:lnTo>
                    <a:pt x="46" y="162"/>
                  </a:lnTo>
                  <a:lnTo>
                    <a:pt x="47" y="162"/>
                  </a:lnTo>
                  <a:lnTo>
                    <a:pt x="48" y="161"/>
                  </a:lnTo>
                  <a:lnTo>
                    <a:pt x="50" y="160"/>
                  </a:lnTo>
                  <a:lnTo>
                    <a:pt x="51" y="160"/>
                  </a:lnTo>
                  <a:lnTo>
                    <a:pt x="51" y="159"/>
                  </a:lnTo>
                  <a:lnTo>
                    <a:pt x="51" y="159"/>
                  </a:lnTo>
                  <a:lnTo>
                    <a:pt x="52" y="159"/>
                  </a:lnTo>
                  <a:lnTo>
                    <a:pt x="52" y="158"/>
                  </a:lnTo>
                  <a:lnTo>
                    <a:pt x="53" y="158"/>
                  </a:lnTo>
                  <a:lnTo>
                    <a:pt x="54" y="157"/>
                  </a:lnTo>
                  <a:lnTo>
                    <a:pt x="55" y="157"/>
                  </a:lnTo>
                  <a:lnTo>
                    <a:pt x="56" y="157"/>
                  </a:lnTo>
                  <a:lnTo>
                    <a:pt x="57" y="157"/>
                  </a:lnTo>
                  <a:lnTo>
                    <a:pt x="58" y="156"/>
                  </a:lnTo>
                  <a:lnTo>
                    <a:pt x="59" y="155"/>
                  </a:lnTo>
                  <a:lnTo>
                    <a:pt x="60" y="154"/>
                  </a:lnTo>
                  <a:lnTo>
                    <a:pt x="61" y="153"/>
                  </a:lnTo>
                  <a:lnTo>
                    <a:pt x="62" y="152"/>
                  </a:lnTo>
                  <a:lnTo>
                    <a:pt x="63" y="152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5" y="150"/>
                  </a:lnTo>
                  <a:lnTo>
                    <a:pt x="66" y="149"/>
                  </a:lnTo>
                  <a:lnTo>
                    <a:pt x="66" y="148"/>
                  </a:lnTo>
                  <a:lnTo>
                    <a:pt x="66" y="147"/>
                  </a:lnTo>
                  <a:lnTo>
                    <a:pt x="67" y="146"/>
                  </a:lnTo>
                  <a:lnTo>
                    <a:pt x="67" y="145"/>
                  </a:lnTo>
                  <a:lnTo>
                    <a:pt x="66" y="144"/>
                  </a:lnTo>
                  <a:lnTo>
                    <a:pt x="65" y="144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3" y="143"/>
                  </a:lnTo>
                  <a:lnTo>
                    <a:pt x="62" y="142"/>
                  </a:lnTo>
                  <a:lnTo>
                    <a:pt x="61" y="141"/>
                  </a:lnTo>
                  <a:lnTo>
                    <a:pt x="61" y="140"/>
                  </a:lnTo>
                  <a:lnTo>
                    <a:pt x="60" y="139"/>
                  </a:lnTo>
                  <a:lnTo>
                    <a:pt x="60" y="138"/>
                  </a:lnTo>
                  <a:lnTo>
                    <a:pt x="61" y="138"/>
                  </a:lnTo>
                  <a:lnTo>
                    <a:pt x="61" y="137"/>
                  </a:lnTo>
                  <a:lnTo>
                    <a:pt x="61" y="136"/>
                  </a:lnTo>
                  <a:lnTo>
                    <a:pt x="62" y="136"/>
                  </a:lnTo>
                  <a:lnTo>
                    <a:pt x="62" y="135"/>
                  </a:lnTo>
                  <a:lnTo>
                    <a:pt x="63" y="134"/>
                  </a:lnTo>
                  <a:lnTo>
                    <a:pt x="64" y="134"/>
                  </a:lnTo>
                  <a:lnTo>
                    <a:pt x="64" y="133"/>
                  </a:lnTo>
                  <a:lnTo>
                    <a:pt x="65" y="132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7" y="132"/>
                  </a:lnTo>
                  <a:lnTo>
                    <a:pt x="68" y="132"/>
                  </a:lnTo>
                  <a:lnTo>
                    <a:pt x="69" y="131"/>
                  </a:lnTo>
                  <a:lnTo>
                    <a:pt x="70" y="131"/>
                  </a:lnTo>
                  <a:lnTo>
                    <a:pt x="70" y="131"/>
                  </a:lnTo>
                  <a:lnTo>
                    <a:pt x="71" y="130"/>
                  </a:lnTo>
                  <a:lnTo>
                    <a:pt x="72" y="130"/>
                  </a:lnTo>
                  <a:lnTo>
                    <a:pt x="73" y="129"/>
                  </a:lnTo>
                  <a:lnTo>
                    <a:pt x="74" y="129"/>
                  </a:lnTo>
                  <a:lnTo>
                    <a:pt x="75" y="128"/>
                  </a:lnTo>
                  <a:lnTo>
                    <a:pt x="76" y="127"/>
                  </a:lnTo>
                  <a:lnTo>
                    <a:pt x="77" y="127"/>
                  </a:lnTo>
                  <a:lnTo>
                    <a:pt x="77" y="126"/>
                  </a:lnTo>
                  <a:lnTo>
                    <a:pt x="78" y="126"/>
                  </a:lnTo>
                  <a:lnTo>
                    <a:pt x="79" y="126"/>
                  </a:lnTo>
                  <a:lnTo>
                    <a:pt x="80" y="126"/>
                  </a:lnTo>
                  <a:lnTo>
                    <a:pt x="81" y="126"/>
                  </a:lnTo>
                  <a:lnTo>
                    <a:pt x="82" y="127"/>
                  </a:lnTo>
                  <a:lnTo>
                    <a:pt x="82" y="126"/>
                  </a:lnTo>
                  <a:lnTo>
                    <a:pt x="83" y="126"/>
                  </a:lnTo>
                  <a:lnTo>
                    <a:pt x="83" y="125"/>
                  </a:lnTo>
                  <a:lnTo>
                    <a:pt x="84" y="125"/>
                  </a:lnTo>
                  <a:lnTo>
                    <a:pt x="85" y="125"/>
                  </a:lnTo>
                  <a:lnTo>
                    <a:pt x="85" y="125"/>
                  </a:lnTo>
                  <a:lnTo>
                    <a:pt x="86" y="125"/>
                  </a:lnTo>
                  <a:lnTo>
                    <a:pt x="87" y="125"/>
                  </a:lnTo>
                  <a:lnTo>
                    <a:pt x="88" y="125"/>
                  </a:lnTo>
                  <a:lnTo>
                    <a:pt x="89" y="125"/>
                  </a:lnTo>
                  <a:lnTo>
                    <a:pt x="89" y="124"/>
                  </a:lnTo>
                  <a:lnTo>
                    <a:pt x="90" y="124"/>
                  </a:lnTo>
                  <a:lnTo>
                    <a:pt x="91" y="123"/>
                  </a:lnTo>
                  <a:lnTo>
                    <a:pt x="92" y="123"/>
                  </a:lnTo>
                  <a:lnTo>
                    <a:pt x="93" y="122"/>
                  </a:lnTo>
                  <a:lnTo>
                    <a:pt x="94" y="122"/>
                  </a:lnTo>
                  <a:lnTo>
                    <a:pt x="94" y="121"/>
                  </a:lnTo>
                  <a:lnTo>
                    <a:pt x="93" y="120"/>
                  </a:lnTo>
                  <a:lnTo>
                    <a:pt x="92" y="120"/>
                  </a:lnTo>
                  <a:lnTo>
                    <a:pt x="92" y="119"/>
                  </a:lnTo>
                  <a:lnTo>
                    <a:pt x="91" y="119"/>
                  </a:lnTo>
                  <a:lnTo>
                    <a:pt x="91" y="119"/>
                  </a:lnTo>
                  <a:lnTo>
                    <a:pt x="90" y="118"/>
                  </a:lnTo>
                  <a:lnTo>
                    <a:pt x="90" y="117"/>
                  </a:lnTo>
                  <a:lnTo>
                    <a:pt x="91" y="116"/>
                  </a:lnTo>
                  <a:lnTo>
                    <a:pt x="91" y="115"/>
                  </a:lnTo>
                  <a:lnTo>
                    <a:pt x="92" y="115"/>
                  </a:lnTo>
                  <a:lnTo>
                    <a:pt x="92" y="114"/>
                  </a:lnTo>
                  <a:lnTo>
                    <a:pt x="93" y="113"/>
                  </a:lnTo>
                  <a:lnTo>
                    <a:pt x="94" y="113"/>
                  </a:lnTo>
                  <a:lnTo>
                    <a:pt x="95" y="113"/>
                  </a:lnTo>
                  <a:lnTo>
                    <a:pt x="95" y="112"/>
                  </a:lnTo>
                  <a:lnTo>
                    <a:pt x="96" y="111"/>
                  </a:lnTo>
                  <a:lnTo>
                    <a:pt x="96" y="110"/>
                  </a:lnTo>
                  <a:lnTo>
                    <a:pt x="96" y="109"/>
                  </a:lnTo>
                  <a:lnTo>
                    <a:pt x="96" y="108"/>
                  </a:lnTo>
                  <a:lnTo>
                    <a:pt x="96" y="107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5"/>
                  </a:lnTo>
                  <a:lnTo>
                    <a:pt x="96" y="104"/>
                  </a:lnTo>
                  <a:lnTo>
                    <a:pt x="96" y="103"/>
                  </a:lnTo>
                  <a:lnTo>
                    <a:pt x="95" y="103"/>
                  </a:lnTo>
                  <a:lnTo>
                    <a:pt x="94" y="102"/>
                  </a:lnTo>
                  <a:lnTo>
                    <a:pt x="93" y="101"/>
                  </a:lnTo>
                  <a:lnTo>
                    <a:pt x="93" y="100"/>
                  </a:lnTo>
                  <a:lnTo>
                    <a:pt x="92" y="100"/>
                  </a:lnTo>
                  <a:lnTo>
                    <a:pt x="92" y="99"/>
                  </a:lnTo>
                  <a:lnTo>
                    <a:pt x="93" y="99"/>
                  </a:lnTo>
                  <a:lnTo>
                    <a:pt x="93" y="98"/>
                  </a:lnTo>
                  <a:lnTo>
                    <a:pt x="93" y="97"/>
                  </a:lnTo>
                  <a:lnTo>
                    <a:pt x="93" y="96"/>
                  </a:lnTo>
                  <a:lnTo>
                    <a:pt x="94" y="96"/>
                  </a:lnTo>
                  <a:lnTo>
                    <a:pt x="94" y="95"/>
                  </a:lnTo>
                  <a:lnTo>
                    <a:pt x="94" y="94"/>
                  </a:lnTo>
                  <a:lnTo>
                    <a:pt x="93" y="94"/>
                  </a:lnTo>
                  <a:lnTo>
                    <a:pt x="92" y="93"/>
                  </a:lnTo>
                  <a:lnTo>
                    <a:pt x="91" y="93"/>
                  </a:lnTo>
                  <a:lnTo>
                    <a:pt x="91" y="92"/>
                  </a:lnTo>
                  <a:lnTo>
                    <a:pt x="90" y="92"/>
                  </a:lnTo>
                  <a:lnTo>
                    <a:pt x="89" y="92"/>
                  </a:lnTo>
                  <a:lnTo>
                    <a:pt x="89" y="91"/>
                  </a:lnTo>
                  <a:lnTo>
                    <a:pt x="89" y="90"/>
                  </a:lnTo>
                  <a:lnTo>
                    <a:pt x="89" y="89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7" y="88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8" y="87"/>
                  </a:lnTo>
                  <a:lnTo>
                    <a:pt x="89" y="86"/>
                  </a:lnTo>
                  <a:lnTo>
                    <a:pt x="89" y="85"/>
                  </a:lnTo>
                  <a:lnTo>
                    <a:pt x="89" y="84"/>
                  </a:lnTo>
                  <a:lnTo>
                    <a:pt x="90" y="83"/>
                  </a:lnTo>
                  <a:lnTo>
                    <a:pt x="90" y="82"/>
                  </a:lnTo>
                  <a:lnTo>
                    <a:pt x="91" y="81"/>
                  </a:lnTo>
                  <a:lnTo>
                    <a:pt x="92" y="81"/>
                  </a:lnTo>
                  <a:lnTo>
                    <a:pt x="92" y="80"/>
                  </a:lnTo>
                  <a:lnTo>
                    <a:pt x="93" y="79"/>
                  </a:lnTo>
                  <a:lnTo>
                    <a:pt x="93" y="78"/>
                  </a:lnTo>
                  <a:lnTo>
                    <a:pt x="94" y="77"/>
                  </a:lnTo>
                  <a:lnTo>
                    <a:pt x="94" y="76"/>
                  </a:lnTo>
                  <a:lnTo>
                    <a:pt x="95" y="75"/>
                  </a:lnTo>
                  <a:lnTo>
                    <a:pt x="96" y="75"/>
                  </a:lnTo>
                  <a:lnTo>
                    <a:pt x="96" y="74"/>
                  </a:lnTo>
                  <a:lnTo>
                    <a:pt x="97" y="73"/>
                  </a:lnTo>
                  <a:lnTo>
                    <a:pt x="97" y="72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8" y="70"/>
                  </a:lnTo>
                  <a:lnTo>
                    <a:pt x="98" y="69"/>
                  </a:lnTo>
                  <a:lnTo>
                    <a:pt x="99" y="69"/>
                  </a:lnTo>
                  <a:lnTo>
                    <a:pt x="99" y="68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1" y="68"/>
                  </a:lnTo>
                  <a:lnTo>
                    <a:pt x="101" y="67"/>
                  </a:lnTo>
                  <a:lnTo>
                    <a:pt x="102" y="66"/>
                  </a:lnTo>
                  <a:lnTo>
                    <a:pt x="102" y="66"/>
                  </a:lnTo>
                  <a:lnTo>
                    <a:pt x="102" y="65"/>
                  </a:lnTo>
                  <a:lnTo>
                    <a:pt x="103" y="64"/>
                  </a:lnTo>
                  <a:lnTo>
                    <a:pt x="104" y="63"/>
                  </a:lnTo>
                  <a:lnTo>
                    <a:pt x="105" y="63"/>
                  </a:lnTo>
                  <a:lnTo>
                    <a:pt x="105" y="62"/>
                  </a:lnTo>
                  <a:lnTo>
                    <a:pt x="106" y="62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59"/>
                  </a:lnTo>
                  <a:lnTo>
                    <a:pt x="109" y="59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0" y="57"/>
                  </a:lnTo>
                  <a:lnTo>
                    <a:pt x="111" y="57"/>
                  </a:lnTo>
                  <a:lnTo>
                    <a:pt x="112" y="56"/>
                  </a:lnTo>
                  <a:lnTo>
                    <a:pt x="113" y="56"/>
                  </a:lnTo>
                  <a:lnTo>
                    <a:pt x="114" y="55"/>
                  </a:lnTo>
                  <a:lnTo>
                    <a:pt x="115" y="54"/>
                  </a:lnTo>
                  <a:lnTo>
                    <a:pt x="115" y="54"/>
                  </a:lnTo>
                  <a:lnTo>
                    <a:pt x="116" y="53"/>
                  </a:lnTo>
                  <a:lnTo>
                    <a:pt x="117" y="52"/>
                  </a:lnTo>
                  <a:lnTo>
                    <a:pt x="118" y="52"/>
                  </a:lnTo>
                  <a:lnTo>
                    <a:pt x="119" y="51"/>
                  </a:lnTo>
                  <a:lnTo>
                    <a:pt x="120" y="50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22" y="49"/>
                  </a:lnTo>
                  <a:lnTo>
                    <a:pt x="123" y="49"/>
                  </a:lnTo>
                  <a:lnTo>
                    <a:pt x="124" y="50"/>
                  </a:lnTo>
                  <a:lnTo>
                    <a:pt x="125" y="51"/>
                  </a:lnTo>
                  <a:lnTo>
                    <a:pt x="126" y="52"/>
                  </a:lnTo>
                  <a:lnTo>
                    <a:pt x="126" y="53"/>
                  </a:lnTo>
                  <a:lnTo>
                    <a:pt x="127" y="53"/>
                  </a:lnTo>
                  <a:lnTo>
                    <a:pt x="127" y="54"/>
                  </a:lnTo>
                  <a:lnTo>
                    <a:pt x="127" y="55"/>
                  </a:lnTo>
                  <a:lnTo>
                    <a:pt x="127" y="56"/>
                  </a:lnTo>
                  <a:lnTo>
                    <a:pt x="128" y="56"/>
                  </a:lnTo>
                  <a:lnTo>
                    <a:pt x="128" y="57"/>
                  </a:lnTo>
                  <a:lnTo>
                    <a:pt x="128" y="58"/>
                  </a:lnTo>
                  <a:lnTo>
                    <a:pt x="129" y="59"/>
                  </a:lnTo>
                  <a:lnTo>
                    <a:pt x="130" y="60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3"/>
                  </a:lnTo>
                  <a:lnTo>
                    <a:pt x="130" y="64"/>
                  </a:lnTo>
                  <a:lnTo>
                    <a:pt x="130" y="65"/>
                  </a:lnTo>
                  <a:lnTo>
                    <a:pt x="131" y="66"/>
                  </a:lnTo>
                  <a:lnTo>
                    <a:pt x="133" y="65"/>
                  </a:lnTo>
                  <a:lnTo>
                    <a:pt x="133" y="66"/>
                  </a:lnTo>
                  <a:lnTo>
                    <a:pt x="133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9"/>
                  </a:lnTo>
                  <a:lnTo>
                    <a:pt x="134" y="69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4"/>
                  </a:lnTo>
                  <a:lnTo>
                    <a:pt x="135" y="75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34" y="78"/>
                  </a:lnTo>
                  <a:lnTo>
                    <a:pt x="134" y="79"/>
                  </a:lnTo>
                  <a:lnTo>
                    <a:pt x="134" y="80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34" y="82"/>
                  </a:lnTo>
                  <a:lnTo>
                    <a:pt x="134" y="83"/>
                  </a:lnTo>
                  <a:lnTo>
                    <a:pt x="134" y="84"/>
                  </a:lnTo>
                  <a:lnTo>
                    <a:pt x="133" y="84"/>
                  </a:lnTo>
                  <a:lnTo>
                    <a:pt x="133" y="85"/>
                  </a:lnTo>
                  <a:lnTo>
                    <a:pt x="133" y="86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1" y="88"/>
                  </a:lnTo>
                  <a:lnTo>
                    <a:pt x="130" y="89"/>
                  </a:lnTo>
                  <a:lnTo>
                    <a:pt x="130" y="90"/>
                  </a:lnTo>
                  <a:lnTo>
                    <a:pt x="130" y="91"/>
                  </a:lnTo>
                  <a:lnTo>
                    <a:pt x="129" y="91"/>
                  </a:lnTo>
                  <a:lnTo>
                    <a:pt x="128" y="92"/>
                  </a:lnTo>
                  <a:lnTo>
                    <a:pt x="128" y="93"/>
                  </a:lnTo>
                  <a:lnTo>
                    <a:pt x="128" y="94"/>
                  </a:lnTo>
                  <a:lnTo>
                    <a:pt x="128" y="94"/>
                  </a:lnTo>
                  <a:lnTo>
                    <a:pt x="128" y="95"/>
                  </a:lnTo>
                  <a:lnTo>
                    <a:pt x="127" y="96"/>
                  </a:lnTo>
                  <a:lnTo>
                    <a:pt x="127" y="97"/>
                  </a:lnTo>
                  <a:lnTo>
                    <a:pt x="127" y="98"/>
                  </a:lnTo>
                  <a:lnTo>
                    <a:pt x="126" y="99"/>
                  </a:lnTo>
                  <a:lnTo>
                    <a:pt x="125" y="100"/>
                  </a:lnTo>
                  <a:lnTo>
                    <a:pt x="125" y="100"/>
                  </a:lnTo>
                  <a:lnTo>
                    <a:pt x="124" y="101"/>
                  </a:lnTo>
                  <a:lnTo>
                    <a:pt x="124" y="102"/>
                  </a:lnTo>
                  <a:lnTo>
                    <a:pt x="124" y="103"/>
                  </a:lnTo>
                  <a:lnTo>
                    <a:pt x="124" y="104"/>
                  </a:lnTo>
                  <a:lnTo>
                    <a:pt x="123" y="105"/>
                  </a:lnTo>
                  <a:lnTo>
                    <a:pt x="123" y="106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21" y="106"/>
                  </a:lnTo>
                  <a:lnTo>
                    <a:pt x="121" y="107"/>
                  </a:lnTo>
                  <a:lnTo>
                    <a:pt x="121" y="108"/>
                  </a:lnTo>
                  <a:lnTo>
                    <a:pt x="121" y="108"/>
                  </a:lnTo>
                  <a:lnTo>
                    <a:pt x="120" y="109"/>
                  </a:lnTo>
                  <a:lnTo>
                    <a:pt x="120" y="110"/>
                  </a:lnTo>
                  <a:lnTo>
                    <a:pt x="121" y="110"/>
                  </a:lnTo>
                  <a:lnTo>
                    <a:pt x="121" y="111"/>
                  </a:lnTo>
                  <a:lnTo>
                    <a:pt x="121" y="111"/>
                  </a:lnTo>
                  <a:lnTo>
                    <a:pt x="122" y="111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4" y="112"/>
                  </a:lnTo>
                  <a:lnTo>
                    <a:pt x="124" y="113"/>
                  </a:lnTo>
                  <a:lnTo>
                    <a:pt x="123" y="113"/>
                  </a:lnTo>
                  <a:lnTo>
                    <a:pt x="123" y="113"/>
                  </a:lnTo>
                  <a:lnTo>
                    <a:pt x="123" y="114"/>
                  </a:lnTo>
                  <a:lnTo>
                    <a:pt x="125" y="114"/>
                  </a:lnTo>
                  <a:lnTo>
                    <a:pt x="126" y="113"/>
                  </a:lnTo>
                  <a:lnTo>
                    <a:pt x="127" y="113"/>
                  </a:lnTo>
                  <a:lnTo>
                    <a:pt x="127" y="113"/>
                  </a:lnTo>
                  <a:lnTo>
                    <a:pt x="127" y="112"/>
                  </a:lnTo>
                  <a:lnTo>
                    <a:pt x="128" y="112"/>
                  </a:lnTo>
                  <a:lnTo>
                    <a:pt x="128" y="111"/>
                  </a:lnTo>
                  <a:lnTo>
                    <a:pt x="128" y="110"/>
                  </a:lnTo>
                  <a:lnTo>
                    <a:pt x="128" y="109"/>
                  </a:lnTo>
                  <a:lnTo>
                    <a:pt x="129" y="110"/>
                  </a:lnTo>
                  <a:lnTo>
                    <a:pt x="130" y="109"/>
                  </a:lnTo>
                  <a:lnTo>
                    <a:pt x="131" y="109"/>
                  </a:lnTo>
                  <a:lnTo>
                    <a:pt x="132" y="109"/>
                  </a:lnTo>
                  <a:lnTo>
                    <a:pt x="133" y="109"/>
                  </a:lnTo>
                  <a:lnTo>
                    <a:pt x="133" y="108"/>
                  </a:lnTo>
                  <a:lnTo>
                    <a:pt x="134" y="109"/>
                  </a:lnTo>
                  <a:lnTo>
                    <a:pt x="134" y="109"/>
                  </a:lnTo>
                  <a:lnTo>
                    <a:pt x="135" y="109"/>
                  </a:lnTo>
                  <a:lnTo>
                    <a:pt x="136" y="110"/>
                  </a:lnTo>
                  <a:lnTo>
                    <a:pt x="137" y="110"/>
                  </a:lnTo>
                  <a:lnTo>
                    <a:pt x="137" y="111"/>
                  </a:lnTo>
                  <a:lnTo>
                    <a:pt x="138" y="111"/>
                  </a:lnTo>
                  <a:lnTo>
                    <a:pt x="138" y="112"/>
                  </a:lnTo>
                  <a:lnTo>
                    <a:pt x="139" y="112"/>
                  </a:lnTo>
                  <a:lnTo>
                    <a:pt x="139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1" y="117"/>
                  </a:lnTo>
                  <a:lnTo>
                    <a:pt x="142" y="117"/>
                  </a:lnTo>
                  <a:lnTo>
                    <a:pt x="142" y="118"/>
                  </a:lnTo>
                  <a:lnTo>
                    <a:pt x="142" y="119"/>
                  </a:lnTo>
                  <a:lnTo>
                    <a:pt x="142" y="119"/>
                  </a:lnTo>
                  <a:lnTo>
                    <a:pt x="142" y="121"/>
                  </a:lnTo>
                  <a:lnTo>
                    <a:pt x="141" y="122"/>
                  </a:lnTo>
                  <a:lnTo>
                    <a:pt x="141" y="123"/>
                  </a:lnTo>
                  <a:lnTo>
                    <a:pt x="141" y="125"/>
                  </a:lnTo>
                  <a:lnTo>
                    <a:pt x="141" y="126"/>
                  </a:lnTo>
                  <a:lnTo>
                    <a:pt x="142" y="126"/>
                  </a:lnTo>
                  <a:lnTo>
                    <a:pt x="142" y="127"/>
                  </a:lnTo>
                  <a:lnTo>
                    <a:pt x="142" y="128"/>
                  </a:lnTo>
                  <a:lnTo>
                    <a:pt x="142" y="129"/>
                  </a:lnTo>
                  <a:lnTo>
                    <a:pt x="142" y="130"/>
                  </a:lnTo>
                  <a:lnTo>
                    <a:pt x="143" y="130"/>
                  </a:lnTo>
                  <a:lnTo>
                    <a:pt x="143" y="131"/>
                  </a:lnTo>
                  <a:lnTo>
                    <a:pt x="144" y="132"/>
                  </a:lnTo>
                  <a:lnTo>
                    <a:pt x="144" y="132"/>
                  </a:lnTo>
                  <a:lnTo>
                    <a:pt x="144" y="133"/>
                  </a:lnTo>
                  <a:lnTo>
                    <a:pt x="145" y="134"/>
                  </a:lnTo>
                  <a:lnTo>
                    <a:pt x="145" y="135"/>
                  </a:lnTo>
                  <a:lnTo>
                    <a:pt x="146" y="136"/>
                  </a:lnTo>
                  <a:lnTo>
                    <a:pt x="146" y="137"/>
                  </a:lnTo>
                  <a:lnTo>
                    <a:pt x="147" y="138"/>
                  </a:lnTo>
                  <a:lnTo>
                    <a:pt x="147" y="136"/>
                  </a:lnTo>
                  <a:lnTo>
                    <a:pt x="148" y="135"/>
                  </a:lnTo>
                  <a:lnTo>
                    <a:pt x="148" y="134"/>
                  </a:lnTo>
                  <a:lnTo>
                    <a:pt x="149" y="132"/>
                  </a:lnTo>
                  <a:lnTo>
                    <a:pt x="150" y="131"/>
                  </a:lnTo>
                  <a:lnTo>
                    <a:pt x="150" y="130"/>
                  </a:lnTo>
                  <a:lnTo>
                    <a:pt x="151" y="129"/>
                  </a:lnTo>
                  <a:lnTo>
                    <a:pt x="153" y="128"/>
                  </a:lnTo>
                  <a:lnTo>
                    <a:pt x="153" y="127"/>
                  </a:lnTo>
                  <a:lnTo>
                    <a:pt x="154" y="127"/>
                  </a:lnTo>
                  <a:lnTo>
                    <a:pt x="156" y="126"/>
                  </a:lnTo>
                  <a:lnTo>
                    <a:pt x="157" y="125"/>
                  </a:lnTo>
                  <a:lnTo>
                    <a:pt x="159" y="125"/>
                  </a:lnTo>
                  <a:lnTo>
                    <a:pt x="160" y="125"/>
                  </a:lnTo>
                  <a:lnTo>
                    <a:pt x="160" y="124"/>
                  </a:lnTo>
                  <a:lnTo>
                    <a:pt x="163" y="121"/>
                  </a:lnTo>
                  <a:lnTo>
                    <a:pt x="164" y="120"/>
                  </a:lnTo>
                  <a:lnTo>
                    <a:pt x="165" y="119"/>
                  </a:lnTo>
                  <a:lnTo>
                    <a:pt x="166" y="117"/>
                  </a:lnTo>
                  <a:lnTo>
                    <a:pt x="167" y="116"/>
                  </a:lnTo>
                  <a:lnTo>
                    <a:pt x="169" y="115"/>
                  </a:lnTo>
                  <a:lnTo>
                    <a:pt x="172" y="115"/>
                  </a:lnTo>
                  <a:lnTo>
                    <a:pt x="173" y="114"/>
                  </a:lnTo>
                  <a:lnTo>
                    <a:pt x="174" y="114"/>
                  </a:lnTo>
                  <a:lnTo>
                    <a:pt x="176" y="115"/>
                  </a:lnTo>
                  <a:lnTo>
                    <a:pt x="177" y="115"/>
                  </a:lnTo>
                  <a:lnTo>
                    <a:pt x="179" y="114"/>
                  </a:lnTo>
                  <a:lnTo>
                    <a:pt x="179" y="114"/>
                  </a:lnTo>
                  <a:lnTo>
                    <a:pt x="180" y="113"/>
                  </a:lnTo>
                  <a:lnTo>
                    <a:pt x="182" y="113"/>
                  </a:lnTo>
                  <a:lnTo>
                    <a:pt x="183" y="113"/>
                  </a:lnTo>
                  <a:lnTo>
                    <a:pt x="184" y="113"/>
                  </a:lnTo>
                  <a:lnTo>
                    <a:pt x="185" y="114"/>
                  </a:lnTo>
                  <a:lnTo>
                    <a:pt x="185" y="115"/>
                  </a:lnTo>
                  <a:lnTo>
                    <a:pt x="185" y="116"/>
                  </a:lnTo>
                  <a:lnTo>
                    <a:pt x="186" y="117"/>
                  </a:lnTo>
                  <a:lnTo>
                    <a:pt x="187" y="118"/>
                  </a:lnTo>
                  <a:lnTo>
                    <a:pt x="188" y="119"/>
                  </a:lnTo>
                  <a:lnTo>
                    <a:pt x="189" y="120"/>
                  </a:lnTo>
                  <a:lnTo>
                    <a:pt x="190" y="121"/>
                  </a:lnTo>
                  <a:lnTo>
                    <a:pt x="191" y="122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3" y="126"/>
                  </a:lnTo>
                  <a:lnTo>
                    <a:pt x="195" y="126"/>
                  </a:lnTo>
                  <a:lnTo>
                    <a:pt x="195" y="125"/>
                  </a:lnTo>
                  <a:lnTo>
                    <a:pt x="195" y="125"/>
                  </a:lnTo>
                  <a:lnTo>
                    <a:pt x="196" y="124"/>
                  </a:lnTo>
                  <a:lnTo>
                    <a:pt x="196" y="122"/>
                  </a:lnTo>
                  <a:lnTo>
                    <a:pt x="196" y="121"/>
                  </a:lnTo>
                  <a:lnTo>
                    <a:pt x="196" y="120"/>
                  </a:lnTo>
                  <a:lnTo>
                    <a:pt x="197" y="120"/>
                  </a:lnTo>
                  <a:lnTo>
                    <a:pt x="197" y="119"/>
                  </a:lnTo>
                  <a:lnTo>
                    <a:pt x="197" y="118"/>
                  </a:lnTo>
                  <a:lnTo>
                    <a:pt x="198" y="118"/>
                  </a:lnTo>
                  <a:lnTo>
                    <a:pt x="198" y="117"/>
                  </a:lnTo>
                  <a:lnTo>
                    <a:pt x="198" y="116"/>
                  </a:lnTo>
                  <a:lnTo>
                    <a:pt x="198" y="115"/>
                  </a:lnTo>
                  <a:lnTo>
                    <a:pt x="199" y="114"/>
                  </a:lnTo>
                  <a:lnTo>
                    <a:pt x="199" y="113"/>
                  </a:lnTo>
                  <a:lnTo>
                    <a:pt x="200" y="113"/>
                  </a:lnTo>
                  <a:lnTo>
                    <a:pt x="200" y="113"/>
                  </a:lnTo>
                  <a:lnTo>
                    <a:pt x="201" y="113"/>
                  </a:lnTo>
                  <a:lnTo>
                    <a:pt x="201" y="112"/>
                  </a:lnTo>
                  <a:lnTo>
                    <a:pt x="202" y="111"/>
                  </a:lnTo>
                  <a:lnTo>
                    <a:pt x="202" y="110"/>
                  </a:lnTo>
                  <a:lnTo>
                    <a:pt x="202" y="109"/>
                  </a:lnTo>
                  <a:lnTo>
                    <a:pt x="203" y="108"/>
                  </a:lnTo>
                  <a:lnTo>
                    <a:pt x="203" y="107"/>
                  </a:lnTo>
                  <a:lnTo>
                    <a:pt x="203" y="106"/>
                  </a:lnTo>
                  <a:lnTo>
                    <a:pt x="204" y="105"/>
                  </a:lnTo>
                  <a:lnTo>
                    <a:pt x="204" y="104"/>
                  </a:lnTo>
                  <a:lnTo>
                    <a:pt x="204" y="104"/>
                  </a:lnTo>
                  <a:lnTo>
                    <a:pt x="205" y="103"/>
                  </a:lnTo>
                  <a:lnTo>
                    <a:pt x="207" y="103"/>
                  </a:lnTo>
                  <a:lnTo>
                    <a:pt x="208" y="103"/>
                  </a:lnTo>
                  <a:lnTo>
                    <a:pt x="209" y="103"/>
                  </a:lnTo>
                  <a:lnTo>
                    <a:pt x="210" y="103"/>
                  </a:lnTo>
                  <a:lnTo>
                    <a:pt x="210" y="102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1" y="100"/>
                  </a:lnTo>
                  <a:lnTo>
                    <a:pt x="211" y="99"/>
                  </a:lnTo>
                  <a:lnTo>
                    <a:pt x="211" y="97"/>
                  </a:lnTo>
                  <a:lnTo>
                    <a:pt x="211" y="96"/>
                  </a:lnTo>
                  <a:lnTo>
                    <a:pt x="211" y="95"/>
                  </a:lnTo>
                  <a:lnTo>
                    <a:pt x="211" y="94"/>
                  </a:lnTo>
                  <a:lnTo>
                    <a:pt x="211" y="93"/>
                  </a:lnTo>
                  <a:lnTo>
                    <a:pt x="211" y="92"/>
                  </a:lnTo>
                  <a:lnTo>
                    <a:pt x="211" y="91"/>
                  </a:lnTo>
                  <a:lnTo>
                    <a:pt x="211" y="90"/>
                  </a:lnTo>
                  <a:lnTo>
                    <a:pt x="211" y="90"/>
                  </a:lnTo>
                  <a:lnTo>
                    <a:pt x="213" y="90"/>
                  </a:lnTo>
                  <a:lnTo>
                    <a:pt x="215" y="90"/>
                  </a:lnTo>
                  <a:lnTo>
                    <a:pt x="216" y="90"/>
                  </a:lnTo>
                  <a:lnTo>
                    <a:pt x="217" y="91"/>
                  </a:lnTo>
                  <a:lnTo>
                    <a:pt x="219" y="91"/>
                  </a:lnTo>
                  <a:lnTo>
                    <a:pt x="221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5" y="94"/>
                  </a:lnTo>
                  <a:lnTo>
                    <a:pt x="226" y="95"/>
                  </a:lnTo>
                  <a:lnTo>
                    <a:pt x="227" y="96"/>
                  </a:lnTo>
                  <a:lnTo>
                    <a:pt x="228" y="98"/>
                  </a:lnTo>
                  <a:lnTo>
                    <a:pt x="228" y="99"/>
                  </a:lnTo>
                  <a:lnTo>
                    <a:pt x="230" y="100"/>
                  </a:lnTo>
                  <a:lnTo>
                    <a:pt x="230" y="101"/>
                  </a:lnTo>
                  <a:lnTo>
                    <a:pt x="231" y="102"/>
                  </a:lnTo>
                  <a:lnTo>
                    <a:pt x="233" y="103"/>
                  </a:lnTo>
                  <a:lnTo>
                    <a:pt x="234" y="104"/>
                  </a:lnTo>
                  <a:lnTo>
                    <a:pt x="236" y="105"/>
                  </a:lnTo>
                  <a:lnTo>
                    <a:pt x="236" y="106"/>
                  </a:lnTo>
                  <a:lnTo>
                    <a:pt x="238" y="106"/>
                  </a:lnTo>
                  <a:lnTo>
                    <a:pt x="240" y="107"/>
                  </a:lnTo>
                  <a:lnTo>
                    <a:pt x="242" y="108"/>
                  </a:lnTo>
                  <a:lnTo>
                    <a:pt x="242" y="108"/>
                  </a:lnTo>
                  <a:lnTo>
                    <a:pt x="243" y="108"/>
                  </a:lnTo>
                  <a:lnTo>
                    <a:pt x="243" y="110"/>
                  </a:lnTo>
                  <a:lnTo>
                    <a:pt x="242" y="111"/>
                  </a:lnTo>
                  <a:lnTo>
                    <a:pt x="242" y="112"/>
                  </a:lnTo>
                  <a:lnTo>
                    <a:pt x="242" y="113"/>
                  </a:lnTo>
                  <a:lnTo>
                    <a:pt x="241" y="113"/>
                  </a:lnTo>
                  <a:lnTo>
                    <a:pt x="240" y="114"/>
                  </a:lnTo>
                  <a:lnTo>
                    <a:pt x="239" y="114"/>
                  </a:lnTo>
                  <a:lnTo>
                    <a:pt x="238" y="115"/>
                  </a:lnTo>
                  <a:lnTo>
                    <a:pt x="236" y="116"/>
                  </a:lnTo>
                  <a:lnTo>
                    <a:pt x="236" y="117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3" y="118"/>
                  </a:lnTo>
                  <a:lnTo>
                    <a:pt x="232" y="119"/>
                  </a:lnTo>
                  <a:lnTo>
                    <a:pt x="231" y="119"/>
                  </a:lnTo>
                  <a:lnTo>
                    <a:pt x="231" y="120"/>
                  </a:lnTo>
                  <a:lnTo>
                    <a:pt x="230" y="121"/>
                  </a:lnTo>
                  <a:lnTo>
                    <a:pt x="230" y="122"/>
                  </a:lnTo>
                  <a:lnTo>
                    <a:pt x="230" y="123"/>
                  </a:lnTo>
                  <a:lnTo>
                    <a:pt x="230" y="124"/>
                  </a:lnTo>
                  <a:lnTo>
                    <a:pt x="230" y="125"/>
                  </a:lnTo>
                  <a:lnTo>
                    <a:pt x="230" y="125"/>
                  </a:lnTo>
                  <a:lnTo>
                    <a:pt x="230" y="126"/>
                  </a:lnTo>
                  <a:lnTo>
                    <a:pt x="230" y="127"/>
                  </a:lnTo>
                  <a:lnTo>
                    <a:pt x="230" y="128"/>
                  </a:lnTo>
                  <a:lnTo>
                    <a:pt x="230" y="129"/>
                  </a:lnTo>
                  <a:lnTo>
                    <a:pt x="230" y="130"/>
                  </a:lnTo>
                  <a:lnTo>
                    <a:pt x="230" y="131"/>
                  </a:lnTo>
                  <a:lnTo>
                    <a:pt x="230" y="132"/>
                  </a:lnTo>
                  <a:lnTo>
                    <a:pt x="231" y="132"/>
                  </a:lnTo>
                  <a:lnTo>
                    <a:pt x="231" y="133"/>
                  </a:lnTo>
                  <a:lnTo>
                    <a:pt x="232" y="133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34" y="132"/>
                  </a:lnTo>
                  <a:lnTo>
                    <a:pt x="235" y="131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9"/>
                  </a:lnTo>
                  <a:lnTo>
                    <a:pt x="237" y="128"/>
                  </a:lnTo>
                  <a:lnTo>
                    <a:pt x="239" y="128"/>
                  </a:lnTo>
                  <a:lnTo>
                    <a:pt x="240" y="127"/>
                  </a:lnTo>
                  <a:lnTo>
                    <a:pt x="241" y="127"/>
                  </a:lnTo>
                  <a:lnTo>
                    <a:pt x="242" y="126"/>
                  </a:lnTo>
                  <a:lnTo>
                    <a:pt x="242" y="126"/>
                  </a:lnTo>
                  <a:lnTo>
                    <a:pt x="243" y="126"/>
                  </a:lnTo>
                  <a:lnTo>
                    <a:pt x="244" y="125"/>
                  </a:lnTo>
                  <a:lnTo>
                    <a:pt x="245" y="125"/>
                  </a:lnTo>
                  <a:lnTo>
                    <a:pt x="246" y="125"/>
                  </a:lnTo>
                  <a:lnTo>
                    <a:pt x="247" y="124"/>
                  </a:lnTo>
                  <a:lnTo>
                    <a:pt x="247" y="123"/>
                  </a:lnTo>
                  <a:lnTo>
                    <a:pt x="248" y="123"/>
                  </a:lnTo>
                  <a:lnTo>
                    <a:pt x="249" y="122"/>
                  </a:lnTo>
                  <a:lnTo>
                    <a:pt x="249" y="122"/>
                  </a:lnTo>
                  <a:lnTo>
                    <a:pt x="250" y="122"/>
                  </a:lnTo>
                  <a:lnTo>
                    <a:pt x="250" y="121"/>
                  </a:lnTo>
                  <a:lnTo>
                    <a:pt x="251" y="121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4" y="119"/>
                  </a:lnTo>
                  <a:lnTo>
                    <a:pt x="255" y="119"/>
                  </a:lnTo>
                  <a:lnTo>
                    <a:pt x="255" y="118"/>
                  </a:lnTo>
                  <a:lnTo>
                    <a:pt x="255" y="117"/>
                  </a:lnTo>
                  <a:lnTo>
                    <a:pt x="256" y="115"/>
                  </a:lnTo>
                  <a:lnTo>
                    <a:pt x="257" y="114"/>
                  </a:lnTo>
                  <a:lnTo>
                    <a:pt x="258" y="113"/>
                  </a:lnTo>
                  <a:lnTo>
                    <a:pt x="259" y="112"/>
                  </a:lnTo>
                  <a:lnTo>
                    <a:pt x="259" y="111"/>
                  </a:lnTo>
                  <a:lnTo>
                    <a:pt x="261" y="111"/>
                  </a:lnTo>
                  <a:lnTo>
                    <a:pt x="261" y="110"/>
                  </a:lnTo>
                  <a:lnTo>
                    <a:pt x="262" y="110"/>
                  </a:lnTo>
                  <a:lnTo>
                    <a:pt x="263" y="110"/>
                  </a:lnTo>
                  <a:lnTo>
                    <a:pt x="265" y="110"/>
                  </a:lnTo>
                  <a:lnTo>
                    <a:pt x="266" y="109"/>
                  </a:lnTo>
                  <a:lnTo>
                    <a:pt x="268" y="109"/>
                  </a:lnTo>
                  <a:lnTo>
                    <a:pt x="268" y="109"/>
                  </a:lnTo>
                  <a:lnTo>
                    <a:pt x="269" y="109"/>
                  </a:lnTo>
                  <a:lnTo>
                    <a:pt x="270" y="109"/>
                  </a:lnTo>
                  <a:lnTo>
                    <a:pt x="271" y="109"/>
                  </a:lnTo>
                  <a:lnTo>
                    <a:pt x="272" y="108"/>
                  </a:lnTo>
                  <a:lnTo>
                    <a:pt x="273" y="108"/>
                  </a:lnTo>
                  <a:lnTo>
                    <a:pt x="274" y="109"/>
                  </a:lnTo>
                  <a:lnTo>
                    <a:pt x="274" y="108"/>
                  </a:lnTo>
                  <a:lnTo>
                    <a:pt x="275" y="108"/>
                  </a:lnTo>
                  <a:lnTo>
                    <a:pt x="276" y="108"/>
                  </a:lnTo>
                  <a:lnTo>
                    <a:pt x="277" y="108"/>
                  </a:lnTo>
                  <a:lnTo>
                    <a:pt x="279" y="108"/>
                  </a:lnTo>
                  <a:lnTo>
                    <a:pt x="281" y="108"/>
                  </a:lnTo>
                  <a:lnTo>
                    <a:pt x="283" y="108"/>
                  </a:lnTo>
                  <a:lnTo>
                    <a:pt x="286" y="108"/>
                  </a:lnTo>
                  <a:lnTo>
                    <a:pt x="287" y="108"/>
                  </a:lnTo>
                  <a:lnTo>
                    <a:pt x="288" y="108"/>
                  </a:lnTo>
                  <a:lnTo>
                    <a:pt x="289" y="108"/>
                  </a:lnTo>
                  <a:lnTo>
                    <a:pt x="289" y="107"/>
                  </a:lnTo>
                  <a:lnTo>
                    <a:pt x="290" y="107"/>
                  </a:lnTo>
                  <a:lnTo>
                    <a:pt x="292" y="107"/>
                  </a:lnTo>
                  <a:lnTo>
                    <a:pt x="293" y="107"/>
                  </a:lnTo>
                  <a:lnTo>
                    <a:pt x="294" y="107"/>
                  </a:lnTo>
                  <a:lnTo>
                    <a:pt x="295" y="107"/>
                  </a:lnTo>
                  <a:lnTo>
                    <a:pt x="296" y="107"/>
                  </a:lnTo>
                  <a:lnTo>
                    <a:pt x="297" y="107"/>
                  </a:lnTo>
                  <a:lnTo>
                    <a:pt x="299" y="107"/>
                  </a:lnTo>
                  <a:lnTo>
                    <a:pt x="300" y="108"/>
                  </a:lnTo>
                  <a:lnTo>
                    <a:pt x="301" y="108"/>
                  </a:lnTo>
                  <a:lnTo>
                    <a:pt x="302" y="108"/>
                  </a:lnTo>
                  <a:lnTo>
                    <a:pt x="303" y="109"/>
                  </a:lnTo>
                  <a:lnTo>
                    <a:pt x="305" y="109"/>
                  </a:lnTo>
                  <a:lnTo>
                    <a:pt x="306" y="110"/>
                  </a:lnTo>
                  <a:lnTo>
                    <a:pt x="307" y="111"/>
                  </a:lnTo>
                  <a:lnTo>
                    <a:pt x="309" y="111"/>
                  </a:lnTo>
                  <a:lnTo>
                    <a:pt x="310" y="112"/>
                  </a:lnTo>
                  <a:lnTo>
                    <a:pt x="312" y="112"/>
                  </a:lnTo>
                  <a:lnTo>
                    <a:pt x="312" y="113"/>
                  </a:lnTo>
                  <a:lnTo>
                    <a:pt x="313" y="113"/>
                  </a:lnTo>
                  <a:lnTo>
                    <a:pt x="314" y="113"/>
                  </a:lnTo>
                  <a:lnTo>
                    <a:pt x="315" y="113"/>
                  </a:lnTo>
                  <a:lnTo>
                    <a:pt x="317" y="113"/>
                  </a:lnTo>
                  <a:lnTo>
                    <a:pt x="318" y="113"/>
                  </a:lnTo>
                  <a:lnTo>
                    <a:pt x="319" y="113"/>
                  </a:lnTo>
                  <a:lnTo>
                    <a:pt x="319" y="113"/>
                  </a:lnTo>
                  <a:lnTo>
                    <a:pt x="320" y="113"/>
                  </a:lnTo>
                  <a:lnTo>
                    <a:pt x="320" y="112"/>
                  </a:lnTo>
                  <a:lnTo>
                    <a:pt x="321" y="112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4"/>
                  </a:lnTo>
                  <a:lnTo>
                    <a:pt x="323" y="115"/>
                  </a:lnTo>
                  <a:lnTo>
                    <a:pt x="324" y="116"/>
                  </a:lnTo>
                  <a:lnTo>
                    <a:pt x="324" y="117"/>
                  </a:lnTo>
                  <a:lnTo>
                    <a:pt x="324" y="118"/>
                  </a:lnTo>
                  <a:lnTo>
                    <a:pt x="324" y="119"/>
                  </a:lnTo>
                  <a:lnTo>
                    <a:pt x="325" y="120"/>
                  </a:lnTo>
                  <a:lnTo>
                    <a:pt x="325" y="121"/>
                  </a:lnTo>
                  <a:lnTo>
                    <a:pt x="325" y="122"/>
                  </a:lnTo>
                  <a:lnTo>
                    <a:pt x="325" y="123"/>
                  </a:lnTo>
                  <a:lnTo>
                    <a:pt x="325" y="124"/>
                  </a:lnTo>
                  <a:lnTo>
                    <a:pt x="326" y="125"/>
                  </a:lnTo>
                  <a:lnTo>
                    <a:pt x="327" y="124"/>
                  </a:lnTo>
                  <a:lnTo>
                    <a:pt x="328" y="125"/>
                  </a:lnTo>
                  <a:lnTo>
                    <a:pt x="329" y="124"/>
                  </a:lnTo>
                  <a:lnTo>
                    <a:pt x="330" y="124"/>
                  </a:lnTo>
                  <a:lnTo>
                    <a:pt x="331" y="123"/>
                  </a:lnTo>
                  <a:lnTo>
                    <a:pt x="332" y="123"/>
                  </a:lnTo>
                  <a:lnTo>
                    <a:pt x="333" y="123"/>
                  </a:lnTo>
                  <a:lnTo>
                    <a:pt x="334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5" y="125"/>
                  </a:lnTo>
                  <a:lnTo>
                    <a:pt x="336" y="125"/>
                  </a:lnTo>
                  <a:lnTo>
                    <a:pt x="336" y="126"/>
                  </a:lnTo>
                  <a:lnTo>
                    <a:pt x="336" y="127"/>
                  </a:lnTo>
                  <a:lnTo>
                    <a:pt x="337" y="128"/>
                  </a:lnTo>
                  <a:lnTo>
                    <a:pt x="337" y="130"/>
                  </a:lnTo>
                  <a:lnTo>
                    <a:pt x="337" y="131"/>
                  </a:lnTo>
                  <a:lnTo>
                    <a:pt x="338" y="131"/>
                  </a:lnTo>
                  <a:lnTo>
                    <a:pt x="338" y="132"/>
                  </a:lnTo>
                  <a:lnTo>
                    <a:pt x="339" y="132"/>
                  </a:lnTo>
                  <a:lnTo>
                    <a:pt x="340" y="132"/>
                  </a:lnTo>
                  <a:lnTo>
                    <a:pt x="341" y="132"/>
                  </a:lnTo>
                  <a:lnTo>
                    <a:pt x="342" y="132"/>
                  </a:lnTo>
                  <a:lnTo>
                    <a:pt x="343" y="133"/>
                  </a:lnTo>
                  <a:lnTo>
                    <a:pt x="344" y="133"/>
                  </a:lnTo>
                  <a:lnTo>
                    <a:pt x="345" y="134"/>
                  </a:lnTo>
                  <a:lnTo>
                    <a:pt x="347" y="134"/>
                  </a:lnTo>
                  <a:lnTo>
                    <a:pt x="347" y="135"/>
                  </a:lnTo>
                  <a:lnTo>
                    <a:pt x="348" y="135"/>
                  </a:lnTo>
                  <a:lnTo>
                    <a:pt x="349" y="134"/>
                  </a:lnTo>
                  <a:lnTo>
                    <a:pt x="350" y="133"/>
                  </a:lnTo>
                  <a:lnTo>
                    <a:pt x="351" y="132"/>
                  </a:lnTo>
                  <a:lnTo>
                    <a:pt x="351" y="131"/>
                  </a:lnTo>
                  <a:lnTo>
                    <a:pt x="353" y="128"/>
                  </a:lnTo>
                  <a:lnTo>
                    <a:pt x="355" y="126"/>
                  </a:lnTo>
                  <a:lnTo>
                    <a:pt x="357" y="125"/>
                  </a:lnTo>
                  <a:lnTo>
                    <a:pt x="358" y="123"/>
                  </a:lnTo>
                  <a:lnTo>
                    <a:pt x="359" y="122"/>
                  </a:lnTo>
                  <a:lnTo>
                    <a:pt x="361" y="120"/>
                  </a:lnTo>
                  <a:lnTo>
                    <a:pt x="362" y="119"/>
                  </a:lnTo>
                  <a:lnTo>
                    <a:pt x="363" y="119"/>
                  </a:lnTo>
                  <a:lnTo>
                    <a:pt x="365" y="119"/>
                  </a:lnTo>
                  <a:lnTo>
                    <a:pt x="365" y="119"/>
                  </a:lnTo>
                  <a:lnTo>
                    <a:pt x="367" y="119"/>
                  </a:lnTo>
                  <a:lnTo>
                    <a:pt x="369" y="118"/>
                  </a:lnTo>
                  <a:lnTo>
                    <a:pt x="370" y="117"/>
                  </a:lnTo>
                  <a:lnTo>
                    <a:pt x="371" y="116"/>
                  </a:lnTo>
                  <a:lnTo>
                    <a:pt x="372" y="115"/>
                  </a:lnTo>
                  <a:lnTo>
                    <a:pt x="374" y="114"/>
                  </a:lnTo>
                  <a:lnTo>
                    <a:pt x="376" y="114"/>
                  </a:lnTo>
                  <a:lnTo>
                    <a:pt x="376" y="113"/>
                  </a:lnTo>
                  <a:lnTo>
                    <a:pt x="377" y="113"/>
                  </a:lnTo>
                  <a:lnTo>
                    <a:pt x="378" y="113"/>
                  </a:lnTo>
                  <a:lnTo>
                    <a:pt x="379" y="113"/>
                  </a:lnTo>
                  <a:lnTo>
                    <a:pt x="380" y="113"/>
                  </a:lnTo>
                  <a:lnTo>
                    <a:pt x="381" y="113"/>
                  </a:lnTo>
                  <a:lnTo>
                    <a:pt x="382" y="112"/>
                  </a:lnTo>
                  <a:lnTo>
                    <a:pt x="382" y="113"/>
                  </a:lnTo>
                  <a:lnTo>
                    <a:pt x="382" y="113"/>
                  </a:lnTo>
                  <a:lnTo>
                    <a:pt x="382" y="114"/>
                  </a:lnTo>
                  <a:lnTo>
                    <a:pt x="382" y="115"/>
                  </a:lnTo>
                  <a:lnTo>
                    <a:pt x="382" y="117"/>
                  </a:lnTo>
                  <a:lnTo>
                    <a:pt x="382" y="118"/>
                  </a:lnTo>
                  <a:lnTo>
                    <a:pt x="382" y="119"/>
                  </a:lnTo>
                  <a:lnTo>
                    <a:pt x="382" y="121"/>
                  </a:lnTo>
                  <a:lnTo>
                    <a:pt x="383" y="123"/>
                  </a:lnTo>
                  <a:lnTo>
                    <a:pt x="384" y="124"/>
                  </a:lnTo>
                  <a:lnTo>
                    <a:pt x="384" y="125"/>
                  </a:lnTo>
                  <a:lnTo>
                    <a:pt x="384" y="126"/>
                  </a:lnTo>
                  <a:lnTo>
                    <a:pt x="384" y="127"/>
                  </a:lnTo>
                  <a:lnTo>
                    <a:pt x="384" y="128"/>
                  </a:lnTo>
                  <a:lnTo>
                    <a:pt x="384" y="130"/>
                  </a:lnTo>
                  <a:lnTo>
                    <a:pt x="384" y="131"/>
                  </a:lnTo>
                  <a:lnTo>
                    <a:pt x="383" y="132"/>
                  </a:lnTo>
                  <a:lnTo>
                    <a:pt x="383" y="132"/>
                  </a:lnTo>
                  <a:lnTo>
                    <a:pt x="382" y="133"/>
                  </a:lnTo>
                  <a:lnTo>
                    <a:pt x="382" y="134"/>
                  </a:lnTo>
                  <a:lnTo>
                    <a:pt x="382" y="136"/>
                  </a:lnTo>
                  <a:lnTo>
                    <a:pt x="382" y="137"/>
                  </a:lnTo>
                  <a:lnTo>
                    <a:pt x="382" y="138"/>
                  </a:lnTo>
                  <a:lnTo>
                    <a:pt x="383" y="138"/>
                  </a:lnTo>
                  <a:lnTo>
                    <a:pt x="384" y="138"/>
                  </a:lnTo>
                  <a:lnTo>
                    <a:pt x="395" y="139"/>
                  </a:lnTo>
                  <a:lnTo>
                    <a:pt x="415" y="156"/>
                  </a:lnTo>
                  <a:lnTo>
                    <a:pt x="424" y="149"/>
                  </a:lnTo>
                  <a:lnTo>
                    <a:pt x="424" y="148"/>
                  </a:lnTo>
                  <a:lnTo>
                    <a:pt x="424" y="147"/>
                  </a:lnTo>
                  <a:lnTo>
                    <a:pt x="424" y="146"/>
                  </a:lnTo>
                  <a:lnTo>
                    <a:pt x="424" y="145"/>
                  </a:lnTo>
                  <a:lnTo>
                    <a:pt x="423" y="144"/>
                  </a:lnTo>
                  <a:lnTo>
                    <a:pt x="423" y="144"/>
                  </a:lnTo>
                  <a:lnTo>
                    <a:pt x="422" y="143"/>
                  </a:lnTo>
                  <a:lnTo>
                    <a:pt x="422" y="142"/>
                  </a:lnTo>
                  <a:lnTo>
                    <a:pt x="421" y="141"/>
                  </a:lnTo>
                  <a:lnTo>
                    <a:pt x="421" y="140"/>
                  </a:lnTo>
                  <a:lnTo>
                    <a:pt x="421" y="139"/>
                  </a:lnTo>
                  <a:lnTo>
                    <a:pt x="420" y="138"/>
                  </a:lnTo>
                  <a:lnTo>
                    <a:pt x="420" y="138"/>
                  </a:lnTo>
                  <a:lnTo>
                    <a:pt x="420" y="137"/>
                  </a:lnTo>
                  <a:lnTo>
                    <a:pt x="419" y="136"/>
                  </a:lnTo>
                  <a:lnTo>
                    <a:pt x="419" y="135"/>
                  </a:lnTo>
                  <a:lnTo>
                    <a:pt x="418" y="134"/>
                  </a:lnTo>
                  <a:lnTo>
                    <a:pt x="417" y="133"/>
                  </a:lnTo>
                  <a:lnTo>
                    <a:pt x="417" y="132"/>
                  </a:lnTo>
                  <a:lnTo>
                    <a:pt x="418" y="132"/>
                  </a:lnTo>
                  <a:lnTo>
                    <a:pt x="419" y="131"/>
                  </a:lnTo>
                  <a:lnTo>
                    <a:pt x="419" y="130"/>
                  </a:lnTo>
                  <a:lnTo>
                    <a:pt x="420" y="129"/>
                  </a:lnTo>
                  <a:lnTo>
                    <a:pt x="420" y="128"/>
                  </a:lnTo>
                  <a:lnTo>
                    <a:pt x="421" y="128"/>
                  </a:lnTo>
                  <a:lnTo>
                    <a:pt x="421" y="127"/>
                  </a:lnTo>
                  <a:lnTo>
                    <a:pt x="421" y="126"/>
                  </a:lnTo>
                  <a:lnTo>
                    <a:pt x="421" y="125"/>
                  </a:lnTo>
                  <a:lnTo>
                    <a:pt x="421" y="125"/>
                  </a:lnTo>
                  <a:lnTo>
                    <a:pt x="421" y="124"/>
                  </a:lnTo>
                  <a:lnTo>
                    <a:pt x="422" y="123"/>
                  </a:lnTo>
                  <a:lnTo>
                    <a:pt x="423" y="124"/>
                  </a:lnTo>
                  <a:lnTo>
                    <a:pt x="423" y="123"/>
                  </a:lnTo>
                  <a:lnTo>
                    <a:pt x="423" y="122"/>
                  </a:lnTo>
                  <a:lnTo>
                    <a:pt x="424" y="121"/>
                  </a:lnTo>
                  <a:lnTo>
                    <a:pt x="424" y="120"/>
                  </a:lnTo>
                  <a:lnTo>
                    <a:pt x="424" y="119"/>
                  </a:lnTo>
                  <a:lnTo>
                    <a:pt x="424" y="119"/>
                  </a:lnTo>
                  <a:lnTo>
                    <a:pt x="426" y="119"/>
                  </a:lnTo>
                  <a:lnTo>
                    <a:pt x="427" y="119"/>
                  </a:lnTo>
                  <a:lnTo>
                    <a:pt x="429" y="119"/>
                  </a:lnTo>
                  <a:lnTo>
                    <a:pt x="430" y="119"/>
                  </a:lnTo>
                  <a:lnTo>
                    <a:pt x="431" y="119"/>
                  </a:lnTo>
                  <a:lnTo>
                    <a:pt x="433" y="119"/>
                  </a:lnTo>
                  <a:lnTo>
                    <a:pt x="433" y="119"/>
                  </a:lnTo>
                  <a:lnTo>
                    <a:pt x="434" y="119"/>
                  </a:lnTo>
                  <a:lnTo>
                    <a:pt x="434" y="119"/>
                  </a:lnTo>
                  <a:lnTo>
                    <a:pt x="435" y="119"/>
                  </a:lnTo>
                  <a:lnTo>
                    <a:pt x="436" y="120"/>
                  </a:lnTo>
                  <a:lnTo>
                    <a:pt x="437" y="120"/>
                  </a:lnTo>
                  <a:lnTo>
                    <a:pt x="438" y="121"/>
                  </a:lnTo>
                  <a:lnTo>
                    <a:pt x="439" y="122"/>
                  </a:lnTo>
                  <a:lnTo>
                    <a:pt x="440" y="123"/>
                  </a:lnTo>
                  <a:lnTo>
                    <a:pt x="441" y="124"/>
                  </a:lnTo>
                  <a:lnTo>
                    <a:pt x="442" y="125"/>
                  </a:lnTo>
                  <a:lnTo>
                    <a:pt x="443" y="125"/>
                  </a:lnTo>
                  <a:lnTo>
                    <a:pt x="444" y="126"/>
                  </a:lnTo>
                  <a:lnTo>
                    <a:pt x="445" y="127"/>
                  </a:lnTo>
                  <a:lnTo>
                    <a:pt x="446" y="128"/>
                  </a:lnTo>
                  <a:lnTo>
                    <a:pt x="446" y="129"/>
                  </a:lnTo>
                  <a:lnTo>
                    <a:pt x="446" y="130"/>
                  </a:lnTo>
                  <a:lnTo>
                    <a:pt x="446" y="131"/>
                  </a:lnTo>
                  <a:lnTo>
                    <a:pt x="447" y="132"/>
                  </a:lnTo>
                  <a:lnTo>
                    <a:pt x="448" y="133"/>
                  </a:lnTo>
                  <a:lnTo>
                    <a:pt x="449" y="135"/>
                  </a:lnTo>
                  <a:lnTo>
                    <a:pt x="450" y="136"/>
                  </a:lnTo>
                  <a:lnTo>
                    <a:pt x="451" y="138"/>
                  </a:lnTo>
                  <a:lnTo>
                    <a:pt x="452" y="138"/>
                  </a:lnTo>
                  <a:lnTo>
                    <a:pt x="452" y="138"/>
                  </a:lnTo>
                  <a:lnTo>
                    <a:pt x="453" y="138"/>
                  </a:lnTo>
                  <a:lnTo>
                    <a:pt x="453" y="138"/>
                  </a:lnTo>
                  <a:lnTo>
                    <a:pt x="454" y="138"/>
                  </a:lnTo>
                  <a:lnTo>
                    <a:pt x="455" y="138"/>
                  </a:lnTo>
                  <a:lnTo>
                    <a:pt x="456" y="138"/>
                  </a:lnTo>
                  <a:lnTo>
                    <a:pt x="457" y="138"/>
                  </a:lnTo>
                  <a:lnTo>
                    <a:pt x="457" y="139"/>
                  </a:lnTo>
                  <a:lnTo>
                    <a:pt x="458" y="139"/>
                  </a:lnTo>
                  <a:lnTo>
                    <a:pt x="459" y="139"/>
                  </a:lnTo>
                  <a:lnTo>
                    <a:pt x="459" y="139"/>
                  </a:lnTo>
                  <a:lnTo>
                    <a:pt x="460" y="139"/>
                  </a:lnTo>
                  <a:lnTo>
                    <a:pt x="461" y="140"/>
                  </a:lnTo>
                  <a:lnTo>
                    <a:pt x="462" y="141"/>
                  </a:lnTo>
                  <a:lnTo>
                    <a:pt x="462" y="142"/>
                  </a:lnTo>
                  <a:lnTo>
                    <a:pt x="463" y="143"/>
                  </a:lnTo>
                  <a:lnTo>
                    <a:pt x="464" y="143"/>
                  </a:lnTo>
                  <a:lnTo>
                    <a:pt x="465" y="144"/>
                  </a:lnTo>
                  <a:lnTo>
                    <a:pt x="465" y="144"/>
                  </a:lnTo>
                  <a:lnTo>
                    <a:pt x="466" y="144"/>
                  </a:lnTo>
                  <a:lnTo>
                    <a:pt x="467" y="144"/>
                  </a:lnTo>
                  <a:lnTo>
                    <a:pt x="468" y="144"/>
                  </a:lnTo>
                  <a:lnTo>
                    <a:pt x="469" y="144"/>
                  </a:lnTo>
                  <a:lnTo>
                    <a:pt x="470" y="144"/>
                  </a:lnTo>
                  <a:lnTo>
                    <a:pt x="470" y="144"/>
                  </a:lnTo>
                  <a:lnTo>
                    <a:pt x="471" y="144"/>
                  </a:lnTo>
                  <a:lnTo>
                    <a:pt x="472" y="144"/>
                  </a:lnTo>
                  <a:lnTo>
                    <a:pt x="472" y="144"/>
                  </a:lnTo>
                  <a:lnTo>
                    <a:pt x="473" y="145"/>
                  </a:lnTo>
                  <a:lnTo>
                    <a:pt x="474" y="146"/>
                  </a:lnTo>
                  <a:lnTo>
                    <a:pt x="474" y="147"/>
                  </a:lnTo>
                  <a:lnTo>
                    <a:pt x="474" y="148"/>
                  </a:lnTo>
                  <a:lnTo>
                    <a:pt x="475" y="150"/>
                  </a:lnTo>
                  <a:lnTo>
                    <a:pt x="476" y="150"/>
                  </a:lnTo>
                  <a:lnTo>
                    <a:pt x="477" y="150"/>
                  </a:lnTo>
                  <a:lnTo>
                    <a:pt x="477" y="151"/>
                  </a:lnTo>
                  <a:lnTo>
                    <a:pt x="478" y="151"/>
                  </a:lnTo>
                  <a:lnTo>
                    <a:pt x="478" y="151"/>
                  </a:lnTo>
                  <a:lnTo>
                    <a:pt x="478" y="151"/>
                  </a:lnTo>
                  <a:lnTo>
                    <a:pt x="479" y="152"/>
                  </a:lnTo>
                  <a:lnTo>
                    <a:pt x="480" y="152"/>
                  </a:lnTo>
                  <a:lnTo>
                    <a:pt x="481" y="151"/>
                  </a:lnTo>
                  <a:lnTo>
                    <a:pt x="482" y="151"/>
                  </a:lnTo>
                  <a:lnTo>
                    <a:pt x="483" y="151"/>
                  </a:lnTo>
                  <a:lnTo>
                    <a:pt x="484" y="151"/>
                  </a:lnTo>
                  <a:lnTo>
                    <a:pt x="484" y="151"/>
                  </a:lnTo>
                  <a:lnTo>
                    <a:pt x="485" y="151"/>
                  </a:lnTo>
                  <a:lnTo>
                    <a:pt x="486" y="151"/>
                  </a:lnTo>
                  <a:lnTo>
                    <a:pt x="487" y="151"/>
                  </a:lnTo>
                  <a:lnTo>
                    <a:pt x="488" y="150"/>
                  </a:lnTo>
                  <a:lnTo>
                    <a:pt x="488" y="149"/>
                  </a:lnTo>
                  <a:lnTo>
                    <a:pt x="488" y="148"/>
                  </a:lnTo>
                  <a:lnTo>
                    <a:pt x="489" y="148"/>
                  </a:lnTo>
                  <a:lnTo>
                    <a:pt x="489" y="147"/>
                  </a:lnTo>
                  <a:lnTo>
                    <a:pt x="489" y="146"/>
                  </a:lnTo>
                  <a:lnTo>
                    <a:pt x="488" y="146"/>
                  </a:lnTo>
                  <a:lnTo>
                    <a:pt x="488" y="145"/>
                  </a:lnTo>
                  <a:lnTo>
                    <a:pt x="489" y="144"/>
                  </a:lnTo>
                  <a:lnTo>
                    <a:pt x="490" y="144"/>
                  </a:lnTo>
                  <a:lnTo>
                    <a:pt x="491" y="144"/>
                  </a:lnTo>
                  <a:lnTo>
                    <a:pt x="491" y="145"/>
                  </a:lnTo>
                  <a:lnTo>
                    <a:pt x="492" y="146"/>
                  </a:lnTo>
                  <a:lnTo>
                    <a:pt x="492" y="147"/>
                  </a:lnTo>
                  <a:lnTo>
                    <a:pt x="492" y="148"/>
                  </a:lnTo>
                  <a:lnTo>
                    <a:pt x="493" y="148"/>
                  </a:lnTo>
                  <a:lnTo>
                    <a:pt x="494" y="148"/>
                  </a:lnTo>
                  <a:lnTo>
                    <a:pt x="495" y="148"/>
                  </a:lnTo>
                  <a:lnTo>
                    <a:pt x="497" y="148"/>
                  </a:lnTo>
                  <a:lnTo>
                    <a:pt x="497" y="148"/>
                  </a:lnTo>
                  <a:lnTo>
                    <a:pt x="498" y="147"/>
                  </a:lnTo>
                  <a:lnTo>
                    <a:pt x="504" y="147"/>
                  </a:lnTo>
                  <a:lnTo>
                    <a:pt x="514" y="140"/>
                  </a:lnTo>
                  <a:lnTo>
                    <a:pt x="522" y="134"/>
                  </a:lnTo>
                  <a:lnTo>
                    <a:pt x="538" y="128"/>
                  </a:lnTo>
                  <a:lnTo>
                    <a:pt x="538" y="126"/>
                  </a:lnTo>
                  <a:lnTo>
                    <a:pt x="538" y="125"/>
                  </a:lnTo>
                  <a:lnTo>
                    <a:pt x="543" y="108"/>
                  </a:lnTo>
                  <a:lnTo>
                    <a:pt x="544" y="108"/>
                  </a:lnTo>
                  <a:lnTo>
                    <a:pt x="544" y="107"/>
                  </a:lnTo>
                  <a:lnTo>
                    <a:pt x="544" y="106"/>
                  </a:lnTo>
                  <a:lnTo>
                    <a:pt x="544" y="106"/>
                  </a:lnTo>
                  <a:lnTo>
                    <a:pt x="544" y="105"/>
                  </a:lnTo>
                  <a:lnTo>
                    <a:pt x="544" y="104"/>
                  </a:lnTo>
                  <a:lnTo>
                    <a:pt x="544" y="103"/>
                  </a:lnTo>
                  <a:lnTo>
                    <a:pt x="544" y="102"/>
                  </a:lnTo>
                  <a:lnTo>
                    <a:pt x="544" y="101"/>
                  </a:lnTo>
                  <a:lnTo>
                    <a:pt x="544" y="100"/>
                  </a:lnTo>
                  <a:lnTo>
                    <a:pt x="544" y="100"/>
                  </a:lnTo>
                  <a:lnTo>
                    <a:pt x="544" y="99"/>
                  </a:lnTo>
                  <a:lnTo>
                    <a:pt x="545" y="98"/>
                  </a:lnTo>
                  <a:lnTo>
                    <a:pt x="545" y="97"/>
                  </a:lnTo>
                  <a:lnTo>
                    <a:pt x="545" y="96"/>
                  </a:lnTo>
                  <a:lnTo>
                    <a:pt x="546" y="96"/>
                  </a:lnTo>
                  <a:lnTo>
                    <a:pt x="546" y="95"/>
                  </a:lnTo>
                  <a:lnTo>
                    <a:pt x="547" y="95"/>
                  </a:lnTo>
                  <a:lnTo>
                    <a:pt x="548" y="94"/>
                  </a:lnTo>
                  <a:lnTo>
                    <a:pt x="548" y="94"/>
                  </a:lnTo>
                  <a:lnTo>
                    <a:pt x="548" y="93"/>
                  </a:lnTo>
                  <a:lnTo>
                    <a:pt x="549" y="93"/>
                  </a:lnTo>
                  <a:lnTo>
                    <a:pt x="549" y="92"/>
                  </a:lnTo>
                  <a:lnTo>
                    <a:pt x="550" y="91"/>
                  </a:lnTo>
                  <a:lnTo>
                    <a:pt x="550" y="90"/>
                  </a:lnTo>
                  <a:lnTo>
                    <a:pt x="549" y="88"/>
                  </a:lnTo>
                  <a:lnTo>
                    <a:pt x="548" y="88"/>
                  </a:lnTo>
                  <a:lnTo>
                    <a:pt x="548" y="87"/>
                  </a:lnTo>
                  <a:lnTo>
                    <a:pt x="547" y="87"/>
                  </a:lnTo>
                  <a:lnTo>
                    <a:pt x="547" y="78"/>
                  </a:lnTo>
                  <a:lnTo>
                    <a:pt x="547" y="77"/>
                  </a:lnTo>
                  <a:lnTo>
                    <a:pt x="552" y="77"/>
                  </a:lnTo>
                  <a:lnTo>
                    <a:pt x="553" y="75"/>
                  </a:lnTo>
                  <a:lnTo>
                    <a:pt x="555" y="74"/>
                  </a:lnTo>
                  <a:lnTo>
                    <a:pt x="555" y="73"/>
                  </a:lnTo>
                  <a:lnTo>
                    <a:pt x="554" y="72"/>
                  </a:lnTo>
                  <a:lnTo>
                    <a:pt x="554" y="70"/>
                  </a:lnTo>
                  <a:lnTo>
                    <a:pt x="550" y="69"/>
                  </a:lnTo>
                  <a:lnTo>
                    <a:pt x="549" y="68"/>
                  </a:lnTo>
                  <a:lnTo>
                    <a:pt x="554" y="46"/>
                  </a:lnTo>
                  <a:lnTo>
                    <a:pt x="557" y="45"/>
                  </a:lnTo>
                  <a:lnTo>
                    <a:pt x="560" y="45"/>
                  </a:lnTo>
                  <a:lnTo>
                    <a:pt x="561" y="46"/>
                  </a:lnTo>
                  <a:lnTo>
                    <a:pt x="564" y="47"/>
                  </a:lnTo>
                  <a:lnTo>
                    <a:pt x="568" y="49"/>
                  </a:lnTo>
                  <a:lnTo>
                    <a:pt x="572" y="49"/>
                  </a:lnTo>
                  <a:lnTo>
                    <a:pt x="574" y="49"/>
                  </a:lnTo>
                  <a:lnTo>
                    <a:pt x="574" y="49"/>
                  </a:lnTo>
                  <a:lnTo>
                    <a:pt x="574" y="50"/>
                  </a:lnTo>
                  <a:lnTo>
                    <a:pt x="587" y="26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5" y="25"/>
                  </a:lnTo>
                  <a:lnTo>
                    <a:pt x="584" y="25"/>
                  </a:lnTo>
                  <a:lnTo>
                    <a:pt x="583" y="24"/>
                  </a:lnTo>
                  <a:lnTo>
                    <a:pt x="582" y="24"/>
                  </a:lnTo>
                  <a:lnTo>
                    <a:pt x="581" y="24"/>
                  </a:lnTo>
                  <a:lnTo>
                    <a:pt x="580" y="23"/>
                  </a:lnTo>
                  <a:lnTo>
                    <a:pt x="580" y="23"/>
                  </a:lnTo>
                  <a:lnTo>
                    <a:pt x="579" y="23"/>
                  </a:lnTo>
                  <a:lnTo>
                    <a:pt x="578" y="22"/>
                  </a:lnTo>
                  <a:lnTo>
                    <a:pt x="577" y="22"/>
                  </a:lnTo>
                  <a:lnTo>
                    <a:pt x="576" y="21"/>
                  </a:lnTo>
                  <a:lnTo>
                    <a:pt x="575" y="21"/>
                  </a:lnTo>
                  <a:lnTo>
                    <a:pt x="575" y="20"/>
                  </a:lnTo>
                  <a:lnTo>
                    <a:pt x="574" y="19"/>
                  </a:lnTo>
                  <a:lnTo>
                    <a:pt x="574" y="19"/>
                  </a:lnTo>
                  <a:lnTo>
                    <a:pt x="574" y="18"/>
                  </a:lnTo>
                  <a:lnTo>
                    <a:pt x="573" y="18"/>
                  </a:lnTo>
                  <a:lnTo>
                    <a:pt x="573" y="18"/>
                  </a:lnTo>
                  <a:lnTo>
                    <a:pt x="572" y="17"/>
                  </a:lnTo>
                  <a:lnTo>
                    <a:pt x="572" y="16"/>
                  </a:lnTo>
                  <a:lnTo>
                    <a:pt x="572" y="15"/>
                  </a:lnTo>
                  <a:lnTo>
                    <a:pt x="573" y="14"/>
                  </a:lnTo>
                  <a:lnTo>
                    <a:pt x="572" y="13"/>
                  </a:lnTo>
                  <a:lnTo>
                    <a:pt x="571" y="12"/>
                  </a:lnTo>
                  <a:lnTo>
                    <a:pt x="570" y="12"/>
                  </a:lnTo>
                  <a:lnTo>
                    <a:pt x="570" y="11"/>
                  </a:lnTo>
                  <a:lnTo>
                    <a:pt x="570" y="11"/>
                  </a:lnTo>
                  <a:lnTo>
                    <a:pt x="570" y="10"/>
                  </a:lnTo>
                  <a:lnTo>
                    <a:pt x="570" y="8"/>
                  </a:lnTo>
                  <a:lnTo>
                    <a:pt x="571" y="6"/>
                  </a:lnTo>
                  <a:lnTo>
                    <a:pt x="571" y="5"/>
                  </a:lnTo>
                  <a:lnTo>
                    <a:pt x="572" y="5"/>
                  </a:lnTo>
                  <a:lnTo>
                    <a:pt x="573" y="4"/>
                  </a:lnTo>
                  <a:lnTo>
                    <a:pt x="573" y="3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4" y="1"/>
                  </a:lnTo>
                  <a:lnTo>
                    <a:pt x="575" y="0"/>
                  </a:lnTo>
                  <a:lnTo>
                    <a:pt x="576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2669" y="1738"/>
              <a:ext cx="95" cy="53"/>
            </a:xfrm>
            <a:custGeom>
              <a:avLst/>
              <a:gdLst/>
              <a:ahLst/>
              <a:cxnLst>
                <a:cxn ang="0">
                  <a:pos x="1" y="49"/>
                </a:cxn>
                <a:cxn ang="0">
                  <a:pos x="3" y="48"/>
                </a:cxn>
                <a:cxn ang="0">
                  <a:pos x="4" y="48"/>
                </a:cxn>
                <a:cxn ang="0">
                  <a:pos x="7" y="48"/>
                </a:cxn>
                <a:cxn ang="0">
                  <a:pos x="8" y="48"/>
                </a:cxn>
                <a:cxn ang="0">
                  <a:pos x="10" y="49"/>
                </a:cxn>
                <a:cxn ang="0">
                  <a:pos x="11" y="50"/>
                </a:cxn>
                <a:cxn ang="0">
                  <a:pos x="13" y="50"/>
                </a:cxn>
                <a:cxn ang="0">
                  <a:pos x="15" y="51"/>
                </a:cxn>
                <a:cxn ang="0">
                  <a:pos x="16" y="52"/>
                </a:cxn>
                <a:cxn ang="0">
                  <a:pos x="18" y="53"/>
                </a:cxn>
                <a:cxn ang="0">
                  <a:pos x="20" y="53"/>
                </a:cxn>
                <a:cxn ang="0">
                  <a:pos x="22" y="53"/>
                </a:cxn>
                <a:cxn ang="0">
                  <a:pos x="23" y="53"/>
                </a:cxn>
                <a:cxn ang="0">
                  <a:pos x="25" y="52"/>
                </a:cxn>
                <a:cxn ang="0">
                  <a:pos x="27" y="51"/>
                </a:cxn>
                <a:cxn ang="0">
                  <a:pos x="28" y="50"/>
                </a:cxn>
                <a:cxn ang="0">
                  <a:pos x="29" y="48"/>
                </a:cxn>
                <a:cxn ang="0">
                  <a:pos x="29" y="47"/>
                </a:cxn>
                <a:cxn ang="0">
                  <a:pos x="29" y="46"/>
                </a:cxn>
                <a:cxn ang="0">
                  <a:pos x="31" y="44"/>
                </a:cxn>
                <a:cxn ang="0">
                  <a:pos x="33" y="44"/>
                </a:cxn>
                <a:cxn ang="0">
                  <a:pos x="36" y="43"/>
                </a:cxn>
                <a:cxn ang="0">
                  <a:pos x="37" y="42"/>
                </a:cxn>
                <a:cxn ang="0">
                  <a:pos x="39" y="41"/>
                </a:cxn>
                <a:cxn ang="0">
                  <a:pos x="41" y="41"/>
                </a:cxn>
                <a:cxn ang="0">
                  <a:pos x="42" y="41"/>
                </a:cxn>
                <a:cxn ang="0">
                  <a:pos x="44" y="41"/>
                </a:cxn>
                <a:cxn ang="0">
                  <a:pos x="46" y="41"/>
                </a:cxn>
                <a:cxn ang="0">
                  <a:pos x="48" y="41"/>
                </a:cxn>
                <a:cxn ang="0">
                  <a:pos x="49" y="41"/>
                </a:cxn>
                <a:cxn ang="0">
                  <a:pos x="53" y="41"/>
                </a:cxn>
                <a:cxn ang="0">
                  <a:pos x="55" y="40"/>
                </a:cxn>
                <a:cxn ang="0">
                  <a:pos x="58" y="38"/>
                </a:cxn>
                <a:cxn ang="0">
                  <a:pos x="60" y="36"/>
                </a:cxn>
                <a:cxn ang="0">
                  <a:pos x="63" y="33"/>
                </a:cxn>
                <a:cxn ang="0">
                  <a:pos x="64" y="31"/>
                </a:cxn>
                <a:cxn ang="0">
                  <a:pos x="66" y="29"/>
                </a:cxn>
                <a:cxn ang="0">
                  <a:pos x="68" y="25"/>
                </a:cxn>
                <a:cxn ang="0">
                  <a:pos x="71" y="22"/>
                </a:cxn>
                <a:cxn ang="0">
                  <a:pos x="74" y="17"/>
                </a:cxn>
                <a:cxn ang="0">
                  <a:pos x="75" y="15"/>
                </a:cxn>
                <a:cxn ang="0">
                  <a:pos x="77" y="9"/>
                </a:cxn>
                <a:cxn ang="0">
                  <a:pos x="78" y="6"/>
                </a:cxn>
                <a:cxn ang="0">
                  <a:pos x="78" y="3"/>
                </a:cxn>
                <a:cxn ang="0">
                  <a:pos x="78" y="2"/>
                </a:cxn>
                <a:cxn ang="0">
                  <a:pos x="80" y="2"/>
                </a:cxn>
                <a:cxn ang="0">
                  <a:pos x="82" y="1"/>
                </a:cxn>
                <a:cxn ang="0">
                  <a:pos x="83" y="1"/>
                </a:cxn>
                <a:cxn ang="0">
                  <a:pos x="85" y="1"/>
                </a:cxn>
                <a:cxn ang="0">
                  <a:pos x="87" y="3"/>
                </a:cxn>
                <a:cxn ang="0">
                  <a:pos x="87" y="4"/>
                </a:cxn>
                <a:cxn ang="0">
                  <a:pos x="89" y="5"/>
                </a:cxn>
                <a:cxn ang="0">
                  <a:pos x="91" y="7"/>
                </a:cxn>
                <a:cxn ang="0">
                  <a:pos x="93" y="8"/>
                </a:cxn>
                <a:cxn ang="0">
                  <a:pos x="94" y="9"/>
                </a:cxn>
              </a:cxnLst>
              <a:rect l="0" t="0" r="r" b="b"/>
              <a:pathLst>
                <a:path w="95" h="53">
                  <a:moveTo>
                    <a:pt x="0" y="49"/>
                  </a:moveTo>
                  <a:lnTo>
                    <a:pt x="1" y="49"/>
                  </a:lnTo>
                  <a:lnTo>
                    <a:pt x="2" y="48"/>
                  </a:lnTo>
                  <a:lnTo>
                    <a:pt x="3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9" y="48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2" y="50"/>
                  </a:lnTo>
                  <a:lnTo>
                    <a:pt x="13" y="50"/>
                  </a:lnTo>
                  <a:lnTo>
                    <a:pt x="14" y="50"/>
                  </a:lnTo>
                  <a:lnTo>
                    <a:pt x="15" y="51"/>
                  </a:lnTo>
                  <a:lnTo>
                    <a:pt x="16" y="51"/>
                  </a:lnTo>
                  <a:lnTo>
                    <a:pt x="16" y="52"/>
                  </a:lnTo>
                  <a:lnTo>
                    <a:pt x="17" y="53"/>
                  </a:lnTo>
                  <a:lnTo>
                    <a:pt x="18" y="53"/>
                  </a:lnTo>
                  <a:lnTo>
                    <a:pt x="19" y="53"/>
                  </a:lnTo>
                  <a:lnTo>
                    <a:pt x="20" y="53"/>
                  </a:lnTo>
                  <a:lnTo>
                    <a:pt x="21" y="53"/>
                  </a:lnTo>
                  <a:lnTo>
                    <a:pt x="22" y="53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24" y="52"/>
                  </a:lnTo>
                  <a:lnTo>
                    <a:pt x="25" y="52"/>
                  </a:lnTo>
                  <a:lnTo>
                    <a:pt x="26" y="51"/>
                  </a:lnTo>
                  <a:lnTo>
                    <a:pt x="27" y="51"/>
                  </a:lnTo>
                  <a:lnTo>
                    <a:pt x="28" y="51"/>
                  </a:lnTo>
                  <a:lnTo>
                    <a:pt x="28" y="50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29" y="47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30" y="45"/>
                  </a:lnTo>
                  <a:lnTo>
                    <a:pt x="31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2"/>
                  </a:lnTo>
                  <a:lnTo>
                    <a:pt x="37" y="42"/>
                  </a:lnTo>
                  <a:lnTo>
                    <a:pt x="38" y="41"/>
                  </a:lnTo>
                  <a:lnTo>
                    <a:pt x="39" y="41"/>
                  </a:lnTo>
                  <a:lnTo>
                    <a:pt x="40" y="41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4" y="41"/>
                  </a:lnTo>
                  <a:lnTo>
                    <a:pt x="45" y="41"/>
                  </a:lnTo>
                  <a:lnTo>
                    <a:pt x="46" y="41"/>
                  </a:lnTo>
                  <a:lnTo>
                    <a:pt x="47" y="41"/>
                  </a:lnTo>
                  <a:lnTo>
                    <a:pt x="48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52" y="41"/>
                  </a:lnTo>
                  <a:lnTo>
                    <a:pt x="53" y="41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7" y="39"/>
                  </a:lnTo>
                  <a:lnTo>
                    <a:pt x="58" y="38"/>
                  </a:lnTo>
                  <a:lnTo>
                    <a:pt x="59" y="37"/>
                  </a:lnTo>
                  <a:lnTo>
                    <a:pt x="60" y="36"/>
                  </a:lnTo>
                  <a:lnTo>
                    <a:pt x="61" y="35"/>
                  </a:lnTo>
                  <a:lnTo>
                    <a:pt x="63" y="33"/>
                  </a:lnTo>
                  <a:lnTo>
                    <a:pt x="63" y="32"/>
                  </a:lnTo>
                  <a:lnTo>
                    <a:pt x="64" y="31"/>
                  </a:lnTo>
                  <a:lnTo>
                    <a:pt x="65" y="30"/>
                  </a:lnTo>
                  <a:lnTo>
                    <a:pt x="66" y="29"/>
                  </a:lnTo>
                  <a:lnTo>
                    <a:pt x="68" y="27"/>
                  </a:lnTo>
                  <a:lnTo>
                    <a:pt x="68" y="25"/>
                  </a:lnTo>
                  <a:lnTo>
                    <a:pt x="70" y="23"/>
                  </a:lnTo>
                  <a:lnTo>
                    <a:pt x="71" y="22"/>
                  </a:lnTo>
                  <a:lnTo>
                    <a:pt x="72" y="21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5"/>
                  </a:lnTo>
                  <a:lnTo>
                    <a:pt x="76" y="12"/>
                  </a:lnTo>
                  <a:lnTo>
                    <a:pt x="77" y="9"/>
                  </a:lnTo>
                  <a:lnTo>
                    <a:pt x="78" y="8"/>
                  </a:lnTo>
                  <a:lnTo>
                    <a:pt x="78" y="6"/>
                  </a:lnTo>
                  <a:lnTo>
                    <a:pt x="78" y="4"/>
                  </a:lnTo>
                  <a:lnTo>
                    <a:pt x="78" y="3"/>
                  </a:lnTo>
                  <a:lnTo>
                    <a:pt x="77" y="3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1" y="1"/>
                  </a:lnTo>
                  <a:lnTo>
                    <a:pt x="82" y="1"/>
                  </a:lnTo>
                  <a:lnTo>
                    <a:pt x="83" y="0"/>
                  </a:lnTo>
                  <a:lnTo>
                    <a:pt x="83" y="1"/>
                  </a:lnTo>
                  <a:lnTo>
                    <a:pt x="84" y="1"/>
                  </a:lnTo>
                  <a:lnTo>
                    <a:pt x="85" y="1"/>
                  </a:lnTo>
                  <a:lnTo>
                    <a:pt x="86" y="2"/>
                  </a:lnTo>
                  <a:lnTo>
                    <a:pt x="87" y="3"/>
                  </a:lnTo>
                  <a:lnTo>
                    <a:pt x="87" y="3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9" y="5"/>
                  </a:lnTo>
                  <a:lnTo>
                    <a:pt x="90" y="6"/>
                  </a:lnTo>
                  <a:lnTo>
                    <a:pt x="91" y="7"/>
                  </a:lnTo>
                  <a:lnTo>
                    <a:pt x="92" y="7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4" y="9"/>
                  </a:lnTo>
                  <a:lnTo>
                    <a:pt x="95" y="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1"/>
            <p:cNvSpPr>
              <a:spLocks noEditPoints="1"/>
            </p:cNvSpPr>
            <p:nvPr/>
          </p:nvSpPr>
          <p:spPr bwMode="auto">
            <a:xfrm>
              <a:off x="3605" y="2182"/>
              <a:ext cx="119" cy="275"/>
            </a:xfrm>
            <a:custGeom>
              <a:avLst/>
              <a:gdLst/>
              <a:ahLst/>
              <a:cxnLst>
                <a:cxn ang="0">
                  <a:pos x="31" y="254"/>
                </a:cxn>
                <a:cxn ang="0">
                  <a:pos x="36" y="162"/>
                </a:cxn>
                <a:cxn ang="0">
                  <a:pos x="10" y="163"/>
                </a:cxn>
                <a:cxn ang="0">
                  <a:pos x="6" y="161"/>
                </a:cxn>
                <a:cxn ang="0">
                  <a:pos x="49" y="227"/>
                </a:cxn>
                <a:cxn ang="0">
                  <a:pos x="55" y="220"/>
                </a:cxn>
                <a:cxn ang="0">
                  <a:pos x="60" y="225"/>
                </a:cxn>
                <a:cxn ang="0">
                  <a:pos x="62" y="246"/>
                </a:cxn>
                <a:cxn ang="0">
                  <a:pos x="67" y="267"/>
                </a:cxn>
                <a:cxn ang="0">
                  <a:pos x="49" y="270"/>
                </a:cxn>
                <a:cxn ang="0">
                  <a:pos x="43" y="251"/>
                </a:cxn>
                <a:cxn ang="0">
                  <a:pos x="36" y="246"/>
                </a:cxn>
                <a:cxn ang="0">
                  <a:pos x="38" y="256"/>
                </a:cxn>
                <a:cxn ang="0">
                  <a:pos x="28" y="240"/>
                </a:cxn>
                <a:cxn ang="0">
                  <a:pos x="17" y="236"/>
                </a:cxn>
                <a:cxn ang="0">
                  <a:pos x="14" y="243"/>
                </a:cxn>
                <a:cxn ang="0">
                  <a:pos x="5" y="226"/>
                </a:cxn>
                <a:cxn ang="0">
                  <a:pos x="6" y="209"/>
                </a:cxn>
                <a:cxn ang="0">
                  <a:pos x="1" y="190"/>
                </a:cxn>
                <a:cxn ang="0">
                  <a:pos x="4" y="179"/>
                </a:cxn>
                <a:cxn ang="0">
                  <a:pos x="17" y="168"/>
                </a:cxn>
                <a:cxn ang="0">
                  <a:pos x="17" y="154"/>
                </a:cxn>
                <a:cxn ang="0">
                  <a:pos x="26" y="153"/>
                </a:cxn>
                <a:cxn ang="0">
                  <a:pos x="30" y="174"/>
                </a:cxn>
                <a:cxn ang="0">
                  <a:pos x="35" y="194"/>
                </a:cxn>
                <a:cxn ang="0">
                  <a:pos x="42" y="209"/>
                </a:cxn>
                <a:cxn ang="0">
                  <a:pos x="39" y="225"/>
                </a:cxn>
                <a:cxn ang="0">
                  <a:pos x="42" y="244"/>
                </a:cxn>
                <a:cxn ang="0">
                  <a:pos x="78" y="102"/>
                </a:cxn>
                <a:cxn ang="0">
                  <a:pos x="66" y="90"/>
                </a:cxn>
                <a:cxn ang="0">
                  <a:pos x="77" y="96"/>
                </a:cxn>
                <a:cxn ang="0">
                  <a:pos x="74" y="85"/>
                </a:cxn>
                <a:cxn ang="0">
                  <a:pos x="76" y="48"/>
                </a:cxn>
                <a:cxn ang="0">
                  <a:pos x="77" y="41"/>
                </a:cxn>
                <a:cxn ang="0">
                  <a:pos x="114" y="34"/>
                </a:cxn>
                <a:cxn ang="0">
                  <a:pos x="117" y="41"/>
                </a:cxn>
                <a:cxn ang="0">
                  <a:pos x="78" y="35"/>
                </a:cxn>
                <a:cxn ang="0">
                  <a:pos x="85" y="16"/>
                </a:cxn>
                <a:cxn ang="0">
                  <a:pos x="113" y="9"/>
                </a:cxn>
                <a:cxn ang="0">
                  <a:pos x="118" y="4"/>
                </a:cxn>
                <a:cxn ang="0">
                  <a:pos x="119" y="24"/>
                </a:cxn>
                <a:cxn ang="0">
                  <a:pos x="112" y="41"/>
                </a:cxn>
                <a:cxn ang="0">
                  <a:pos x="116" y="54"/>
                </a:cxn>
                <a:cxn ang="0">
                  <a:pos x="112" y="73"/>
                </a:cxn>
                <a:cxn ang="0">
                  <a:pos x="104" y="87"/>
                </a:cxn>
                <a:cxn ang="0">
                  <a:pos x="97" y="100"/>
                </a:cxn>
                <a:cxn ang="0">
                  <a:pos x="92" y="98"/>
                </a:cxn>
                <a:cxn ang="0">
                  <a:pos x="89" y="102"/>
                </a:cxn>
                <a:cxn ang="0">
                  <a:pos x="79" y="96"/>
                </a:cxn>
                <a:cxn ang="0">
                  <a:pos x="81" y="77"/>
                </a:cxn>
                <a:cxn ang="0">
                  <a:pos x="87" y="71"/>
                </a:cxn>
                <a:cxn ang="0">
                  <a:pos x="98" y="64"/>
                </a:cxn>
                <a:cxn ang="0">
                  <a:pos x="81" y="54"/>
                </a:cxn>
                <a:cxn ang="0">
                  <a:pos x="94" y="57"/>
                </a:cxn>
                <a:cxn ang="0">
                  <a:pos x="93" y="50"/>
                </a:cxn>
                <a:cxn ang="0">
                  <a:pos x="87" y="43"/>
                </a:cxn>
                <a:cxn ang="0">
                  <a:pos x="90" y="32"/>
                </a:cxn>
                <a:cxn ang="0">
                  <a:pos x="87" y="25"/>
                </a:cxn>
                <a:cxn ang="0">
                  <a:pos x="87" y="16"/>
                </a:cxn>
                <a:cxn ang="0">
                  <a:pos x="86" y="2"/>
                </a:cxn>
                <a:cxn ang="0">
                  <a:pos x="102" y="10"/>
                </a:cxn>
                <a:cxn ang="0">
                  <a:pos x="109" y="16"/>
                </a:cxn>
                <a:cxn ang="0">
                  <a:pos x="113" y="42"/>
                </a:cxn>
              </a:cxnLst>
              <a:rect l="0" t="0" r="r" b="b"/>
              <a:pathLst>
                <a:path w="119" h="275">
                  <a:moveTo>
                    <a:pt x="29" y="267"/>
                  </a:moveTo>
                  <a:lnTo>
                    <a:pt x="28" y="266"/>
                  </a:lnTo>
                  <a:lnTo>
                    <a:pt x="27" y="265"/>
                  </a:lnTo>
                  <a:lnTo>
                    <a:pt x="27" y="264"/>
                  </a:lnTo>
                  <a:lnTo>
                    <a:pt x="27" y="264"/>
                  </a:lnTo>
                  <a:lnTo>
                    <a:pt x="28" y="264"/>
                  </a:lnTo>
                  <a:lnTo>
                    <a:pt x="29" y="264"/>
                  </a:lnTo>
                  <a:lnTo>
                    <a:pt x="29" y="265"/>
                  </a:lnTo>
                  <a:lnTo>
                    <a:pt x="29" y="266"/>
                  </a:lnTo>
                  <a:lnTo>
                    <a:pt x="29" y="267"/>
                  </a:lnTo>
                  <a:close/>
                  <a:moveTo>
                    <a:pt x="42" y="263"/>
                  </a:moveTo>
                  <a:lnTo>
                    <a:pt x="41" y="263"/>
                  </a:lnTo>
                  <a:lnTo>
                    <a:pt x="41" y="262"/>
                  </a:lnTo>
                  <a:lnTo>
                    <a:pt x="40" y="261"/>
                  </a:lnTo>
                  <a:lnTo>
                    <a:pt x="41" y="260"/>
                  </a:lnTo>
                  <a:lnTo>
                    <a:pt x="42" y="261"/>
                  </a:lnTo>
                  <a:lnTo>
                    <a:pt x="42" y="262"/>
                  </a:lnTo>
                  <a:lnTo>
                    <a:pt x="42" y="263"/>
                  </a:lnTo>
                  <a:close/>
                  <a:moveTo>
                    <a:pt x="19" y="257"/>
                  </a:moveTo>
                  <a:lnTo>
                    <a:pt x="20" y="257"/>
                  </a:lnTo>
                  <a:lnTo>
                    <a:pt x="19" y="257"/>
                  </a:lnTo>
                  <a:lnTo>
                    <a:pt x="18" y="257"/>
                  </a:lnTo>
                  <a:lnTo>
                    <a:pt x="19" y="256"/>
                  </a:lnTo>
                  <a:lnTo>
                    <a:pt x="19" y="257"/>
                  </a:lnTo>
                  <a:close/>
                  <a:moveTo>
                    <a:pt x="31" y="254"/>
                  </a:moveTo>
                  <a:lnTo>
                    <a:pt x="30" y="254"/>
                  </a:lnTo>
                  <a:lnTo>
                    <a:pt x="30" y="253"/>
                  </a:lnTo>
                  <a:lnTo>
                    <a:pt x="30" y="252"/>
                  </a:lnTo>
                  <a:lnTo>
                    <a:pt x="30" y="253"/>
                  </a:lnTo>
                  <a:lnTo>
                    <a:pt x="31" y="254"/>
                  </a:lnTo>
                  <a:close/>
                  <a:moveTo>
                    <a:pt x="28" y="251"/>
                  </a:moveTo>
                  <a:lnTo>
                    <a:pt x="27" y="251"/>
                  </a:lnTo>
                  <a:lnTo>
                    <a:pt x="27" y="251"/>
                  </a:lnTo>
                  <a:lnTo>
                    <a:pt x="28" y="251"/>
                  </a:lnTo>
                  <a:lnTo>
                    <a:pt x="28" y="251"/>
                  </a:lnTo>
                  <a:close/>
                  <a:moveTo>
                    <a:pt x="51" y="225"/>
                  </a:moveTo>
                  <a:lnTo>
                    <a:pt x="50" y="225"/>
                  </a:lnTo>
                  <a:lnTo>
                    <a:pt x="50" y="224"/>
                  </a:lnTo>
                  <a:lnTo>
                    <a:pt x="50" y="223"/>
                  </a:lnTo>
                  <a:lnTo>
                    <a:pt x="51" y="224"/>
                  </a:lnTo>
                  <a:lnTo>
                    <a:pt x="51" y="225"/>
                  </a:lnTo>
                  <a:close/>
                  <a:moveTo>
                    <a:pt x="36" y="163"/>
                  </a:moveTo>
                  <a:lnTo>
                    <a:pt x="35" y="164"/>
                  </a:lnTo>
                  <a:lnTo>
                    <a:pt x="34" y="163"/>
                  </a:lnTo>
                  <a:lnTo>
                    <a:pt x="35" y="163"/>
                  </a:lnTo>
                  <a:lnTo>
                    <a:pt x="36" y="163"/>
                  </a:lnTo>
                  <a:close/>
                  <a:moveTo>
                    <a:pt x="37" y="163"/>
                  </a:moveTo>
                  <a:lnTo>
                    <a:pt x="36" y="163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37" y="161"/>
                  </a:lnTo>
                  <a:lnTo>
                    <a:pt x="37" y="162"/>
                  </a:lnTo>
                  <a:lnTo>
                    <a:pt x="38" y="162"/>
                  </a:lnTo>
                  <a:lnTo>
                    <a:pt x="37" y="162"/>
                  </a:lnTo>
                  <a:lnTo>
                    <a:pt x="37" y="163"/>
                  </a:lnTo>
                  <a:close/>
                  <a:moveTo>
                    <a:pt x="9" y="159"/>
                  </a:moveTo>
                  <a:lnTo>
                    <a:pt x="10" y="159"/>
                  </a:lnTo>
                  <a:lnTo>
                    <a:pt x="11" y="159"/>
                  </a:lnTo>
                  <a:lnTo>
                    <a:pt x="11" y="160"/>
                  </a:lnTo>
                  <a:lnTo>
                    <a:pt x="11" y="161"/>
                  </a:lnTo>
                  <a:lnTo>
                    <a:pt x="11" y="162"/>
                  </a:lnTo>
                  <a:lnTo>
                    <a:pt x="11" y="162"/>
                  </a:lnTo>
                  <a:lnTo>
                    <a:pt x="10" y="162"/>
                  </a:lnTo>
                  <a:lnTo>
                    <a:pt x="11" y="163"/>
                  </a:lnTo>
                  <a:lnTo>
                    <a:pt x="11" y="163"/>
                  </a:lnTo>
                  <a:lnTo>
                    <a:pt x="11" y="162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13" y="162"/>
                  </a:lnTo>
                  <a:lnTo>
                    <a:pt x="12" y="163"/>
                  </a:lnTo>
                  <a:lnTo>
                    <a:pt x="11" y="164"/>
                  </a:lnTo>
                  <a:lnTo>
                    <a:pt x="11" y="164"/>
                  </a:lnTo>
                  <a:lnTo>
                    <a:pt x="10" y="165"/>
                  </a:lnTo>
                  <a:lnTo>
                    <a:pt x="10" y="164"/>
                  </a:lnTo>
                  <a:lnTo>
                    <a:pt x="10" y="163"/>
                  </a:lnTo>
                  <a:lnTo>
                    <a:pt x="9" y="163"/>
                  </a:lnTo>
                  <a:lnTo>
                    <a:pt x="9" y="162"/>
                  </a:lnTo>
                  <a:lnTo>
                    <a:pt x="8" y="162"/>
                  </a:lnTo>
                  <a:lnTo>
                    <a:pt x="8" y="163"/>
                  </a:lnTo>
                  <a:lnTo>
                    <a:pt x="9" y="164"/>
                  </a:lnTo>
                  <a:lnTo>
                    <a:pt x="9" y="165"/>
                  </a:lnTo>
                  <a:lnTo>
                    <a:pt x="9" y="166"/>
                  </a:lnTo>
                  <a:lnTo>
                    <a:pt x="10" y="166"/>
                  </a:lnTo>
                  <a:lnTo>
                    <a:pt x="10" y="167"/>
                  </a:lnTo>
                  <a:lnTo>
                    <a:pt x="10" y="168"/>
                  </a:lnTo>
                  <a:lnTo>
                    <a:pt x="10" y="168"/>
                  </a:lnTo>
                  <a:lnTo>
                    <a:pt x="9" y="169"/>
                  </a:lnTo>
                  <a:lnTo>
                    <a:pt x="8" y="169"/>
                  </a:lnTo>
                  <a:lnTo>
                    <a:pt x="7" y="169"/>
                  </a:lnTo>
                  <a:lnTo>
                    <a:pt x="6" y="169"/>
                  </a:lnTo>
                  <a:lnTo>
                    <a:pt x="6" y="168"/>
                  </a:lnTo>
                  <a:lnTo>
                    <a:pt x="5" y="168"/>
                  </a:lnTo>
                  <a:lnTo>
                    <a:pt x="5" y="167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5" y="162"/>
                  </a:lnTo>
                  <a:lnTo>
                    <a:pt x="6" y="161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8" y="155"/>
                  </a:lnTo>
                  <a:lnTo>
                    <a:pt x="8" y="156"/>
                  </a:lnTo>
                  <a:lnTo>
                    <a:pt x="8" y="156"/>
                  </a:lnTo>
                  <a:lnTo>
                    <a:pt x="8" y="157"/>
                  </a:lnTo>
                  <a:lnTo>
                    <a:pt x="9" y="158"/>
                  </a:lnTo>
                  <a:lnTo>
                    <a:pt x="9" y="159"/>
                  </a:lnTo>
                  <a:close/>
                  <a:moveTo>
                    <a:pt x="7" y="152"/>
                  </a:moveTo>
                  <a:lnTo>
                    <a:pt x="6" y="153"/>
                  </a:lnTo>
                  <a:lnTo>
                    <a:pt x="6" y="152"/>
                  </a:lnTo>
                  <a:lnTo>
                    <a:pt x="7" y="152"/>
                  </a:lnTo>
                  <a:close/>
                  <a:moveTo>
                    <a:pt x="47" y="228"/>
                  </a:moveTo>
                  <a:lnTo>
                    <a:pt x="48" y="228"/>
                  </a:lnTo>
                  <a:lnTo>
                    <a:pt x="48" y="229"/>
                  </a:lnTo>
                  <a:lnTo>
                    <a:pt x="48" y="228"/>
                  </a:lnTo>
                  <a:lnTo>
                    <a:pt x="49" y="228"/>
                  </a:lnTo>
                  <a:lnTo>
                    <a:pt x="49" y="227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0" y="225"/>
                  </a:lnTo>
                  <a:lnTo>
                    <a:pt x="51" y="226"/>
                  </a:lnTo>
                  <a:lnTo>
                    <a:pt x="52" y="226"/>
                  </a:lnTo>
                  <a:lnTo>
                    <a:pt x="52" y="226"/>
                  </a:lnTo>
                  <a:lnTo>
                    <a:pt x="53" y="227"/>
                  </a:lnTo>
                  <a:lnTo>
                    <a:pt x="54" y="226"/>
                  </a:lnTo>
                  <a:lnTo>
                    <a:pt x="54" y="226"/>
                  </a:lnTo>
                  <a:lnTo>
                    <a:pt x="55" y="226"/>
                  </a:lnTo>
                  <a:lnTo>
                    <a:pt x="55" y="226"/>
                  </a:lnTo>
                  <a:lnTo>
                    <a:pt x="55" y="226"/>
                  </a:lnTo>
                  <a:lnTo>
                    <a:pt x="55" y="227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57" y="226"/>
                  </a:lnTo>
                  <a:lnTo>
                    <a:pt x="56" y="225"/>
                  </a:lnTo>
                  <a:lnTo>
                    <a:pt x="56" y="224"/>
                  </a:lnTo>
                  <a:lnTo>
                    <a:pt x="55" y="224"/>
                  </a:lnTo>
                  <a:lnTo>
                    <a:pt x="55" y="223"/>
                  </a:lnTo>
                  <a:lnTo>
                    <a:pt x="55" y="222"/>
                  </a:lnTo>
                  <a:lnTo>
                    <a:pt x="55" y="221"/>
                  </a:lnTo>
                  <a:lnTo>
                    <a:pt x="55" y="220"/>
                  </a:lnTo>
                  <a:lnTo>
                    <a:pt x="55" y="220"/>
                  </a:lnTo>
                  <a:lnTo>
                    <a:pt x="55" y="219"/>
                  </a:lnTo>
                  <a:lnTo>
                    <a:pt x="55" y="219"/>
                  </a:lnTo>
                  <a:lnTo>
                    <a:pt x="54" y="219"/>
                  </a:lnTo>
                  <a:lnTo>
                    <a:pt x="53" y="219"/>
                  </a:lnTo>
                  <a:lnTo>
                    <a:pt x="53" y="218"/>
                  </a:lnTo>
                  <a:lnTo>
                    <a:pt x="54" y="217"/>
                  </a:lnTo>
                  <a:lnTo>
                    <a:pt x="54" y="216"/>
                  </a:lnTo>
                  <a:lnTo>
                    <a:pt x="53" y="215"/>
                  </a:lnTo>
                  <a:lnTo>
                    <a:pt x="54" y="214"/>
                  </a:lnTo>
                  <a:lnTo>
                    <a:pt x="55" y="215"/>
                  </a:lnTo>
                  <a:lnTo>
                    <a:pt x="55" y="215"/>
                  </a:lnTo>
                  <a:lnTo>
                    <a:pt x="56" y="215"/>
                  </a:lnTo>
                  <a:lnTo>
                    <a:pt x="56" y="216"/>
                  </a:lnTo>
                  <a:lnTo>
                    <a:pt x="57" y="217"/>
                  </a:lnTo>
                  <a:lnTo>
                    <a:pt x="57" y="218"/>
                  </a:lnTo>
                  <a:lnTo>
                    <a:pt x="57" y="219"/>
                  </a:lnTo>
                  <a:lnTo>
                    <a:pt x="58" y="219"/>
                  </a:lnTo>
                  <a:lnTo>
                    <a:pt x="58" y="220"/>
                  </a:lnTo>
                  <a:lnTo>
                    <a:pt x="59" y="221"/>
                  </a:lnTo>
                  <a:lnTo>
                    <a:pt x="59" y="222"/>
                  </a:lnTo>
                  <a:lnTo>
                    <a:pt x="59" y="223"/>
                  </a:lnTo>
                  <a:lnTo>
                    <a:pt x="60" y="223"/>
                  </a:lnTo>
                  <a:lnTo>
                    <a:pt x="60" y="224"/>
                  </a:lnTo>
                  <a:lnTo>
                    <a:pt x="60" y="225"/>
                  </a:lnTo>
                  <a:lnTo>
                    <a:pt x="61" y="226"/>
                  </a:lnTo>
                  <a:lnTo>
                    <a:pt x="61" y="226"/>
                  </a:lnTo>
                  <a:lnTo>
                    <a:pt x="61" y="227"/>
                  </a:lnTo>
                  <a:lnTo>
                    <a:pt x="61" y="228"/>
                  </a:lnTo>
                  <a:lnTo>
                    <a:pt x="61" y="229"/>
                  </a:lnTo>
                  <a:lnTo>
                    <a:pt x="61" y="230"/>
                  </a:lnTo>
                  <a:lnTo>
                    <a:pt x="61" y="231"/>
                  </a:lnTo>
                  <a:lnTo>
                    <a:pt x="61" y="232"/>
                  </a:lnTo>
                  <a:lnTo>
                    <a:pt x="61" y="232"/>
                  </a:lnTo>
                  <a:lnTo>
                    <a:pt x="61" y="233"/>
                  </a:lnTo>
                  <a:lnTo>
                    <a:pt x="61" y="234"/>
                  </a:lnTo>
                  <a:lnTo>
                    <a:pt x="61" y="235"/>
                  </a:lnTo>
                  <a:lnTo>
                    <a:pt x="60" y="236"/>
                  </a:lnTo>
                  <a:lnTo>
                    <a:pt x="61" y="237"/>
                  </a:lnTo>
                  <a:lnTo>
                    <a:pt x="61" y="238"/>
                  </a:lnTo>
                  <a:lnTo>
                    <a:pt x="61" y="238"/>
                  </a:lnTo>
                  <a:lnTo>
                    <a:pt x="61" y="239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2" y="241"/>
                  </a:lnTo>
                  <a:lnTo>
                    <a:pt x="62" y="242"/>
                  </a:lnTo>
                  <a:lnTo>
                    <a:pt x="62" y="243"/>
                  </a:lnTo>
                  <a:lnTo>
                    <a:pt x="62" y="244"/>
                  </a:lnTo>
                  <a:lnTo>
                    <a:pt x="62" y="245"/>
                  </a:lnTo>
                  <a:lnTo>
                    <a:pt x="62" y="246"/>
                  </a:lnTo>
                  <a:lnTo>
                    <a:pt x="62" y="247"/>
                  </a:lnTo>
                  <a:lnTo>
                    <a:pt x="62" y="248"/>
                  </a:lnTo>
                  <a:lnTo>
                    <a:pt x="63" y="249"/>
                  </a:lnTo>
                  <a:lnTo>
                    <a:pt x="63" y="250"/>
                  </a:lnTo>
                  <a:lnTo>
                    <a:pt x="64" y="251"/>
                  </a:lnTo>
                  <a:lnTo>
                    <a:pt x="65" y="251"/>
                  </a:lnTo>
                  <a:lnTo>
                    <a:pt x="65" y="252"/>
                  </a:lnTo>
                  <a:lnTo>
                    <a:pt x="66" y="253"/>
                  </a:lnTo>
                  <a:lnTo>
                    <a:pt x="67" y="254"/>
                  </a:lnTo>
                  <a:lnTo>
                    <a:pt x="67" y="255"/>
                  </a:lnTo>
                  <a:lnTo>
                    <a:pt x="67" y="256"/>
                  </a:lnTo>
                  <a:lnTo>
                    <a:pt x="68" y="257"/>
                  </a:lnTo>
                  <a:lnTo>
                    <a:pt x="68" y="257"/>
                  </a:lnTo>
                  <a:lnTo>
                    <a:pt x="68" y="257"/>
                  </a:lnTo>
                  <a:lnTo>
                    <a:pt x="68" y="258"/>
                  </a:lnTo>
                  <a:lnTo>
                    <a:pt x="69" y="259"/>
                  </a:lnTo>
                  <a:lnTo>
                    <a:pt x="69" y="260"/>
                  </a:lnTo>
                  <a:lnTo>
                    <a:pt x="68" y="261"/>
                  </a:lnTo>
                  <a:lnTo>
                    <a:pt x="68" y="262"/>
                  </a:lnTo>
                  <a:lnTo>
                    <a:pt x="68" y="263"/>
                  </a:lnTo>
                  <a:lnTo>
                    <a:pt x="68" y="264"/>
                  </a:lnTo>
                  <a:lnTo>
                    <a:pt x="68" y="264"/>
                  </a:lnTo>
                  <a:lnTo>
                    <a:pt x="67" y="265"/>
                  </a:lnTo>
                  <a:lnTo>
                    <a:pt x="67" y="266"/>
                  </a:lnTo>
                  <a:lnTo>
                    <a:pt x="67" y="267"/>
                  </a:lnTo>
                  <a:lnTo>
                    <a:pt x="66" y="268"/>
                  </a:lnTo>
                  <a:lnTo>
                    <a:pt x="66" y="269"/>
                  </a:lnTo>
                  <a:lnTo>
                    <a:pt x="65" y="270"/>
                  </a:lnTo>
                  <a:lnTo>
                    <a:pt x="64" y="270"/>
                  </a:lnTo>
                  <a:lnTo>
                    <a:pt x="63" y="270"/>
                  </a:lnTo>
                  <a:lnTo>
                    <a:pt x="62" y="271"/>
                  </a:lnTo>
                  <a:lnTo>
                    <a:pt x="62" y="272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59" y="274"/>
                  </a:lnTo>
                  <a:lnTo>
                    <a:pt x="58" y="274"/>
                  </a:lnTo>
                  <a:lnTo>
                    <a:pt x="57" y="275"/>
                  </a:lnTo>
                  <a:lnTo>
                    <a:pt x="56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4" y="274"/>
                  </a:lnTo>
                  <a:lnTo>
                    <a:pt x="53" y="273"/>
                  </a:lnTo>
                  <a:lnTo>
                    <a:pt x="53" y="272"/>
                  </a:lnTo>
                  <a:lnTo>
                    <a:pt x="52" y="272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70"/>
                  </a:lnTo>
                  <a:lnTo>
                    <a:pt x="49" y="270"/>
                  </a:lnTo>
                  <a:lnTo>
                    <a:pt x="49" y="269"/>
                  </a:lnTo>
                  <a:lnTo>
                    <a:pt x="49" y="268"/>
                  </a:lnTo>
                  <a:lnTo>
                    <a:pt x="49" y="268"/>
                  </a:lnTo>
                  <a:lnTo>
                    <a:pt x="49" y="267"/>
                  </a:lnTo>
                  <a:lnTo>
                    <a:pt x="49" y="266"/>
                  </a:lnTo>
                  <a:lnTo>
                    <a:pt x="49" y="265"/>
                  </a:lnTo>
                  <a:lnTo>
                    <a:pt x="48" y="264"/>
                  </a:lnTo>
                  <a:lnTo>
                    <a:pt x="48" y="264"/>
                  </a:lnTo>
                  <a:lnTo>
                    <a:pt x="47" y="264"/>
                  </a:lnTo>
                  <a:lnTo>
                    <a:pt x="47" y="263"/>
                  </a:lnTo>
                  <a:lnTo>
                    <a:pt x="46" y="262"/>
                  </a:lnTo>
                  <a:lnTo>
                    <a:pt x="45" y="261"/>
                  </a:lnTo>
                  <a:lnTo>
                    <a:pt x="45" y="260"/>
                  </a:lnTo>
                  <a:lnTo>
                    <a:pt x="45" y="259"/>
                  </a:lnTo>
                  <a:lnTo>
                    <a:pt x="44" y="258"/>
                  </a:lnTo>
                  <a:lnTo>
                    <a:pt x="44" y="257"/>
                  </a:lnTo>
                  <a:lnTo>
                    <a:pt x="44" y="257"/>
                  </a:lnTo>
                  <a:lnTo>
                    <a:pt x="44" y="256"/>
                  </a:lnTo>
                  <a:lnTo>
                    <a:pt x="44" y="255"/>
                  </a:lnTo>
                  <a:lnTo>
                    <a:pt x="44" y="254"/>
                  </a:lnTo>
                  <a:lnTo>
                    <a:pt x="44" y="253"/>
                  </a:lnTo>
                  <a:lnTo>
                    <a:pt x="44" y="252"/>
                  </a:lnTo>
                  <a:lnTo>
                    <a:pt x="43" y="252"/>
                  </a:lnTo>
                  <a:lnTo>
                    <a:pt x="43" y="251"/>
                  </a:lnTo>
                  <a:lnTo>
                    <a:pt x="43" y="251"/>
                  </a:lnTo>
                  <a:lnTo>
                    <a:pt x="43" y="250"/>
                  </a:lnTo>
                  <a:lnTo>
                    <a:pt x="42" y="249"/>
                  </a:lnTo>
                  <a:lnTo>
                    <a:pt x="42" y="248"/>
                  </a:lnTo>
                  <a:lnTo>
                    <a:pt x="41" y="248"/>
                  </a:lnTo>
                  <a:lnTo>
                    <a:pt x="40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2" y="245"/>
                  </a:lnTo>
                  <a:lnTo>
                    <a:pt x="41" y="245"/>
                  </a:lnTo>
                  <a:lnTo>
                    <a:pt x="40" y="245"/>
                  </a:lnTo>
                  <a:lnTo>
                    <a:pt x="39" y="245"/>
                  </a:lnTo>
                  <a:lnTo>
                    <a:pt x="39" y="246"/>
                  </a:lnTo>
                  <a:lnTo>
                    <a:pt x="39" y="247"/>
                  </a:lnTo>
                  <a:lnTo>
                    <a:pt x="38" y="246"/>
                  </a:lnTo>
                  <a:lnTo>
                    <a:pt x="37" y="246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6"/>
                  </a:lnTo>
                  <a:lnTo>
                    <a:pt x="35" y="245"/>
                  </a:lnTo>
                  <a:lnTo>
                    <a:pt x="35" y="246"/>
                  </a:lnTo>
                  <a:lnTo>
                    <a:pt x="36" y="246"/>
                  </a:lnTo>
                  <a:lnTo>
                    <a:pt x="36" y="247"/>
                  </a:lnTo>
                  <a:lnTo>
                    <a:pt x="36" y="246"/>
                  </a:lnTo>
                  <a:lnTo>
                    <a:pt x="36" y="246"/>
                  </a:lnTo>
                  <a:lnTo>
                    <a:pt x="36" y="247"/>
                  </a:lnTo>
                  <a:lnTo>
                    <a:pt x="37" y="247"/>
                  </a:lnTo>
                  <a:lnTo>
                    <a:pt x="38" y="248"/>
                  </a:lnTo>
                  <a:lnTo>
                    <a:pt x="38" y="249"/>
                  </a:lnTo>
                  <a:lnTo>
                    <a:pt x="39" y="249"/>
                  </a:lnTo>
                  <a:lnTo>
                    <a:pt x="39" y="250"/>
                  </a:lnTo>
                  <a:lnTo>
                    <a:pt x="40" y="251"/>
                  </a:lnTo>
                  <a:lnTo>
                    <a:pt x="40" y="251"/>
                  </a:lnTo>
                  <a:lnTo>
                    <a:pt x="41" y="251"/>
                  </a:lnTo>
                  <a:lnTo>
                    <a:pt x="41" y="252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5"/>
                  </a:lnTo>
                  <a:lnTo>
                    <a:pt x="41" y="256"/>
                  </a:lnTo>
                  <a:lnTo>
                    <a:pt x="40" y="256"/>
                  </a:lnTo>
                  <a:lnTo>
                    <a:pt x="40" y="257"/>
                  </a:lnTo>
                  <a:lnTo>
                    <a:pt x="40" y="257"/>
                  </a:lnTo>
                  <a:lnTo>
                    <a:pt x="40" y="258"/>
                  </a:lnTo>
                  <a:lnTo>
                    <a:pt x="40" y="259"/>
                  </a:lnTo>
                  <a:lnTo>
                    <a:pt x="39" y="258"/>
                  </a:lnTo>
                  <a:lnTo>
                    <a:pt x="39" y="257"/>
                  </a:lnTo>
                  <a:lnTo>
                    <a:pt x="39" y="257"/>
                  </a:lnTo>
                  <a:lnTo>
                    <a:pt x="38" y="257"/>
                  </a:lnTo>
                  <a:lnTo>
                    <a:pt x="38" y="256"/>
                  </a:lnTo>
                  <a:lnTo>
                    <a:pt x="38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6" y="252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6" y="250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7"/>
                  </a:lnTo>
                  <a:lnTo>
                    <a:pt x="34" y="247"/>
                  </a:lnTo>
                  <a:lnTo>
                    <a:pt x="34" y="246"/>
                  </a:lnTo>
                  <a:lnTo>
                    <a:pt x="33" y="246"/>
                  </a:lnTo>
                  <a:lnTo>
                    <a:pt x="32" y="245"/>
                  </a:lnTo>
                  <a:lnTo>
                    <a:pt x="31" y="245"/>
                  </a:lnTo>
                  <a:lnTo>
                    <a:pt x="30" y="245"/>
                  </a:lnTo>
                  <a:lnTo>
                    <a:pt x="30" y="245"/>
                  </a:lnTo>
                  <a:lnTo>
                    <a:pt x="30" y="244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28" y="241"/>
                  </a:lnTo>
                  <a:lnTo>
                    <a:pt x="28" y="240"/>
                  </a:lnTo>
                  <a:lnTo>
                    <a:pt x="28" y="239"/>
                  </a:lnTo>
                  <a:lnTo>
                    <a:pt x="27" y="239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6" y="237"/>
                  </a:lnTo>
                  <a:lnTo>
                    <a:pt x="25" y="236"/>
                  </a:lnTo>
                  <a:lnTo>
                    <a:pt x="24" y="236"/>
                  </a:lnTo>
                  <a:lnTo>
                    <a:pt x="24" y="235"/>
                  </a:lnTo>
                  <a:lnTo>
                    <a:pt x="23" y="234"/>
                  </a:lnTo>
                  <a:lnTo>
                    <a:pt x="23" y="233"/>
                  </a:lnTo>
                  <a:lnTo>
                    <a:pt x="23" y="233"/>
                  </a:lnTo>
                  <a:lnTo>
                    <a:pt x="22" y="233"/>
                  </a:lnTo>
                  <a:lnTo>
                    <a:pt x="21" y="233"/>
                  </a:lnTo>
                  <a:lnTo>
                    <a:pt x="20" y="233"/>
                  </a:lnTo>
                  <a:lnTo>
                    <a:pt x="20" y="234"/>
                  </a:lnTo>
                  <a:lnTo>
                    <a:pt x="20" y="235"/>
                  </a:lnTo>
                  <a:lnTo>
                    <a:pt x="21" y="235"/>
                  </a:lnTo>
                  <a:lnTo>
                    <a:pt x="21" y="236"/>
                  </a:lnTo>
                  <a:lnTo>
                    <a:pt x="22" y="237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0" y="236"/>
                  </a:lnTo>
                  <a:lnTo>
                    <a:pt x="19" y="236"/>
                  </a:lnTo>
                  <a:lnTo>
                    <a:pt x="18" y="236"/>
                  </a:lnTo>
                  <a:lnTo>
                    <a:pt x="17" y="236"/>
                  </a:lnTo>
                  <a:lnTo>
                    <a:pt x="17" y="237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8" y="239"/>
                  </a:lnTo>
                  <a:lnTo>
                    <a:pt x="18" y="240"/>
                  </a:lnTo>
                  <a:lnTo>
                    <a:pt x="19" y="241"/>
                  </a:lnTo>
                  <a:lnTo>
                    <a:pt x="19" y="242"/>
                  </a:lnTo>
                  <a:lnTo>
                    <a:pt x="20" y="242"/>
                  </a:lnTo>
                  <a:lnTo>
                    <a:pt x="20" y="243"/>
                  </a:lnTo>
                  <a:lnTo>
                    <a:pt x="20" y="244"/>
                  </a:lnTo>
                  <a:lnTo>
                    <a:pt x="21" y="244"/>
                  </a:lnTo>
                  <a:lnTo>
                    <a:pt x="21" y="245"/>
                  </a:lnTo>
                  <a:lnTo>
                    <a:pt x="21" y="245"/>
                  </a:lnTo>
                  <a:lnTo>
                    <a:pt x="21" y="246"/>
                  </a:lnTo>
                  <a:lnTo>
                    <a:pt x="21" y="247"/>
                  </a:lnTo>
                  <a:lnTo>
                    <a:pt x="20" y="247"/>
                  </a:lnTo>
                  <a:lnTo>
                    <a:pt x="19" y="247"/>
                  </a:lnTo>
                  <a:lnTo>
                    <a:pt x="18" y="247"/>
                  </a:lnTo>
                  <a:lnTo>
                    <a:pt x="17" y="246"/>
                  </a:lnTo>
                  <a:lnTo>
                    <a:pt x="17" y="246"/>
                  </a:lnTo>
                  <a:lnTo>
                    <a:pt x="17" y="245"/>
                  </a:lnTo>
                  <a:lnTo>
                    <a:pt x="16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3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13" y="240"/>
                  </a:lnTo>
                  <a:lnTo>
                    <a:pt x="12" y="239"/>
                  </a:lnTo>
                  <a:lnTo>
                    <a:pt x="12" y="238"/>
                  </a:lnTo>
                  <a:lnTo>
                    <a:pt x="11" y="238"/>
                  </a:lnTo>
                  <a:lnTo>
                    <a:pt x="11" y="238"/>
                  </a:lnTo>
                  <a:lnTo>
                    <a:pt x="10" y="238"/>
                  </a:lnTo>
                  <a:lnTo>
                    <a:pt x="10" y="237"/>
                  </a:lnTo>
                  <a:lnTo>
                    <a:pt x="9" y="236"/>
                  </a:lnTo>
                  <a:lnTo>
                    <a:pt x="8" y="235"/>
                  </a:lnTo>
                  <a:lnTo>
                    <a:pt x="7" y="235"/>
                  </a:lnTo>
                  <a:lnTo>
                    <a:pt x="6" y="235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6" y="232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4" y="229"/>
                  </a:lnTo>
                  <a:lnTo>
                    <a:pt x="4" y="228"/>
                  </a:lnTo>
                  <a:lnTo>
                    <a:pt x="4" y="227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4" y="222"/>
                  </a:lnTo>
                  <a:lnTo>
                    <a:pt x="3" y="222"/>
                  </a:lnTo>
                  <a:lnTo>
                    <a:pt x="2" y="221"/>
                  </a:lnTo>
                  <a:lnTo>
                    <a:pt x="1" y="220"/>
                  </a:lnTo>
                  <a:lnTo>
                    <a:pt x="2" y="220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4" y="219"/>
                  </a:lnTo>
                  <a:lnTo>
                    <a:pt x="4" y="219"/>
                  </a:lnTo>
                  <a:lnTo>
                    <a:pt x="4" y="218"/>
                  </a:lnTo>
                  <a:lnTo>
                    <a:pt x="4" y="217"/>
                  </a:lnTo>
                  <a:lnTo>
                    <a:pt x="5" y="216"/>
                  </a:lnTo>
                  <a:lnTo>
                    <a:pt x="6" y="215"/>
                  </a:lnTo>
                  <a:lnTo>
                    <a:pt x="6" y="214"/>
                  </a:lnTo>
                  <a:lnTo>
                    <a:pt x="6" y="213"/>
                  </a:lnTo>
                  <a:lnTo>
                    <a:pt x="5" y="213"/>
                  </a:lnTo>
                  <a:lnTo>
                    <a:pt x="6" y="212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6" y="209"/>
                  </a:lnTo>
                  <a:lnTo>
                    <a:pt x="6" y="208"/>
                  </a:lnTo>
                  <a:lnTo>
                    <a:pt x="6" y="207"/>
                  </a:lnTo>
                  <a:lnTo>
                    <a:pt x="6" y="206"/>
                  </a:lnTo>
                  <a:lnTo>
                    <a:pt x="5" y="206"/>
                  </a:lnTo>
                  <a:lnTo>
                    <a:pt x="5" y="206"/>
                  </a:lnTo>
                  <a:lnTo>
                    <a:pt x="5" y="205"/>
                  </a:lnTo>
                  <a:lnTo>
                    <a:pt x="4" y="204"/>
                  </a:lnTo>
                  <a:lnTo>
                    <a:pt x="4" y="203"/>
                  </a:lnTo>
                  <a:lnTo>
                    <a:pt x="4" y="202"/>
                  </a:lnTo>
                  <a:lnTo>
                    <a:pt x="4" y="202"/>
                  </a:lnTo>
                  <a:lnTo>
                    <a:pt x="4" y="201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4" y="199"/>
                  </a:lnTo>
                  <a:lnTo>
                    <a:pt x="4" y="198"/>
                  </a:lnTo>
                  <a:lnTo>
                    <a:pt x="3" y="197"/>
                  </a:lnTo>
                  <a:lnTo>
                    <a:pt x="3" y="196"/>
                  </a:lnTo>
                  <a:lnTo>
                    <a:pt x="2" y="195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1" y="190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7"/>
                  </a:lnTo>
                  <a:lnTo>
                    <a:pt x="1" y="187"/>
                  </a:lnTo>
                  <a:lnTo>
                    <a:pt x="1" y="186"/>
                  </a:lnTo>
                  <a:lnTo>
                    <a:pt x="0" y="186"/>
                  </a:lnTo>
                  <a:lnTo>
                    <a:pt x="0" y="185"/>
                  </a:lnTo>
                  <a:lnTo>
                    <a:pt x="0" y="184"/>
                  </a:lnTo>
                  <a:lnTo>
                    <a:pt x="0" y="183"/>
                  </a:lnTo>
                  <a:lnTo>
                    <a:pt x="1" y="183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1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7"/>
                  </a:lnTo>
                  <a:lnTo>
                    <a:pt x="1" y="177"/>
                  </a:lnTo>
                  <a:lnTo>
                    <a:pt x="1" y="176"/>
                  </a:lnTo>
                  <a:lnTo>
                    <a:pt x="2" y="176"/>
                  </a:lnTo>
                  <a:lnTo>
                    <a:pt x="3" y="175"/>
                  </a:lnTo>
                  <a:lnTo>
                    <a:pt x="4" y="176"/>
                  </a:lnTo>
                  <a:lnTo>
                    <a:pt x="4" y="177"/>
                  </a:lnTo>
                  <a:lnTo>
                    <a:pt x="4" y="178"/>
                  </a:lnTo>
                  <a:lnTo>
                    <a:pt x="4" y="179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179"/>
                  </a:lnTo>
                  <a:lnTo>
                    <a:pt x="5" y="179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7" y="177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8" y="175"/>
                  </a:lnTo>
                  <a:lnTo>
                    <a:pt x="8" y="174"/>
                  </a:lnTo>
                  <a:lnTo>
                    <a:pt x="9" y="173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3"/>
                  </a:lnTo>
                  <a:lnTo>
                    <a:pt x="12" y="172"/>
                  </a:lnTo>
                  <a:lnTo>
                    <a:pt x="13" y="172"/>
                  </a:lnTo>
                  <a:lnTo>
                    <a:pt x="13" y="171"/>
                  </a:lnTo>
                  <a:lnTo>
                    <a:pt x="14" y="171"/>
                  </a:lnTo>
                  <a:lnTo>
                    <a:pt x="15" y="171"/>
                  </a:lnTo>
                  <a:lnTo>
                    <a:pt x="16" y="171"/>
                  </a:lnTo>
                  <a:lnTo>
                    <a:pt x="16" y="170"/>
                  </a:lnTo>
                  <a:lnTo>
                    <a:pt x="17" y="169"/>
                  </a:lnTo>
                  <a:lnTo>
                    <a:pt x="17" y="168"/>
                  </a:lnTo>
                  <a:lnTo>
                    <a:pt x="17" y="168"/>
                  </a:lnTo>
                  <a:lnTo>
                    <a:pt x="17" y="167"/>
                  </a:lnTo>
                  <a:lnTo>
                    <a:pt x="17" y="166"/>
                  </a:lnTo>
                  <a:lnTo>
                    <a:pt x="17" y="165"/>
                  </a:lnTo>
                  <a:lnTo>
                    <a:pt x="18" y="164"/>
                  </a:lnTo>
                  <a:lnTo>
                    <a:pt x="18" y="163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59"/>
                  </a:lnTo>
                  <a:lnTo>
                    <a:pt x="19" y="159"/>
                  </a:lnTo>
                  <a:lnTo>
                    <a:pt x="19" y="158"/>
                  </a:lnTo>
                  <a:lnTo>
                    <a:pt x="19" y="157"/>
                  </a:lnTo>
                  <a:lnTo>
                    <a:pt x="18" y="157"/>
                  </a:lnTo>
                  <a:lnTo>
                    <a:pt x="18" y="156"/>
                  </a:lnTo>
                  <a:lnTo>
                    <a:pt x="17" y="156"/>
                  </a:lnTo>
                  <a:lnTo>
                    <a:pt x="17" y="157"/>
                  </a:lnTo>
                  <a:lnTo>
                    <a:pt x="17" y="157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5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4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8" y="154"/>
                  </a:lnTo>
                  <a:lnTo>
                    <a:pt x="18" y="153"/>
                  </a:lnTo>
                  <a:lnTo>
                    <a:pt x="18" y="152"/>
                  </a:lnTo>
                  <a:lnTo>
                    <a:pt x="18" y="151"/>
                  </a:lnTo>
                  <a:lnTo>
                    <a:pt x="18" y="149"/>
                  </a:lnTo>
                  <a:lnTo>
                    <a:pt x="18" y="149"/>
                  </a:lnTo>
                  <a:lnTo>
                    <a:pt x="18" y="148"/>
                  </a:lnTo>
                  <a:lnTo>
                    <a:pt x="19" y="147"/>
                  </a:lnTo>
                  <a:lnTo>
                    <a:pt x="20" y="147"/>
                  </a:lnTo>
                  <a:lnTo>
                    <a:pt x="21" y="146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2" y="148"/>
                  </a:lnTo>
                  <a:lnTo>
                    <a:pt x="23" y="148"/>
                  </a:lnTo>
                  <a:lnTo>
                    <a:pt x="23" y="149"/>
                  </a:lnTo>
                  <a:lnTo>
                    <a:pt x="23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5" y="151"/>
                  </a:lnTo>
                  <a:lnTo>
                    <a:pt x="26" y="152"/>
                  </a:lnTo>
                  <a:lnTo>
                    <a:pt x="26" y="153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8" y="156"/>
                  </a:lnTo>
                  <a:lnTo>
                    <a:pt x="29" y="156"/>
                  </a:lnTo>
                  <a:lnTo>
                    <a:pt x="29" y="157"/>
                  </a:lnTo>
                  <a:lnTo>
                    <a:pt x="29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30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30" y="163"/>
                  </a:lnTo>
                  <a:lnTo>
                    <a:pt x="30" y="164"/>
                  </a:lnTo>
                  <a:lnTo>
                    <a:pt x="30" y="165"/>
                  </a:lnTo>
                  <a:lnTo>
                    <a:pt x="30" y="166"/>
                  </a:lnTo>
                  <a:lnTo>
                    <a:pt x="30" y="167"/>
                  </a:lnTo>
                  <a:lnTo>
                    <a:pt x="30" y="168"/>
                  </a:lnTo>
                  <a:lnTo>
                    <a:pt x="30" y="168"/>
                  </a:lnTo>
                  <a:lnTo>
                    <a:pt x="30" y="169"/>
                  </a:lnTo>
                  <a:lnTo>
                    <a:pt x="30" y="170"/>
                  </a:lnTo>
                  <a:lnTo>
                    <a:pt x="30" y="171"/>
                  </a:lnTo>
                  <a:lnTo>
                    <a:pt x="30" y="172"/>
                  </a:lnTo>
                  <a:lnTo>
                    <a:pt x="30" y="173"/>
                  </a:lnTo>
                  <a:lnTo>
                    <a:pt x="30" y="174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30" y="176"/>
                  </a:lnTo>
                  <a:lnTo>
                    <a:pt x="30" y="177"/>
                  </a:lnTo>
                  <a:lnTo>
                    <a:pt x="30" y="178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81"/>
                  </a:lnTo>
                  <a:lnTo>
                    <a:pt x="30" y="181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4"/>
                  </a:lnTo>
                  <a:lnTo>
                    <a:pt x="32" y="185"/>
                  </a:lnTo>
                  <a:lnTo>
                    <a:pt x="32" y="186"/>
                  </a:lnTo>
                  <a:lnTo>
                    <a:pt x="32" y="187"/>
                  </a:lnTo>
                  <a:lnTo>
                    <a:pt x="32" y="187"/>
                  </a:lnTo>
                  <a:lnTo>
                    <a:pt x="33" y="188"/>
                  </a:lnTo>
                  <a:lnTo>
                    <a:pt x="33" y="189"/>
                  </a:lnTo>
                  <a:lnTo>
                    <a:pt x="34" y="190"/>
                  </a:lnTo>
                  <a:lnTo>
                    <a:pt x="34" y="191"/>
                  </a:lnTo>
                  <a:lnTo>
                    <a:pt x="34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5" y="194"/>
                  </a:lnTo>
                  <a:lnTo>
                    <a:pt x="35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6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7" y="198"/>
                  </a:lnTo>
                  <a:lnTo>
                    <a:pt x="38" y="199"/>
                  </a:lnTo>
                  <a:lnTo>
                    <a:pt x="39" y="200"/>
                  </a:lnTo>
                  <a:lnTo>
                    <a:pt x="39" y="200"/>
                  </a:lnTo>
                  <a:lnTo>
                    <a:pt x="38" y="201"/>
                  </a:lnTo>
                  <a:lnTo>
                    <a:pt x="38" y="202"/>
                  </a:lnTo>
                  <a:lnTo>
                    <a:pt x="39" y="202"/>
                  </a:lnTo>
                  <a:lnTo>
                    <a:pt x="40" y="203"/>
                  </a:lnTo>
                  <a:lnTo>
                    <a:pt x="40" y="204"/>
                  </a:lnTo>
                  <a:lnTo>
                    <a:pt x="41" y="203"/>
                  </a:lnTo>
                  <a:lnTo>
                    <a:pt x="42" y="203"/>
                  </a:lnTo>
                  <a:lnTo>
                    <a:pt x="42" y="204"/>
                  </a:lnTo>
                  <a:lnTo>
                    <a:pt x="43" y="205"/>
                  </a:lnTo>
                  <a:lnTo>
                    <a:pt x="43" y="206"/>
                  </a:lnTo>
                  <a:lnTo>
                    <a:pt x="43" y="206"/>
                  </a:lnTo>
                  <a:lnTo>
                    <a:pt x="43" y="207"/>
                  </a:lnTo>
                  <a:lnTo>
                    <a:pt x="43" y="208"/>
                  </a:lnTo>
                  <a:lnTo>
                    <a:pt x="42" y="208"/>
                  </a:lnTo>
                  <a:lnTo>
                    <a:pt x="42" y="209"/>
                  </a:lnTo>
                  <a:lnTo>
                    <a:pt x="42" y="210"/>
                  </a:lnTo>
                  <a:lnTo>
                    <a:pt x="42" y="211"/>
                  </a:lnTo>
                  <a:lnTo>
                    <a:pt x="42" y="212"/>
                  </a:lnTo>
                  <a:lnTo>
                    <a:pt x="43" y="213"/>
                  </a:lnTo>
                  <a:lnTo>
                    <a:pt x="43" y="213"/>
                  </a:lnTo>
                  <a:lnTo>
                    <a:pt x="42" y="214"/>
                  </a:lnTo>
                  <a:lnTo>
                    <a:pt x="42" y="215"/>
                  </a:lnTo>
                  <a:lnTo>
                    <a:pt x="42" y="216"/>
                  </a:lnTo>
                  <a:lnTo>
                    <a:pt x="43" y="217"/>
                  </a:lnTo>
                  <a:lnTo>
                    <a:pt x="43" y="218"/>
                  </a:lnTo>
                  <a:lnTo>
                    <a:pt x="43" y="218"/>
                  </a:lnTo>
                  <a:lnTo>
                    <a:pt x="43" y="219"/>
                  </a:lnTo>
                  <a:lnTo>
                    <a:pt x="44" y="219"/>
                  </a:lnTo>
                  <a:lnTo>
                    <a:pt x="44" y="220"/>
                  </a:lnTo>
                  <a:lnTo>
                    <a:pt x="44" y="221"/>
                  </a:lnTo>
                  <a:lnTo>
                    <a:pt x="44" y="222"/>
                  </a:lnTo>
                  <a:lnTo>
                    <a:pt x="44" y="223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3" y="224"/>
                  </a:lnTo>
                  <a:lnTo>
                    <a:pt x="42" y="224"/>
                  </a:lnTo>
                  <a:lnTo>
                    <a:pt x="41" y="225"/>
                  </a:lnTo>
                  <a:lnTo>
                    <a:pt x="41" y="226"/>
                  </a:lnTo>
                  <a:lnTo>
                    <a:pt x="40" y="225"/>
                  </a:lnTo>
                  <a:lnTo>
                    <a:pt x="39" y="225"/>
                  </a:lnTo>
                  <a:lnTo>
                    <a:pt x="38" y="226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2" y="226"/>
                  </a:lnTo>
                  <a:lnTo>
                    <a:pt x="42" y="226"/>
                  </a:lnTo>
                  <a:lnTo>
                    <a:pt x="43" y="226"/>
                  </a:lnTo>
                  <a:lnTo>
                    <a:pt x="43" y="225"/>
                  </a:lnTo>
                  <a:lnTo>
                    <a:pt x="43" y="226"/>
                  </a:lnTo>
                  <a:lnTo>
                    <a:pt x="44" y="225"/>
                  </a:lnTo>
                  <a:lnTo>
                    <a:pt x="45" y="225"/>
                  </a:lnTo>
                  <a:lnTo>
                    <a:pt x="46" y="225"/>
                  </a:lnTo>
                  <a:lnTo>
                    <a:pt x="46" y="226"/>
                  </a:lnTo>
                  <a:lnTo>
                    <a:pt x="47" y="226"/>
                  </a:lnTo>
                  <a:lnTo>
                    <a:pt x="47" y="227"/>
                  </a:lnTo>
                  <a:lnTo>
                    <a:pt x="48" y="228"/>
                  </a:lnTo>
                  <a:lnTo>
                    <a:pt x="47" y="228"/>
                  </a:lnTo>
                  <a:close/>
                  <a:moveTo>
                    <a:pt x="43" y="243"/>
                  </a:moveTo>
                  <a:lnTo>
                    <a:pt x="44" y="243"/>
                  </a:lnTo>
                  <a:lnTo>
                    <a:pt x="44" y="242"/>
                  </a:lnTo>
                  <a:lnTo>
                    <a:pt x="43" y="242"/>
                  </a:lnTo>
                  <a:lnTo>
                    <a:pt x="43" y="243"/>
                  </a:lnTo>
                  <a:close/>
                  <a:moveTo>
                    <a:pt x="43" y="244"/>
                  </a:moveTo>
                  <a:lnTo>
                    <a:pt x="42" y="244"/>
                  </a:lnTo>
                  <a:lnTo>
                    <a:pt x="43" y="244"/>
                  </a:lnTo>
                  <a:close/>
                  <a:moveTo>
                    <a:pt x="76" y="92"/>
                  </a:moveTo>
                  <a:lnTo>
                    <a:pt x="76" y="93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6" y="91"/>
                  </a:lnTo>
                  <a:lnTo>
                    <a:pt x="76" y="92"/>
                  </a:lnTo>
                  <a:lnTo>
                    <a:pt x="76" y="92"/>
                  </a:lnTo>
                  <a:close/>
                  <a:moveTo>
                    <a:pt x="83" y="99"/>
                  </a:moveTo>
                  <a:lnTo>
                    <a:pt x="83" y="99"/>
                  </a:lnTo>
                  <a:lnTo>
                    <a:pt x="84" y="100"/>
                  </a:lnTo>
                  <a:lnTo>
                    <a:pt x="84" y="101"/>
                  </a:lnTo>
                  <a:lnTo>
                    <a:pt x="84" y="102"/>
                  </a:lnTo>
                  <a:lnTo>
                    <a:pt x="83" y="102"/>
                  </a:lnTo>
                  <a:lnTo>
                    <a:pt x="83" y="103"/>
                  </a:lnTo>
                  <a:lnTo>
                    <a:pt x="82" y="103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5"/>
                  </a:lnTo>
                  <a:lnTo>
                    <a:pt x="81" y="104"/>
                  </a:lnTo>
                  <a:lnTo>
                    <a:pt x="80" y="104"/>
                  </a:lnTo>
                  <a:lnTo>
                    <a:pt x="79" y="104"/>
                  </a:lnTo>
                  <a:lnTo>
                    <a:pt x="78" y="104"/>
                  </a:lnTo>
                  <a:lnTo>
                    <a:pt x="78" y="103"/>
                  </a:lnTo>
                  <a:lnTo>
                    <a:pt x="78" y="102"/>
                  </a:lnTo>
                  <a:lnTo>
                    <a:pt x="77" y="101"/>
                  </a:lnTo>
                  <a:lnTo>
                    <a:pt x="76" y="101"/>
                  </a:lnTo>
                  <a:lnTo>
                    <a:pt x="75" y="102"/>
                  </a:lnTo>
                  <a:lnTo>
                    <a:pt x="74" y="101"/>
                  </a:lnTo>
                  <a:lnTo>
                    <a:pt x="74" y="100"/>
                  </a:lnTo>
                  <a:lnTo>
                    <a:pt x="74" y="99"/>
                  </a:lnTo>
                  <a:lnTo>
                    <a:pt x="74" y="100"/>
                  </a:lnTo>
                  <a:lnTo>
                    <a:pt x="73" y="100"/>
                  </a:lnTo>
                  <a:lnTo>
                    <a:pt x="73" y="99"/>
                  </a:lnTo>
                  <a:lnTo>
                    <a:pt x="72" y="99"/>
                  </a:lnTo>
                  <a:lnTo>
                    <a:pt x="72" y="98"/>
                  </a:lnTo>
                  <a:lnTo>
                    <a:pt x="71" y="98"/>
                  </a:lnTo>
                  <a:lnTo>
                    <a:pt x="70" y="99"/>
                  </a:lnTo>
                  <a:lnTo>
                    <a:pt x="70" y="98"/>
                  </a:lnTo>
                  <a:lnTo>
                    <a:pt x="69" y="98"/>
                  </a:lnTo>
                  <a:lnTo>
                    <a:pt x="68" y="98"/>
                  </a:lnTo>
                  <a:lnTo>
                    <a:pt x="68" y="97"/>
                  </a:lnTo>
                  <a:lnTo>
                    <a:pt x="68" y="96"/>
                  </a:lnTo>
                  <a:lnTo>
                    <a:pt x="68" y="95"/>
                  </a:lnTo>
                  <a:lnTo>
                    <a:pt x="67" y="94"/>
                  </a:lnTo>
                  <a:lnTo>
                    <a:pt x="66" y="93"/>
                  </a:lnTo>
                  <a:lnTo>
                    <a:pt x="66" y="92"/>
                  </a:lnTo>
                  <a:lnTo>
                    <a:pt x="65" y="92"/>
                  </a:lnTo>
                  <a:lnTo>
                    <a:pt x="65" y="91"/>
                  </a:lnTo>
                  <a:lnTo>
                    <a:pt x="66" y="90"/>
                  </a:lnTo>
                  <a:lnTo>
                    <a:pt x="67" y="90"/>
                  </a:lnTo>
                  <a:lnTo>
                    <a:pt x="67" y="89"/>
                  </a:lnTo>
                  <a:lnTo>
                    <a:pt x="67" y="88"/>
                  </a:lnTo>
                  <a:lnTo>
                    <a:pt x="68" y="87"/>
                  </a:lnTo>
                  <a:lnTo>
                    <a:pt x="68" y="88"/>
                  </a:lnTo>
                  <a:lnTo>
                    <a:pt x="68" y="89"/>
                  </a:lnTo>
                  <a:lnTo>
                    <a:pt x="68" y="90"/>
                  </a:lnTo>
                  <a:lnTo>
                    <a:pt x="69" y="90"/>
                  </a:lnTo>
                  <a:lnTo>
                    <a:pt x="70" y="91"/>
                  </a:lnTo>
                  <a:lnTo>
                    <a:pt x="71" y="90"/>
                  </a:lnTo>
                  <a:lnTo>
                    <a:pt x="72" y="90"/>
                  </a:lnTo>
                  <a:lnTo>
                    <a:pt x="73" y="91"/>
                  </a:lnTo>
                  <a:lnTo>
                    <a:pt x="73" y="92"/>
                  </a:lnTo>
                  <a:lnTo>
                    <a:pt x="74" y="92"/>
                  </a:lnTo>
                  <a:lnTo>
                    <a:pt x="74" y="93"/>
                  </a:lnTo>
                  <a:lnTo>
                    <a:pt x="74" y="94"/>
                  </a:lnTo>
                  <a:lnTo>
                    <a:pt x="75" y="94"/>
                  </a:lnTo>
                  <a:lnTo>
                    <a:pt x="75" y="95"/>
                  </a:lnTo>
                  <a:lnTo>
                    <a:pt x="75" y="96"/>
                  </a:lnTo>
                  <a:lnTo>
                    <a:pt x="75" y="97"/>
                  </a:lnTo>
                  <a:lnTo>
                    <a:pt x="76" y="98"/>
                  </a:lnTo>
                  <a:lnTo>
                    <a:pt x="76" y="97"/>
                  </a:lnTo>
                  <a:lnTo>
                    <a:pt x="76" y="96"/>
                  </a:lnTo>
                  <a:lnTo>
                    <a:pt x="76" y="95"/>
                  </a:lnTo>
                  <a:lnTo>
                    <a:pt x="77" y="96"/>
                  </a:lnTo>
                  <a:lnTo>
                    <a:pt x="77" y="97"/>
                  </a:lnTo>
                  <a:lnTo>
                    <a:pt x="77" y="98"/>
                  </a:lnTo>
                  <a:lnTo>
                    <a:pt x="77" y="99"/>
                  </a:lnTo>
                  <a:lnTo>
                    <a:pt x="78" y="99"/>
                  </a:lnTo>
                  <a:lnTo>
                    <a:pt x="78" y="99"/>
                  </a:lnTo>
                  <a:lnTo>
                    <a:pt x="79" y="98"/>
                  </a:lnTo>
                  <a:lnTo>
                    <a:pt x="80" y="98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2" y="99"/>
                  </a:lnTo>
                  <a:lnTo>
                    <a:pt x="83" y="99"/>
                  </a:lnTo>
                  <a:close/>
                  <a:moveTo>
                    <a:pt x="78" y="86"/>
                  </a:moveTo>
                  <a:lnTo>
                    <a:pt x="78" y="87"/>
                  </a:lnTo>
                  <a:lnTo>
                    <a:pt x="77" y="88"/>
                  </a:lnTo>
                  <a:lnTo>
                    <a:pt x="76" y="89"/>
                  </a:lnTo>
                  <a:lnTo>
                    <a:pt x="75" y="88"/>
                  </a:lnTo>
                  <a:lnTo>
                    <a:pt x="75" y="87"/>
                  </a:lnTo>
                  <a:lnTo>
                    <a:pt x="75" y="86"/>
                  </a:lnTo>
                  <a:lnTo>
                    <a:pt x="74" y="86"/>
                  </a:lnTo>
                  <a:lnTo>
                    <a:pt x="74" y="87"/>
                  </a:lnTo>
                  <a:lnTo>
                    <a:pt x="74" y="87"/>
                  </a:lnTo>
                  <a:lnTo>
                    <a:pt x="73" y="86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74" y="85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78" y="86"/>
                  </a:lnTo>
                  <a:close/>
                  <a:moveTo>
                    <a:pt x="72" y="64"/>
                  </a:moveTo>
                  <a:lnTo>
                    <a:pt x="71" y="64"/>
                  </a:lnTo>
                  <a:lnTo>
                    <a:pt x="72" y="63"/>
                  </a:lnTo>
                  <a:lnTo>
                    <a:pt x="73" y="62"/>
                  </a:lnTo>
                  <a:lnTo>
                    <a:pt x="74" y="63"/>
                  </a:lnTo>
                  <a:lnTo>
                    <a:pt x="73" y="63"/>
                  </a:lnTo>
                  <a:lnTo>
                    <a:pt x="73" y="64"/>
                  </a:lnTo>
                  <a:lnTo>
                    <a:pt x="72" y="64"/>
                  </a:lnTo>
                  <a:close/>
                  <a:moveTo>
                    <a:pt x="83" y="56"/>
                  </a:moveTo>
                  <a:lnTo>
                    <a:pt x="84" y="56"/>
                  </a:lnTo>
                  <a:lnTo>
                    <a:pt x="83" y="56"/>
                  </a:lnTo>
                  <a:close/>
                  <a:moveTo>
                    <a:pt x="90" y="49"/>
                  </a:moveTo>
                  <a:lnTo>
                    <a:pt x="90" y="50"/>
                  </a:lnTo>
                  <a:lnTo>
                    <a:pt x="89" y="49"/>
                  </a:lnTo>
                  <a:lnTo>
                    <a:pt x="90" y="49"/>
                  </a:lnTo>
                  <a:close/>
                  <a:moveTo>
                    <a:pt x="75" y="48"/>
                  </a:move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5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5" y="48"/>
                  </a:lnTo>
                  <a:close/>
                  <a:moveTo>
                    <a:pt x="79" y="48"/>
                  </a:moveTo>
                  <a:lnTo>
                    <a:pt x="78" y="48"/>
                  </a:lnTo>
                  <a:lnTo>
                    <a:pt x="78" y="48"/>
                  </a:lnTo>
                  <a:lnTo>
                    <a:pt x="78" y="47"/>
                  </a:lnTo>
                  <a:lnTo>
                    <a:pt x="79" y="46"/>
                  </a:lnTo>
                  <a:lnTo>
                    <a:pt x="80" y="45"/>
                  </a:lnTo>
                  <a:lnTo>
                    <a:pt x="80" y="46"/>
                  </a:lnTo>
                  <a:lnTo>
                    <a:pt x="80" y="47"/>
                  </a:lnTo>
                  <a:lnTo>
                    <a:pt x="79" y="48"/>
                  </a:lnTo>
                  <a:lnTo>
                    <a:pt x="79" y="48"/>
                  </a:lnTo>
                  <a:close/>
                  <a:moveTo>
                    <a:pt x="82" y="47"/>
                  </a:moveTo>
                  <a:lnTo>
                    <a:pt x="81" y="48"/>
                  </a:lnTo>
                  <a:lnTo>
                    <a:pt x="81" y="48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6"/>
                  </a:lnTo>
                  <a:lnTo>
                    <a:pt x="82" y="45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2" y="47"/>
                  </a:lnTo>
                  <a:close/>
                  <a:moveTo>
                    <a:pt x="78" y="42"/>
                  </a:moveTo>
                  <a:lnTo>
                    <a:pt x="77" y="41"/>
                  </a:lnTo>
                  <a:lnTo>
                    <a:pt x="77" y="41"/>
                  </a:lnTo>
                  <a:lnTo>
                    <a:pt x="77" y="40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39"/>
                  </a:lnTo>
                  <a:lnTo>
                    <a:pt x="78" y="40"/>
                  </a:lnTo>
                  <a:lnTo>
                    <a:pt x="78" y="41"/>
                  </a:lnTo>
                  <a:lnTo>
                    <a:pt x="79" y="41"/>
                  </a:lnTo>
                  <a:lnTo>
                    <a:pt x="79" y="42"/>
                  </a:lnTo>
                  <a:lnTo>
                    <a:pt x="78" y="42"/>
                  </a:lnTo>
                  <a:close/>
                  <a:moveTo>
                    <a:pt x="116" y="41"/>
                  </a:moveTo>
                  <a:lnTo>
                    <a:pt x="115" y="41"/>
                  </a:lnTo>
                  <a:lnTo>
                    <a:pt x="114" y="40"/>
                  </a:lnTo>
                  <a:lnTo>
                    <a:pt x="113" y="40"/>
                  </a:lnTo>
                  <a:lnTo>
                    <a:pt x="113" y="40"/>
                  </a:lnTo>
                  <a:lnTo>
                    <a:pt x="112" y="40"/>
                  </a:lnTo>
                  <a:lnTo>
                    <a:pt x="113" y="40"/>
                  </a:lnTo>
                  <a:lnTo>
                    <a:pt x="113" y="39"/>
                  </a:lnTo>
                  <a:lnTo>
                    <a:pt x="113" y="38"/>
                  </a:lnTo>
                  <a:lnTo>
                    <a:pt x="114" y="37"/>
                  </a:lnTo>
                  <a:lnTo>
                    <a:pt x="115" y="36"/>
                  </a:lnTo>
                  <a:lnTo>
                    <a:pt x="115" y="35"/>
                  </a:lnTo>
                  <a:lnTo>
                    <a:pt x="115" y="35"/>
                  </a:lnTo>
                  <a:lnTo>
                    <a:pt x="115" y="34"/>
                  </a:lnTo>
                  <a:lnTo>
                    <a:pt x="114" y="34"/>
                  </a:lnTo>
                  <a:lnTo>
                    <a:pt x="114" y="33"/>
                  </a:lnTo>
                  <a:lnTo>
                    <a:pt x="114" y="32"/>
                  </a:lnTo>
                  <a:lnTo>
                    <a:pt x="113" y="32"/>
                  </a:lnTo>
                  <a:lnTo>
                    <a:pt x="113" y="31"/>
                  </a:lnTo>
                  <a:lnTo>
                    <a:pt x="114" y="31"/>
                  </a:lnTo>
                  <a:lnTo>
                    <a:pt x="114" y="30"/>
                  </a:lnTo>
                  <a:lnTo>
                    <a:pt x="114" y="29"/>
                  </a:lnTo>
                  <a:lnTo>
                    <a:pt x="115" y="29"/>
                  </a:lnTo>
                  <a:lnTo>
                    <a:pt x="116" y="29"/>
                  </a:lnTo>
                  <a:lnTo>
                    <a:pt x="117" y="30"/>
                  </a:lnTo>
                  <a:lnTo>
                    <a:pt x="116" y="31"/>
                  </a:lnTo>
                  <a:lnTo>
                    <a:pt x="117" y="32"/>
                  </a:lnTo>
                  <a:lnTo>
                    <a:pt x="117" y="33"/>
                  </a:lnTo>
                  <a:lnTo>
                    <a:pt x="118" y="32"/>
                  </a:lnTo>
                  <a:lnTo>
                    <a:pt x="118" y="33"/>
                  </a:lnTo>
                  <a:lnTo>
                    <a:pt x="119" y="34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9" y="36"/>
                  </a:lnTo>
                  <a:lnTo>
                    <a:pt x="119" y="37"/>
                  </a:lnTo>
                  <a:lnTo>
                    <a:pt x="119" y="38"/>
                  </a:lnTo>
                  <a:lnTo>
                    <a:pt x="118" y="39"/>
                  </a:lnTo>
                  <a:lnTo>
                    <a:pt x="118" y="40"/>
                  </a:lnTo>
                  <a:lnTo>
                    <a:pt x="117" y="40"/>
                  </a:lnTo>
                  <a:lnTo>
                    <a:pt x="117" y="41"/>
                  </a:lnTo>
                  <a:lnTo>
                    <a:pt x="116" y="41"/>
                  </a:lnTo>
                  <a:close/>
                  <a:moveTo>
                    <a:pt x="82" y="24"/>
                  </a:moveTo>
                  <a:lnTo>
                    <a:pt x="82" y="25"/>
                  </a:lnTo>
                  <a:lnTo>
                    <a:pt x="82" y="26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2" y="29"/>
                  </a:lnTo>
                  <a:lnTo>
                    <a:pt x="81" y="29"/>
                  </a:lnTo>
                  <a:lnTo>
                    <a:pt x="81" y="30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1" y="33"/>
                  </a:lnTo>
                  <a:lnTo>
                    <a:pt x="81" y="34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9" y="37"/>
                  </a:lnTo>
                  <a:lnTo>
                    <a:pt x="79" y="38"/>
                  </a:lnTo>
                  <a:lnTo>
                    <a:pt x="78" y="37"/>
                  </a:lnTo>
                  <a:lnTo>
                    <a:pt x="78" y="38"/>
                  </a:lnTo>
                  <a:lnTo>
                    <a:pt x="77" y="37"/>
                  </a:lnTo>
                  <a:lnTo>
                    <a:pt x="77" y="36"/>
                  </a:lnTo>
                  <a:lnTo>
                    <a:pt x="77" y="35"/>
                  </a:lnTo>
                  <a:lnTo>
                    <a:pt x="78" y="35"/>
                  </a:lnTo>
                  <a:lnTo>
                    <a:pt x="78" y="34"/>
                  </a:lnTo>
                  <a:lnTo>
                    <a:pt x="78" y="33"/>
                  </a:lnTo>
                  <a:lnTo>
                    <a:pt x="79" y="32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80" y="29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81" y="26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2" y="24"/>
                  </a:lnTo>
                  <a:close/>
                  <a:moveTo>
                    <a:pt x="82" y="24"/>
                  </a:moveTo>
                  <a:lnTo>
                    <a:pt x="82" y="23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1"/>
                  </a:lnTo>
                  <a:lnTo>
                    <a:pt x="81" y="20"/>
                  </a:lnTo>
                  <a:lnTo>
                    <a:pt x="82" y="19"/>
                  </a:lnTo>
                  <a:lnTo>
                    <a:pt x="82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5" y="16"/>
                  </a:lnTo>
                  <a:lnTo>
                    <a:pt x="85" y="17"/>
                  </a:lnTo>
                  <a:lnTo>
                    <a:pt x="84" y="18"/>
                  </a:lnTo>
                  <a:lnTo>
                    <a:pt x="84" y="19"/>
                  </a:lnTo>
                  <a:lnTo>
                    <a:pt x="83" y="20"/>
                  </a:lnTo>
                  <a:lnTo>
                    <a:pt x="83" y="21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3"/>
                  </a:lnTo>
                  <a:lnTo>
                    <a:pt x="82" y="24"/>
                  </a:lnTo>
                  <a:close/>
                  <a:moveTo>
                    <a:pt x="106" y="12"/>
                  </a:moveTo>
                  <a:lnTo>
                    <a:pt x="106" y="13"/>
                  </a:lnTo>
                  <a:lnTo>
                    <a:pt x="106" y="12"/>
                  </a:lnTo>
                  <a:close/>
                  <a:moveTo>
                    <a:pt x="106" y="12"/>
                  </a:moveTo>
                  <a:lnTo>
                    <a:pt x="106" y="12"/>
                  </a:lnTo>
                  <a:lnTo>
                    <a:pt x="106" y="11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6" y="11"/>
                  </a:lnTo>
                  <a:lnTo>
                    <a:pt x="106" y="12"/>
                  </a:lnTo>
                  <a:close/>
                  <a:moveTo>
                    <a:pt x="113" y="10"/>
                  </a:moveTo>
                  <a:lnTo>
                    <a:pt x="113" y="9"/>
                  </a:lnTo>
                  <a:lnTo>
                    <a:pt x="113" y="8"/>
                  </a:lnTo>
                  <a:lnTo>
                    <a:pt x="113" y="7"/>
                  </a:lnTo>
                  <a:lnTo>
                    <a:pt x="113" y="8"/>
                  </a:lnTo>
                  <a:lnTo>
                    <a:pt x="113" y="9"/>
                  </a:lnTo>
                  <a:lnTo>
                    <a:pt x="113" y="10"/>
                  </a:lnTo>
                  <a:lnTo>
                    <a:pt x="113" y="10"/>
                  </a:lnTo>
                  <a:close/>
                  <a:moveTo>
                    <a:pt x="113" y="10"/>
                  </a:moveTo>
                  <a:lnTo>
                    <a:pt x="113" y="10"/>
                  </a:lnTo>
                  <a:lnTo>
                    <a:pt x="113" y="11"/>
                  </a:lnTo>
                  <a:lnTo>
                    <a:pt x="113" y="12"/>
                  </a:lnTo>
                  <a:lnTo>
                    <a:pt x="113" y="13"/>
                  </a:lnTo>
                  <a:lnTo>
                    <a:pt x="113" y="14"/>
                  </a:lnTo>
                  <a:lnTo>
                    <a:pt x="114" y="15"/>
                  </a:lnTo>
                  <a:lnTo>
                    <a:pt x="114" y="14"/>
                  </a:lnTo>
                  <a:lnTo>
                    <a:pt x="114" y="13"/>
                  </a:lnTo>
                  <a:lnTo>
                    <a:pt x="114" y="12"/>
                  </a:lnTo>
                  <a:lnTo>
                    <a:pt x="114" y="11"/>
                  </a:lnTo>
                  <a:lnTo>
                    <a:pt x="114" y="10"/>
                  </a:lnTo>
                  <a:lnTo>
                    <a:pt x="114" y="10"/>
                  </a:lnTo>
                  <a:lnTo>
                    <a:pt x="115" y="9"/>
                  </a:lnTo>
                  <a:lnTo>
                    <a:pt x="115" y="8"/>
                  </a:lnTo>
                  <a:lnTo>
                    <a:pt x="116" y="8"/>
                  </a:lnTo>
                  <a:lnTo>
                    <a:pt x="116" y="7"/>
                  </a:lnTo>
                  <a:lnTo>
                    <a:pt x="116" y="6"/>
                  </a:lnTo>
                  <a:lnTo>
                    <a:pt x="116" y="5"/>
                  </a:lnTo>
                  <a:lnTo>
                    <a:pt x="116" y="4"/>
                  </a:lnTo>
                  <a:lnTo>
                    <a:pt x="117" y="3"/>
                  </a:lnTo>
                  <a:lnTo>
                    <a:pt x="117" y="4"/>
                  </a:lnTo>
                  <a:lnTo>
                    <a:pt x="118" y="4"/>
                  </a:lnTo>
                  <a:lnTo>
                    <a:pt x="118" y="5"/>
                  </a:lnTo>
                  <a:lnTo>
                    <a:pt x="118" y="6"/>
                  </a:lnTo>
                  <a:lnTo>
                    <a:pt x="119" y="6"/>
                  </a:lnTo>
                  <a:lnTo>
                    <a:pt x="119" y="7"/>
                  </a:lnTo>
                  <a:lnTo>
                    <a:pt x="119" y="8"/>
                  </a:lnTo>
                  <a:lnTo>
                    <a:pt x="119" y="9"/>
                  </a:lnTo>
                  <a:lnTo>
                    <a:pt x="119" y="10"/>
                  </a:lnTo>
                  <a:lnTo>
                    <a:pt x="119" y="10"/>
                  </a:lnTo>
                  <a:lnTo>
                    <a:pt x="119" y="11"/>
                  </a:lnTo>
                  <a:lnTo>
                    <a:pt x="118" y="11"/>
                  </a:lnTo>
                  <a:lnTo>
                    <a:pt x="118" y="12"/>
                  </a:lnTo>
                  <a:lnTo>
                    <a:pt x="118" y="13"/>
                  </a:lnTo>
                  <a:lnTo>
                    <a:pt x="118" y="14"/>
                  </a:lnTo>
                  <a:lnTo>
                    <a:pt x="118" y="15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7"/>
                  </a:lnTo>
                  <a:lnTo>
                    <a:pt x="119" y="18"/>
                  </a:lnTo>
                  <a:lnTo>
                    <a:pt x="119" y="19"/>
                  </a:lnTo>
                  <a:lnTo>
                    <a:pt x="119" y="20"/>
                  </a:lnTo>
                  <a:lnTo>
                    <a:pt x="119" y="21"/>
                  </a:lnTo>
                  <a:lnTo>
                    <a:pt x="119" y="22"/>
                  </a:lnTo>
                  <a:lnTo>
                    <a:pt x="119" y="22"/>
                  </a:lnTo>
                  <a:lnTo>
                    <a:pt x="119" y="23"/>
                  </a:lnTo>
                  <a:lnTo>
                    <a:pt x="119" y="24"/>
                  </a:lnTo>
                  <a:lnTo>
                    <a:pt x="118" y="25"/>
                  </a:lnTo>
                  <a:lnTo>
                    <a:pt x="118" y="26"/>
                  </a:lnTo>
                  <a:lnTo>
                    <a:pt x="117" y="27"/>
                  </a:lnTo>
                  <a:lnTo>
                    <a:pt x="116" y="27"/>
                  </a:lnTo>
                  <a:lnTo>
                    <a:pt x="115" y="27"/>
                  </a:lnTo>
                  <a:lnTo>
                    <a:pt x="114" y="28"/>
                  </a:lnTo>
                  <a:lnTo>
                    <a:pt x="114" y="29"/>
                  </a:lnTo>
                  <a:lnTo>
                    <a:pt x="114" y="29"/>
                  </a:lnTo>
                  <a:lnTo>
                    <a:pt x="113" y="30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12" y="32"/>
                  </a:lnTo>
                  <a:lnTo>
                    <a:pt x="112" y="33"/>
                  </a:lnTo>
                  <a:lnTo>
                    <a:pt x="112" y="34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13" y="36"/>
                  </a:lnTo>
                  <a:lnTo>
                    <a:pt x="113" y="37"/>
                  </a:lnTo>
                  <a:lnTo>
                    <a:pt x="112" y="37"/>
                  </a:lnTo>
                  <a:lnTo>
                    <a:pt x="112" y="38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4" y="41"/>
                  </a:lnTo>
                  <a:lnTo>
                    <a:pt x="115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7" y="41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7" y="45"/>
                  </a:lnTo>
                  <a:lnTo>
                    <a:pt x="117" y="46"/>
                  </a:lnTo>
                  <a:lnTo>
                    <a:pt x="117" y="47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7" y="49"/>
                  </a:lnTo>
                  <a:lnTo>
                    <a:pt x="117" y="50"/>
                  </a:lnTo>
                  <a:lnTo>
                    <a:pt x="116" y="51"/>
                  </a:lnTo>
                  <a:lnTo>
                    <a:pt x="116" y="52"/>
                  </a:lnTo>
                  <a:lnTo>
                    <a:pt x="116" y="53"/>
                  </a:lnTo>
                  <a:lnTo>
                    <a:pt x="116" y="54"/>
                  </a:lnTo>
                  <a:lnTo>
                    <a:pt x="116" y="54"/>
                  </a:lnTo>
                  <a:lnTo>
                    <a:pt x="116" y="55"/>
                  </a:lnTo>
                  <a:lnTo>
                    <a:pt x="116" y="56"/>
                  </a:lnTo>
                  <a:lnTo>
                    <a:pt x="116" y="57"/>
                  </a:lnTo>
                  <a:lnTo>
                    <a:pt x="116" y="58"/>
                  </a:lnTo>
                  <a:lnTo>
                    <a:pt x="115" y="59"/>
                  </a:lnTo>
                  <a:lnTo>
                    <a:pt x="115" y="60"/>
                  </a:lnTo>
                  <a:lnTo>
                    <a:pt x="115" y="60"/>
                  </a:lnTo>
                  <a:lnTo>
                    <a:pt x="115" y="61"/>
                  </a:lnTo>
                  <a:lnTo>
                    <a:pt x="115" y="62"/>
                  </a:lnTo>
                  <a:lnTo>
                    <a:pt x="114" y="63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4" y="66"/>
                  </a:lnTo>
                  <a:lnTo>
                    <a:pt x="114" y="67"/>
                  </a:lnTo>
                  <a:lnTo>
                    <a:pt x="113" y="67"/>
                  </a:lnTo>
                  <a:lnTo>
                    <a:pt x="113" y="67"/>
                  </a:lnTo>
                  <a:lnTo>
                    <a:pt x="113" y="68"/>
                  </a:lnTo>
                  <a:lnTo>
                    <a:pt x="113" y="68"/>
                  </a:lnTo>
                  <a:lnTo>
                    <a:pt x="113" y="69"/>
                  </a:lnTo>
                  <a:lnTo>
                    <a:pt x="113" y="70"/>
                  </a:lnTo>
                  <a:lnTo>
                    <a:pt x="113" y="70"/>
                  </a:lnTo>
                  <a:lnTo>
                    <a:pt x="113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2" y="73"/>
                  </a:lnTo>
                  <a:lnTo>
                    <a:pt x="112" y="73"/>
                  </a:lnTo>
                  <a:lnTo>
                    <a:pt x="112" y="74"/>
                  </a:lnTo>
                  <a:lnTo>
                    <a:pt x="111" y="75"/>
                  </a:lnTo>
                  <a:lnTo>
                    <a:pt x="111" y="76"/>
                  </a:lnTo>
                  <a:lnTo>
                    <a:pt x="110" y="77"/>
                  </a:lnTo>
                  <a:lnTo>
                    <a:pt x="110" y="78"/>
                  </a:lnTo>
                  <a:lnTo>
                    <a:pt x="109" y="79"/>
                  </a:lnTo>
                  <a:lnTo>
                    <a:pt x="109" y="80"/>
                  </a:lnTo>
                  <a:lnTo>
                    <a:pt x="108" y="80"/>
                  </a:lnTo>
                  <a:lnTo>
                    <a:pt x="109" y="81"/>
                  </a:lnTo>
                  <a:lnTo>
                    <a:pt x="109" y="82"/>
                  </a:lnTo>
                  <a:lnTo>
                    <a:pt x="109" y="83"/>
                  </a:lnTo>
                  <a:lnTo>
                    <a:pt x="109" y="84"/>
                  </a:lnTo>
                  <a:lnTo>
                    <a:pt x="108" y="85"/>
                  </a:lnTo>
                  <a:lnTo>
                    <a:pt x="108" y="86"/>
                  </a:lnTo>
                  <a:lnTo>
                    <a:pt x="107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5" y="86"/>
                  </a:lnTo>
                  <a:lnTo>
                    <a:pt x="105" y="86"/>
                  </a:lnTo>
                  <a:lnTo>
                    <a:pt x="104" y="86"/>
                  </a:lnTo>
                  <a:lnTo>
                    <a:pt x="104" y="87"/>
                  </a:lnTo>
                  <a:lnTo>
                    <a:pt x="104" y="88"/>
                  </a:lnTo>
                  <a:lnTo>
                    <a:pt x="104" y="87"/>
                  </a:lnTo>
                  <a:lnTo>
                    <a:pt x="105" y="87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7"/>
                  </a:lnTo>
                  <a:lnTo>
                    <a:pt x="106" y="88"/>
                  </a:lnTo>
                  <a:lnTo>
                    <a:pt x="106" y="89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6" y="91"/>
                  </a:lnTo>
                  <a:lnTo>
                    <a:pt x="105" y="91"/>
                  </a:lnTo>
                  <a:lnTo>
                    <a:pt x="105" y="92"/>
                  </a:lnTo>
                  <a:lnTo>
                    <a:pt x="105" y="92"/>
                  </a:lnTo>
                  <a:lnTo>
                    <a:pt x="104" y="93"/>
                  </a:lnTo>
                  <a:lnTo>
                    <a:pt x="103" y="94"/>
                  </a:lnTo>
                  <a:lnTo>
                    <a:pt x="102" y="95"/>
                  </a:lnTo>
                  <a:lnTo>
                    <a:pt x="102" y="96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0" y="97"/>
                  </a:lnTo>
                  <a:lnTo>
                    <a:pt x="100" y="98"/>
                  </a:lnTo>
                  <a:lnTo>
                    <a:pt x="99" y="99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97" y="99"/>
                  </a:lnTo>
                  <a:lnTo>
                    <a:pt x="97" y="100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5" y="101"/>
                  </a:lnTo>
                  <a:lnTo>
                    <a:pt x="95" y="102"/>
                  </a:lnTo>
                  <a:lnTo>
                    <a:pt x="94" y="102"/>
                  </a:lnTo>
                  <a:lnTo>
                    <a:pt x="93" y="102"/>
                  </a:lnTo>
                  <a:lnTo>
                    <a:pt x="93" y="101"/>
                  </a:lnTo>
                  <a:lnTo>
                    <a:pt x="93" y="102"/>
                  </a:lnTo>
                  <a:lnTo>
                    <a:pt x="93" y="101"/>
                  </a:lnTo>
                  <a:lnTo>
                    <a:pt x="93" y="100"/>
                  </a:lnTo>
                  <a:lnTo>
                    <a:pt x="93" y="99"/>
                  </a:lnTo>
                  <a:lnTo>
                    <a:pt x="93" y="99"/>
                  </a:lnTo>
                  <a:lnTo>
                    <a:pt x="94" y="99"/>
                  </a:lnTo>
                  <a:lnTo>
                    <a:pt x="95" y="98"/>
                  </a:lnTo>
                  <a:lnTo>
                    <a:pt x="94" y="97"/>
                  </a:lnTo>
                  <a:lnTo>
                    <a:pt x="93" y="96"/>
                  </a:lnTo>
                  <a:lnTo>
                    <a:pt x="93" y="95"/>
                  </a:lnTo>
                  <a:lnTo>
                    <a:pt x="93" y="96"/>
                  </a:lnTo>
                  <a:lnTo>
                    <a:pt x="92" y="96"/>
                  </a:lnTo>
                  <a:lnTo>
                    <a:pt x="91" y="96"/>
                  </a:lnTo>
                  <a:lnTo>
                    <a:pt x="90" y="96"/>
                  </a:lnTo>
                  <a:lnTo>
                    <a:pt x="90" y="97"/>
                  </a:lnTo>
                  <a:lnTo>
                    <a:pt x="91" y="97"/>
                  </a:lnTo>
                  <a:lnTo>
                    <a:pt x="91" y="98"/>
                  </a:lnTo>
                  <a:lnTo>
                    <a:pt x="92" y="98"/>
                  </a:lnTo>
                  <a:lnTo>
                    <a:pt x="92" y="99"/>
                  </a:lnTo>
                  <a:lnTo>
                    <a:pt x="93" y="99"/>
                  </a:lnTo>
                  <a:lnTo>
                    <a:pt x="93" y="99"/>
                  </a:lnTo>
                  <a:lnTo>
                    <a:pt x="92" y="100"/>
                  </a:lnTo>
                  <a:lnTo>
                    <a:pt x="91" y="100"/>
                  </a:lnTo>
                  <a:lnTo>
                    <a:pt x="90" y="99"/>
                  </a:lnTo>
                  <a:lnTo>
                    <a:pt x="89" y="99"/>
                  </a:lnTo>
                  <a:lnTo>
                    <a:pt x="89" y="100"/>
                  </a:lnTo>
                  <a:lnTo>
                    <a:pt x="90" y="100"/>
                  </a:lnTo>
                  <a:lnTo>
                    <a:pt x="90" y="101"/>
                  </a:lnTo>
                  <a:lnTo>
                    <a:pt x="91" y="102"/>
                  </a:lnTo>
                  <a:lnTo>
                    <a:pt x="92" y="102"/>
                  </a:lnTo>
                  <a:lnTo>
                    <a:pt x="93" y="103"/>
                  </a:lnTo>
                  <a:lnTo>
                    <a:pt x="92" y="104"/>
                  </a:lnTo>
                  <a:lnTo>
                    <a:pt x="91" y="103"/>
                  </a:lnTo>
                  <a:lnTo>
                    <a:pt x="90" y="103"/>
                  </a:lnTo>
                  <a:lnTo>
                    <a:pt x="89" y="103"/>
                  </a:lnTo>
                  <a:lnTo>
                    <a:pt x="88" y="103"/>
                  </a:lnTo>
                  <a:lnTo>
                    <a:pt x="87" y="103"/>
                  </a:lnTo>
                  <a:lnTo>
                    <a:pt x="87" y="103"/>
                  </a:lnTo>
                  <a:lnTo>
                    <a:pt x="87" y="104"/>
                  </a:lnTo>
                  <a:lnTo>
                    <a:pt x="87" y="103"/>
                  </a:lnTo>
                  <a:lnTo>
                    <a:pt x="87" y="102"/>
                  </a:lnTo>
                  <a:lnTo>
                    <a:pt x="88" y="102"/>
                  </a:lnTo>
                  <a:lnTo>
                    <a:pt x="89" y="102"/>
                  </a:lnTo>
                  <a:lnTo>
                    <a:pt x="89" y="101"/>
                  </a:lnTo>
                  <a:lnTo>
                    <a:pt x="88" y="102"/>
                  </a:lnTo>
                  <a:lnTo>
                    <a:pt x="88" y="101"/>
                  </a:lnTo>
                  <a:lnTo>
                    <a:pt x="87" y="100"/>
                  </a:lnTo>
                  <a:lnTo>
                    <a:pt x="87" y="100"/>
                  </a:lnTo>
                  <a:lnTo>
                    <a:pt x="86" y="100"/>
                  </a:lnTo>
                  <a:lnTo>
                    <a:pt x="85" y="100"/>
                  </a:lnTo>
                  <a:lnTo>
                    <a:pt x="84" y="100"/>
                  </a:lnTo>
                  <a:lnTo>
                    <a:pt x="84" y="99"/>
                  </a:lnTo>
                  <a:lnTo>
                    <a:pt x="83" y="99"/>
                  </a:lnTo>
                  <a:lnTo>
                    <a:pt x="84" y="99"/>
                  </a:lnTo>
                  <a:lnTo>
                    <a:pt x="83" y="98"/>
                  </a:lnTo>
                  <a:lnTo>
                    <a:pt x="83" y="97"/>
                  </a:lnTo>
                  <a:lnTo>
                    <a:pt x="84" y="97"/>
                  </a:lnTo>
                  <a:lnTo>
                    <a:pt x="85" y="97"/>
                  </a:lnTo>
                  <a:lnTo>
                    <a:pt x="86" y="97"/>
                  </a:lnTo>
                  <a:lnTo>
                    <a:pt x="85" y="96"/>
                  </a:lnTo>
                  <a:lnTo>
                    <a:pt x="84" y="96"/>
                  </a:lnTo>
                  <a:lnTo>
                    <a:pt x="83" y="96"/>
                  </a:lnTo>
                  <a:lnTo>
                    <a:pt x="82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0" y="97"/>
                  </a:lnTo>
                  <a:lnTo>
                    <a:pt x="80" y="96"/>
                  </a:lnTo>
                  <a:lnTo>
                    <a:pt x="79" y="96"/>
                  </a:lnTo>
                  <a:lnTo>
                    <a:pt x="78" y="95"/>
                  </a:lnTo>
                  <a:lnTo>
                    <a:pt x="78" y="94"/>
                  </a:lnTo>
                  <a:lnTo>
                    <a:pt x="78" y="93"/>
                  </a:lnTo>
                  <a:lnTo>
                    <a:pt x="78" y="92"/>
                  </a:lnTo>
                  <a:lnTo>
                    <a:pt x="77" y="92"/>
                  </a:lnTo>
                  <a:lnTo>
                    <a:pt x="77" y="91"/>
                  </a:lnTo>
                  <a:lnTo>
                    <a:pt x="78" y="90"/>
                  </a:lnTo>
                  <a:lnTo>
                    <a:pt x="78" y="89"/>
                  </a:lnTo>
                  <a:lnTo>
                    <a:pt x="79" y="88"/>
                  </a:lnTo>
                  <a:lnTo>
                    <a:pt x="80" y="87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79" y="86"/>
                  </a:lnTo>
                  <a:lnTo>
                    <a:pt x="79" y="85"/>
                  </a:lnTo>
                  <a:lnTo>
                    <a:pt x="80" y="84"/>
                  </a:lnTo>
                  <a:lnTo>
                    <a:pt x="80" y="83"/>
                  </a:lnTo>
                  <a:lnTo>
                    <a:pt x="80" y="82"/>
                  </a:lnTo>
                  <a:lnTo>
                    <a:pt x="79" y="82"/>
                  </a:lnTo>
                  <a:lnTo>
                    <a:pt x="79" y="81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81" y="80"/>
                  </a:lnTo>
                  <a:lnTo>
                    <a:pt x="81" y="79"/>
                  </a:lnTo>
                  <a:lnTo>
                    <a:pt x="81" y="78"/>
                  </a:lnTo>
                  <a:lnTo>
                    <a:pt x="81" y="77"/>
                  </a:lnTo>
                  <a:lnTo>
                    <a:pt x="81" y="78"/>
                  </a:lnTo>
                  <a:lnTo>
                    <a:pt x="82" y="79"/>
                  </a:lnTo>
                  <a:lnTo>
                    <a:pt x="83" y="80"/>
                  </a:lnTo>
                  <a:lnTo>
                    <a:pt x="84" y="80"/>
                  </a:lnTo>
                  <a:lnTo>
                    <a:pt x="85" y="80"/>
                  </a:lnTo>
                  <a:lnTo>
                    <a:pt x="86" y="80"/>
                  </a:lnTo>
                  <a:lnTo>
                    <a:pt x="86" y="79"/>
                  </a:lnTo>
                  <a:lnTo>
                    <a:pt x="86" y="78"/>
                  </a:lnTo>
                  <a:lnTo>
                    <a:pt x="86" y="77"/>
                  </a:lnTo>
                  <a:lnTo>
                    <a:pt x="85" y="77"/>
                  </a:lnTo>
                  <a:lnTo>
                    <a:pt x="84" y="77"/>
                  </a:lnTo>
                  <a:lnTo>
                    <a:pt x="85" y="75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3" y="73"/>
                  </a:lnTo>
                  <a:lnTo>
                    <a:pt x="82" y="73"/>
                  </a:lnTo>
                  <a:lnTo>
                    <a:pt x="81" y="72"/>
                  </a:lnTo>
                  <a:lnTo>
                    <a:pt x="82" y="71"/>
                  </a:lnTo>
                  <a:lnTo>
                    <a:pt x="83" y="71"/>
                  </a:lnTo>
                  <a:lnTo>
                    <a:pt x="84" y="71"/>
                  </a:lnTo>
                  <a:lnTo>
                    <a:pt x="85" y="71"/>
                  </a:lnTo>
                  <a:lnTo>
                    <a:pt x="85" y="72"/>
                  </a:lnTo>
                  <a:lnTo>
                    <a:pt x="86" y="72"/>
                  </a:lnTo>
                  <a:lnTo>
                    <a:pt x="87" y="72"/>
                  </a:lnTo>
                  <a:lnTo>
                    <a:pt x="87" y="71"/>
                  </a:lnTo>
                  <a:lnTo>
                    <a:pt x="87" y="71"/>
                  </a:lnTo>
                  <a:lnTo>
                    <a:pt x="87" y="70"/>
                  </a:lnTo>
                  <a:lnTo>
                    <a:pt x="87" y="69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6"/>
                  </a:lnTo>
                  <a:lnTo>
                    <a:pt x="88" y="66"/>
                  </a:lnTo>
                  <a:lnTo>
                    <a:pt x="89" y="66"/>
                  </a:lnTo>
                  <a:lnTo>
                    <a:pt x="90" y="66"/>
                  </a:lnTo>
                  <a:lnTo>
                    <a:pt x="91" y="66"/>
                  </a:lnTo>
                  <a:lnTo>
                    <a:pt x="91" y="65"/>
                  </a:lnTo>
                  <a:lnTo>
                    <a:pt x="92" y="65"/>
                  </a:lnTo>
                  <a:lnTo>
                    <a:pt x="93" y="64"/>
                  </a:lnTo>
                  <a:lnTo>
                    <a:pt x="93" y="64"/>
                  </a:lnTo>
                  <a:lnTo>
                    <a:pt x="94" y="64"/>
                  </a:lnTo>
                  <a:lnTo>
                    <a:pt x="95" y="64"/>
                  </a:lnTo>
                  <a:lnTo>
                    <a:pt x="96" y="64"/>
                  </a:lnTo>
                  <a:lnTo>
                    <a:pt x="96" y="65"/>
                  </a:lnTo>
                  <a:lnTo>
                    <a:pt x="97" y="65"/>
                  </a:lnTo>
                  <a:lnTo>
                    <a:pt x="98" y="66"/>
                  </a:lnTo>
                  <a:lnTo>
                    <a:pt x="98" y="65"/>
                  </a:lnTo>
                  <a:lnTo>
                    <a:pt x="99" y="64"/>
                  </a:lnTo>
                  <a:lnTo>
                    <a:pt x="98" y="64"/>
                  </a:lnTo>
                  <a:lnTo>
                    <a:pt x="97" y="63"/>
                  </a:lnTo>
                  <a:lnTo>
                    <a:pt x="96" y="63"/>
                  </a:lnTo>
                  <a:lnTo>
                    <a:pt x="95" y="63"/>
                  </a:lnTo>
                  <a:lnTo>
                    <a:pt x="94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2" y="61"/>
                  </a:lnTo>
                  <a:lnTo>
                    <a:pt x="91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89" y="60"/>
                  </a:lnTo>
                  <a:lnTo>
                    <a:pt x="88" y="60"/>
                  </a:lnTo>
                  <a:lnTo>
                    <a:pt x="87" y="59"/>
                  </a:lnTo>
                  <a:lnTo>
                    <a:pt x="87" y="60"/>
                  </a:lnTo>
                  <a:lnTo>
                    <a:pt x="86" y="60"/>
                  </a:lnTo>
                  <a:lnTo>
                    <a:pt x="85" y="60"/>
                  </a:lnTo>
                  <a:lnTo>
                    <a:pt x="84" y="60"/>
                  </a:lnTo>
                  <a:lnTo>
                    <a:pt x="83" y="59"/>
                  </a:lnTo>
                  <a:lnTo>
                    <a:pt x="82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1" y="57"/>
                  </a:lnTo>
                  <a:lnTo>
                    <a:pt x="81" y="56"/>
                  </a:lnTo>
                  <a:lnTo>
                    <a:pt x="80" y="55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2" y="55"/>
                  </a:lnTo>
                  <a:lnTo>
                    <a:pt x="82" y="56"/>
                  </a:lnTo>
                  <a:lnTo>
                    <a:pt x="83" y="56"/>
                  </a:lnTo>
                  <a:lnTo>
                    <a:pt x="83" y="57"/>
                  </a:lnTo>
                  <a:lnTo>
                    <a:pt x="82" y="57"/>
                  </a:lnTo>
                  <a:lnTo>
                    <a:pt x="83" y="58"/>
                  </a:lnTo>
                  <a:lnTo>
                    <a:pt x="84" y="58"/>
                  </a:lnTo>
                  <a:lnTo>
                    <a:pt x="85" y="59"/>
                  </a:lnTo>
                  <a:lnTo>
                    <a:pt x="86" y="59"/>
                  </a:lnTo>
                  <a:lnTo>
                    <a:pt x="87" y="58"/>
                  </a:lnTo>
                  <a:lnTo>
                    <a:pt x="87" y="57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9" y="58"/>
                  </a:lnTo>
                  <a:lnTo>
                    <a:pt x="90" y="58"/>
                  </a:lnTo>
                  <a:lnTo>
                    <a:pt x="91" y="58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2" y="59"/>
                  </a:lnTo>
                  <a:lnTo>
                    <a:pt x="93" y="58"/>
                  </a:lnTo>
                  <a:lnTo>
                    <a:pt x="93" y="57"/>
                  </a:lnTo>
                  <a:lnTo>
                    <a:pt x="93" y="56"/>
                  </a:lnTo>
                  <a:lnTo>
                    <a:pt x="94" y="56"/>
                  </a:lnTo>
                  <a:lnTo>
                    <a:pt x="94" y="57"/>
                  </a:lnTo>
                  <a:lnTo>
                    <a:pt x="95" y="57"/>
                  </a:lnTo>
                  <a:lnTo>
                    <a:pt x="96" y="57"/>
                  </a:lnTo>
                  <a:lnTo>
                    <a:pt x="96" y="56"/>
                  </a:lnTo>
                  <a:lnTo>
                    <a:pt x="95" y="56"/>
                  </a:lnTo>
                  <a:lnTo>
                    <a:pt x="95" y="55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6" y="54"/>
                  </a:lnTo>
                  <a:lnTo>
                    <a:pt x="97" y="54"/>
                  </a:lnTo>
                  <a:lnTo>
                    <a:pt x="97" y="53"/>
                  </a:lnTo>
                  <a:lnTo>
                    <a:pt x="97" y="52"/>
                  </a:lnTo>
                  <a:lnTo>
                    <a:pt x="96" y="52"/>
                  </a:lnTo>
                  <a:lnTo>
                    <a:pt x="95" y="53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6" y="51"/>
                  </a:lnTo>
                  <a:lnTo>
                    <a:pt x="96" y="50"/>
                  </a:lnTo>
                  <a:lnTo>
                    <a:pt x="96" y="49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5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2" y="51"/>
                  </a:lnTo>
                  <a:lnTo>
                    <a:pt x="92" y="52"/>
                  </a:lnTo>
                  <a:lnTo>
                    <a:pt x="91" y="52"/>
                  </a:lnTo>
                  <a:lnTo>
                    <a:pt x="91" y="51"/>
                  </a:lnTo>
                  <a:lnTo>
                    <a:pt x="92" y="50"/>
                  </a:lnTo>
                  <a:lnTo>
                    <a:pt x="92" y="49"/>
                  </a:lnTo>
                  <a:lnTo>
                    <a:pt x="92" y="48"/>
                  </a:lnTo>
                  <a:lnTo>
                    <a:pt x="91" y="48"/>
                  </a:lnTo>
                  <a:lnTo>
                    <a:pt x="90" y="48"/>
                  </a:lnTo>
                  <a:lnTo>
                    <a:pt x="89" y="48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6"/>
                  </a:lnTo>
                  <a:lnTo>
                    <a:pt x="86" y="46"/>
                  </a:lnTo>
                  <a:lnTo>
                    <a:pt x="85" y="47"/>
                  </a:lnTo>
                  <a:lnTo>
                    <a:pt x="85" y="46"/>
                  </a:lnTo>
                  <a:lnTo>
                    <a:pt x="84" y="46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7" y="45"/>
                  </a:lnTo>
                  <a:lnTo>
                    <a:pt x="87" y="44"/>
                  </a:lnTo>
                  <a:lnTo>
                    <a:pt x="86" y="4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88" y="42"/>
                  </a:lnTo>
                  <a:lnTo>
                    <a:pt x="87" y="41"/>
                  </a:lnTo>
                  <a:lnTo>
                    <a:pt x="87" y="41"/>
                  </a:lnTo>
                  <a:lnTo>
                    <a:pt x="86" y="41"/>
                  </a:lnTo>
                  <a:lnTo>
                    <a:pt x="86" y="40"/>
                  </a:lnTo>
                  <a:lnTo>
                    <a:pt x="87" y="40"/>
                  </a:lnTo>
                  <a:lnTo>
                    <a:pt x="87" y="39"/>
                  </a:lnTo>
                  <a:lnTo>
                    <a:pt x="88" y="38"/>
                  </a:lnTo>
                  <a:lnTo>
                    <a:pt x="87" y="37"/>
                  </a:lnTo>
                  <a:lnTo>
                    <a:pt x="87" y="36"/>
                  </a:lnTo>
                  <a:lnTo>
                    <a:pt x="88" y="36"/>
                  </a:lnTo>
                  <a:lnTo>
                    <a:pt x="89" y="35"/>
                  </a:lnTo>
                  <a:lnTo>
                    <a:pt x="89" y="35"/>
                  </a:lnTo>
                  <a:lnTo>
                    <a:pt x="90" y="35"/>
                  </a:lnTo>
                  <a:lnTo>
                    <a:pt x="91" y="35"/>
                  </a:lnTo>
                  <a:lnTo>
                    <a:pt x="91" y="35"/>
                  </a:lnTo>
                  <a:lnTo>
                    <a:pt x="92" y="35"/>
                  </a:lnTo>
                  <a:lnTo>
                    <a:pt x="92" y="35"/>
                  </a:lnTo>
                  <a:lnTo>
                    <a:pt x="93" y="35"/>
                  </a:lnTo>
                  <a:lnTo>
                    <a:pt x="93" y="34"/>
                  </a:lnTo>
                  <a:lnTo>
                    <a:pt x="92" y="33"/>
                  </a:lnTo>
                  <a:lnTo>
                    <a:pt x="91" y="32"/>
                  </a:lnTo>
                  <a:lnTo>
                    <a:pt x="90" y="33"/>
                  </a:lnTo>
                  <a:lnTo>
                    <a:pt x="90" y="32"/>
                  </a:lnTo>
                  <a:lnTo>
                    <a:pt x="89" y="32"/>
                  </a:lnTo>
                  <a:lnTo>
                    <a:pt x="88" y="32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6" y="31"/>
                  </a:lnTo>
                  <a:lnTo>
                    <a:pt x="85" y="31"/>
                  </a:lnTo>
                  <a:lnTo>
                    <a:pt x="85" y="32"/>
                  </a:lnTo>
                  <a:lnTo>
                    <a:pt x="84" y="32"/>
                  </a:lnTo>
                  <a:lnTo>
                    <a:pt x="83" y="32"/>
                  </a:lnTo>
                  <a:lnTo>
                    <a:pt x="83" y="31"/>
                  </a:lnTo>
                  <a:lnTo>
                    <a:pt x="82" y="30"/>
                  </a:lnTo>
                  <a:lnTo>
                    <a:pt x="83" y="30"/>
                  </a:lnTo>
                  <a:lnTo>
                    <a:pt x="82" y="29"/>
                  </a:lnTo>
                  <a:lnTo>
                    <a:pt x="83" y="29"/>
                  </a:lnTo>
                  <a:lnTo>
                    <a:pt x="84" y="29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6" y="28"/>
                  </a:lnTo>
                  <a:lnTo>
                    <a:pt x="87" y="28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7" y="28"/>
                  </a:lnTo>
                  <a:lnTo>
                    <a:pt x="87" y="27"/>
                  </a:lnTo>
                  <a:lnTo>
                    <a:pt x="87" y="26"/>
                  </a:lnTo>
                  <a:lnTo>
                    <a:pt x="87" y="25"/>
                  </a:lnTo>
                  <a:lnTo>
                    <a:pt x="87" y="25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4" y="24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6" y="22"/>
                  </a:lnTo>
                  <a:lnTo>
                    <a:pt x="85" y="22"/>
                  </a:lnTo>
                  <a:lnTo>
                    <a:pt x="85" y="21"/>
                  </a:lnTo>
                  <a:lnTo>
                    <a:pt x="84" y="20"/>
                  </a:lnTo>
                  <a:lnTo>
                    <a:pt x="85" y="19"/>
                  </a:lnTo>
                  <a:lnTo>
                    <a:pt x="86" y="19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20"/>
                  </a:lnTo>
                  <a:lnTo>
                    <a:pt x="89" y="19"/>
                  </a:lnTo>
                  <a:lnTo>
                    <a:pt x="90" y="19"/>
                  </a:lnTo>
                  <a:lnTo>
                    <a:pt x="90" y="18"/>
                  </a:lnTo>
                  <a:lnTo>
                    <a:pt x="89" y="19"/>
                  </a:lnTo>
                  <a:lnTo>
                    <a:pt x="88" y="18"/>
                  </a:lnTo>
                  <a:lnTo>
                    <a:pt x="87" y="17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4" y="16"/>
                  </a:lnTo>
                  <a:lnTo>
                    <a:pt x="84" y="15"/>
                  </a:lnTo>
                  <a:lnTo>
                    <a:pt x="84" y="14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1"/>
                  </a:lnTo>
                  <a:lnTo>
                    <a:pt x="84" y="10"/>
                  </a:lnTo>
                  <a:lnTo>
                    <a:pt x="84" y="9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6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5" y="3"/>
                  </a:lnTo>
                  <a:lnTo>
                    <a:pt x="84" y="3"/>
                  </a:lnTo>
                  <a:lnTo>
                    <a:pt x="85" y="2"/>
                  </a:lnTo>
                  <a:lnTo>
                    <a:pt x="85" y="1"/>
                  </a:lnTo>
                  <a:lnTo>
                    <a:pt x="86" y="0"/>
                  </a:lnTo>
                  <a:lnTo>
                    <a:pt x="86" y="1"/>
                  </a:lnTo>
                  <a:lnTo>
                    <a:pt x="86" y="2"/>
                  </a:lnTo>
                  <a:lnTo>
                    <a:pt x="86" y="3"/>
                  </a:lnTo>
                  <a:lnTo>
                    <a:pt x="87" y="3"/>
                  </a:lnTo>
                  <a:lnTo>
                    <a:pt x="87" y="4"/>
                  </a:lnTo>
                  <a:lnTo>
                    <a:pt x="87" y="5"/>
                  </a:lnTo>
                  <a:lnTo>
                    <a:pt x="87" y="6"/>
                  </a:lnTo>
                  <a:lnTo>
                    <a:pt x="87" y="7"/>
                  </a:lnTo>
                  <a:lnTo>
                    <a:pt x="88" y="7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4" y="7"/>
                  </a:lnTo>
                  <a:lnTo>
                    <a:pt x="95" y="7"/>
                  </a:lnTo>
                  <a:lnTo>
                    <a:pt x="96" y="8"/>
                  </a:lnTo>
                  <a:lnTo>
                    <a:pt x="97" y="8"/>
                  </a:lnTo>
                  <a:lnTo>
                    <a:pt x="98" y="9"/>
                  </a:lnTo>
                  <a:lnTo>
                    <a:pt x="99" y="10"/>
                  </a:lnTo>
                  <a:lnTo>
                    <a:pt x="100" y="10"/>
                  </a:lnTo>
                  <a:lnTo>
                    <a:pt x="100" y="11"/>
                  </a:lnTo>
                  <a:lnTo>
                    <a:pt x="101" y="11"/>
                  </a:lnTo>
                  <a:lnTo>
                    <a:pt x="102" y="11"/>
                  </a:lnTo>
                  <a:lnTo>
                    <a:pt x="102" y="10"/>
                  </a:lnTo>
                  <a:lnTo>
                    <a:pt x="103" y="10"/>
                  </a:lnTo>
                  <a:lnTo>
                    <a:pt x="104" y="11"/>
                  </a:lnTo>
                  <a:lnTo>
                    <a:pt x="104" y="12"/>
                  </a:lnTo>
                  <a:lnTo>
                    <a:pt x="104" y="13"/>
                  </a:lnTo>
                  <a:lnTo>
                    <a:pt x="105" y="14"/>
                  </a:lnTo>
                  <a:lnTo>
                    <a:pt x="105" y="15"/>
                  </a:lnTo>
                  <a:lnTo>
                    <a:pt x="106" y="16"/>
                  </a:lnTo>
                  <a:lnTo>
                    <a:pt x="106" y="16"/>
                  </a:lnTo>
                  <a:lnTo>
                    <a:pt x="107" y="17"/>
                  </a:lnTo>
                  <a:lnTo>
                    <a:pt x="108" y="18"/>
                  </a:lnTo>
                  <a:lnTo>
                    <a:pt x="107" y="18"/>
                  </a:lnTo>
                  <a:lnTo>
                    <a:pt x="107" y="19"/>
                  </a:lnTo>
                  <a:lnTo>
                    <a:pt x="108" y="20"/>
                  </a:lnTo>
                  <a:lnTo>
                    <a:pt x="109" y="21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2"/>
                  </a:lnTo>
                  <a:lnTo>
                    <a:pt x="111" y="21"/>
                  </a:lnTo>
                  <a:lnTo>
                    <a:pt x="111" y="20"/>
                  </a:lnTo>
                  <a:lnTo>
                    <a:pt x="110" y="20"/>
                  </a:lnTo>
                  <a:lnTo>
                    <a:pt x="109" y="19"/>
                  </a:lnTo>
                  <a:lnTo>
                    <a:pt x="109" y="18"/>
                  </a:lnTo>
                  <a:lnTo>
                    <a:pt x="109" y="17"/>
                  </a:lnTo>
                  <a:lnTo>
                    <a:pt x="109" y="16"/>
                  </a:lnTo>
                  <a:lnTo>
                    <a:pt x="109" y="16"/>
                  </a:lnTo>
                  <a:lnTo>
                    <a:pt x="109" y="15"/>
                  </a:lnTo>
                  <a:lnTo>
                    <a:pt x="108" y="14"/>
                  </a:lnTo>
                  <a:lnTo>
                    <a:pt x="108" y="13"/>
                  </a:lnTo>
                  <a:lnTo>
                    <a:pt x="107" y="12"/>
                  </a:lnTo>
                  <a:lnTo>
                    <a:pt x="108" y="11"/>
                  </a:lnTo>
                  <a:lnTo>
                    <a:pt x="108" y="10"/>
                  </a:lnTo>
                  <a:lnTo>
                    <a:pt x="109" y="11"/>
                  </a:lnTo>
                  <a:lnTo>
                    <a:pt x="110" y="11"/>
                  </a:lnTo>
                  <a:lnTo>
                    <a:pt x="111" y="11"/>
                  </a:lnTo>
                  <a:lnTo>
                    <a:pt x="111" y="12"/>
                  </a:lnTo>
                  <a:lnTo>
                    <a:pt x="112" y="12"/>
                  </a:lnTo>
                  <a:lnTo>
                    <a:pt x="113" y="12"/>
                  </a:lnTo>
                  <a:lnTo>
                    <a:pt x="113" y="11"/>
                  </a:lnTo>
                  <a:lnTo>
                    <a:pt x="113" y="10"/>
                  </a:lnTo>
                  <a:lnTo>
                    <a:pt x="113" y="10"/>
                  </a:lnTo>
                  <a:close/>
                  <a:moveTo>
                    <a:pt x="111" y="46"/>
                  </a:moveTo>
                  <a:lnTo>
                    <a:pt x="111" y="47"/>
                  </a:lnTo>
                  <a:lnTo>
                    <a:pt x="112" y="47"/>
                  </a:lnTo>
                  <a:lnTo>
                    <a:pt x="113" y="47"/>
                  </a:lnTo>
                  <a:lnTo>
                    <a:pt x="113" y="47"/>
                  </a:lnTo>
                  <a:lnTo>
                    <a:pt x="113" y="46"/>
                  </a:lnTo>
                  <a:lnTo>
                    <a:pt x="113" y="45"/>
                  </a:lnTo>
                  <a:lnTo>
                    <a:pt x="113" y="44"/>
                  </a:lnTo>
                  <a:lnTo>
                    <a:pt x="113" y="43"/>
                  </a:lnTo>
                  <a:lnTo>
                    <a:pt x="113" y="42"/>
                  </a:lnTo>
                  <a:lnTo>
                    <a:pt x="113" y="42"/>
                  </a:lnTo>
                  <a:lnTo>
                    <a:pt x="112" y="42"/>
                  </a:lnTo>
                  <a:lnTo>
                    <a:pt x="111" y="42"/>
                  </a:lnTo>
                  <a:lnTo>
                    <a:pt x="112" y="43"/>
                  </a:lnTo>
                  <a:lnTo>
                    <a:pt x="112" y="44"/>
                  </a:lnTo>
                  <a:lnTo>
                    <a:pt x="111" y="44"/>
                  </a:lnTo>
                  <a:lnTo>
                    <a:pt x="110" y="45"/>
                  </a:lnTo>
                  <a:lnTo>
                    <a:pt x="111" y="46"/>
                  </a:lnTo>
                  <a:close/>
                  <a:moveTo>
                    <a:pt x="102" y="89"/>
                  </a:moveTo>
                  <a:lnTo>
                    <a:pt x="102" y="90"/>
                  </a:lnTo>
                  <a:lnTo>
                    <a:pt x="103" y="89"/>
                  </a:lnTo>
                  <a:lnTo>
                    <a:pt x="103" y="88"/>
                  </a:lnTo>
                  <a:lnTo>
                    <a:pt x="103" y="87"/>
                  </a:lnTo>
                  <a:lnTo>
                    <a:pt x="102" y="88"/>
                  </a:lnTo>
                  <a:lnTo>
                    <a:pt x="102" y="89"/>
                  </a:lnTo>
                  <a:close/>
                </a:path>
              </a:pathLst>
            </a:custGeom>
            <a:solidFill>
              <a:srgbClr val="F1CDF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3632" y="2446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3645" y="2442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3623" y="2438"/>
              <a:ext cx="2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3635" y="2434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6"/>
            <p:cNvSpPr>
              <a:spLocks noChangeArrowheads="1"/>
            </p:cNvSpPr>
            <p:nvPr/>
          </p:nvSpPr>
          <p:spPr bwMode="auto">
            <a:xfrm>
              <a:off x="3632" y="2433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3655" y="2405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3639" y="2345"/>
              <a:ext cx="2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3641" y="2343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3610" y="2336"/>
              <a:ext cx="8" cy="1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5" y="5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6" y="7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5" y="8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7" y="9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5" y="11"/>
                </a:cxn>
                <a:cxn ang="0">
                  <a:pos x="5" y="10"/>
                </a:cxn>
                <a:cxn ang="0">
                  <a:pos x="5" y="9"/>
                </a:cxn>
                <a:cxn ang="0">
                  <a:pos x="4" y="9"/>
                </a:cxn>
                <a:cxn ang="0">
                  <a:pos x="4" y="8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4" y="10"/>
                </a:cxn>
                <a:cxn ang="0">
                  <a:pos x="4" y="11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5" y="13"/>
                </a:cxn>
                <a:cxn ang="0">
                  <a:pos x="5" y="14"/>
                </a:cxn>
                <a:cxn ang="0">
                  <a:pos x="5" y="14"/>
                </a:cxn>
                <a:cxn ang="0">
                  <a:pos x="4" y="15"/>
                </a:cxn>
                <a:cxn ang="0">
                  <a:pos x="3" y="15"/>
                </a:cxn>
                <a:cxn ang="0">
                  <a:pos x="2" y="15"/>
                </a:cxn>
                <a:cxn ang="0">
                  <a:pos x="1" y="15"/>
                </a:cxn>
                <a:cxn ang="0">
                  <a:pos x="1" y="14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7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4" y="5"/>
                </a:cxn>
              </a:cxnLst>
              <a:rect l="0" t="0" r="r" b="b"/>
              <a:pathLst>
                <a:path w="8" h="15">
                  <a:moveTo>
                    <a:pt x="4" y="5"/>
                  </a:moveTo>
                  <a:lnTo>
                    <a:pt x="5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7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7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0"/>
                  </a:lnTo>
                  <a:lnTo>
                    <a:pt x="5" y="9"/>
                  </a:lnTo>
                  <a:lnTo>
                    <a:pt x="4" y="9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4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3"/>
                  </a:lnTo>
                  <a:lnTo>
                    <a:pt x="4" y="4"/>
                  </a:lnTo>
                  <a:lnTo>
                    <a:pt x="4" y="5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3611" y="233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3605" y="2328"/>
              <a:ext cx="69" cy="129"/>
            </a:xfrm>
            <a:custGeom>
              <a:avLst/>
              <a:gdLst/>
              <a:ahLst/>
              <a:cxnLst>
                <a:cxn ang="0">
                  <a:pos x="49" y="79"/>
                </a:cxn>
                <a:cxn ang="0">
                  <a:pos x="55" y="80"/>
                </a:cxn>
                <a:cxn ang="0">
                  <a:pos x="55" y="78"/>
                </a:cxn>
                <a:cxn ang="0">
                  <a:pos x="53" y="73"/>
                </a:cxn>
                <a:cxn ang="0">
                  <a:pos x="56" y="70"/>
                </a:cxn>
                <a:cxn ang="0">
                  <a:pos x="60" y="77"/>
                </a:cxn>
                <a:cxn ang="0">
                  <a:pos x="61" y="85"/>
                </a:cxn>
                <a:cxn ang="0">
                  <a:pos x="61" y="92"/>
                </a:cxn>
                <a:cxn ang="0">
                  <a:pos x="62" y="100"/>
                </a:cxn>
                <a:cxn ang="0">
                  <a:pos x="67" y="108"/>
                </a:cxn>
                <a:cxn ang="0">
                  <a:pos x="68" y="115"/>
                </a:cxn>
                <a:cxn ang="0">
                  <a:pos x="66" y="123"/>
                </a:cxn>
                <a:cxn ang="0">
                  <a:pos x="58" y="128"/>
                </a:cxn>
                <a:cxn ang="0">
                  <a:pos x="52" y="125"/>
                </a:cxn>
                <a:cxn ang="0">
                  <a:pos x="49" y="121"/>
                </a:cxn>
                <a:cxn ang="0">
                  <a:pos x="45" y="114"/>
                </a:cxn>
                <a:cxn ang="0">
                  <a:pos x="44" y="106"/>
                </a:cxn>
                <a:cxn ang="0">
                  <a:pos x="41" y="100"/>
                </a:cxn>
                <a:cxn ang="0">
                  <a:pos x="37" y="100"/>
                </a:cxn>
                <a:cxn ang="0">
                  <a:pos x="36" y="101"/>
                </a:cxn>
                <a:cxn ang="0">
                  <a:pos x="40" y="105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36" y="104"/>
                </a:cxn>
                <a:cxn ang="0">
                  <a:pos x="30" y="99"/>
                </a:cxn>
                <a:cxn ang="0">
                  <a:pos x="27" y="92"/>
                </a:cxn>
                <a:cxn ang="0">
                  <a:pos x="22" y="87"/>
                </a:cxn>
                <a:cxn ang="0">
                  <a:pos x="21" y="91"/>
                </a:cxn>
                <a:cxn ang="0">
                  <a:pos x="18" y="94"/>
                </a:cxn>
                <a:cxn ang="0">
                  <a:pos x="21" y="100"/>
                </a:cxn>
                <a:cxn ang="0">
                  <a:pos x="15" y="99"/>
                </a:cxn>
                <a:cxn ang="0">
                  <a:pos x="11" y="92"/>
                </a:cxn>
                <a:cxn ang="0">
                  <a:pos x="6" y="86"/>
                </a:cxn>
                <a:cxn ang="0">
                  <a:pos x="5" y="80"/>
                </a:cxn>
                <a:cxn ang="0">
                  <a:pos x="2" y="74"/>
                </a:cxn>
                <a:cxn ang="0">
                  <a:pos x="6" y="69"/>
                </a:cxn>
                <a:cxn ang="0">
                  <a:pos x="6" y="61"/>
                </a:cxn>
                <a:cxn ang="0">
                  <a:pos x="4" y="55"/>
                </a:cxn>
                <a:cxn ang="0">
                  <a:pos x="2" y="48"/>
                </a:cxn>
                <a:cxn ang="0">
                  <a:pos x="1" y="41"/>
                </a:cxn>
                <a:cxn ang="0">
                  <a:pos x="1" y="35"/>
                </a:cxn>
                <a:cxn ang="0">
                  <a:pos x="4" y="30"/>
                </a:cxn>
                <a:cxn ang="0">
                  <a:pos x="6" y="32"/>
                </a:cxn>
                <a:cxn ang="0">
                  <a:pos x="11" y="27"/>
                </a:cxn>
                <a:cxn ang="0">
                  <a:pos x="17" y="23"/>
                </a:cxn>
                <a:cxn ang="0">
                  <a:pos x="18" y="16"/>
                </a:cxn>
                <a:cxn ang="0">
                  <a:pos x="17" y="10"/>
                </a:cxn>
                <a:cxn ang="0">
                  <a:pos x="17" y="7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8" y="10"/>
                </a:cxn>
                <a:cxn ang="0">
                  <a:pos x="30" y="16"/>
                </a:cxn>
                <a:cxn ang="0">
                  <a:pos x="30" y="24"/>
                </a:cxn>
                <a:cxn ang="0">
                  <a:pos x="30" y="32"/>
                </a:cxn>
                <a:cxn ang="0">
                  <a:pos x="32" y="39"/>
                </a:cxn>
                <a:cxn ang="0">
                  <a:pos x="34" y="47"/>
                </a:cxn>
                <a:cxn ang="0">
                  <a:pos x="37" y="52"/>
                </a:cxn>
                <a:cxn ang="0">
                  <a:pos x="41" y="57"/>
                </a:cxn>
                <a:cxn ang="0">
                  <a:pos x="42" y="63"/>
                </a:cxn>
                <a:cxn ang="0">
                  <a:pos x="43" y="71"/>
                </a:cxn>
                <a:cxn ang="0">
                  <a:pos x="43" y="77"/>
                </a:cxn>
                <a:cxn ang="0">
                  <a:pos x="39" y="80"/>
                </a:cxn>
                <a:cxn ang="0">
                  <a:pos x="44" y="79"/>
                </a:cxn>
              </a:cxnLst>
              <a:rect l="0" t="0" r="r" b="b"/>
              <a:pathLst>
                <a:path w="69" h="129">
                  <a:moveTo>
                    <a:pt x="47" y="82"/>
                  </a:moveTo>
                  <a:lnTo>
                    <a:pt x="48" y="82"/>
                  </a:lnTo>
                  <a:lnTo>
                    <a:pt x="48" y="83"/>
                  </a:lnTo>
                  <a:lnTo>
                    <a:pt x="48" y="82"/>
                  </a:lnTo>
                  <a:lnTo>
                    <a:pt x="49" y="82"/>
                  </a:lnTo>
                  <a:lnTo>
                    <a:pt x="49" y="81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49" y="79"/>
                  </a:lnTo>
                  <a:lnTo>
                    <a:pt x="49" y="79"/>
                  </a:lnTo>
                  <a:lnTo>
                    <a:pt x="50" y="79"/>
                  </a:lnTo>
                  <a:lnTo>
                    <a:pt x="51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6" y="80"/>
                  </a:lnTo>
                  <a:lnTo>
                    <a:pt x="57" y="80"/>
                  </a:lnTo>
                  <a:lnTo>
                    <a:pt x="57" y="80"/>
                  </a:lnTo>
                  <a:lnTo>
                    <a:pt x="56" y="79"/>
                  </a:lnTo>
                  <a:lnTo>
                    <a:pt x="56" y="78"/>
                  </a:lnTo>
                  <a:lnTo>
                    <a:pt x="55" y="78"/>
                  </a:lnTo>
                  <a:lnTo>
                    <a:pt x="55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5" y="73"/>
                  </a:lnTo>
                  <a:lnTo>
                    <a:pt x="55" y="73"/>
                  </a:lnTo>
                  <a:lnTo>
                    <a:pt x="54" y="73"/>
                  </a:lnTo>
                  <a:lnTo>
                    <a:pt x="53" y="73"/>
                  </a:lnTo>
                  <a:lnTo>
                    <a:pt x="53" y="72"/>
                  </a:lnTo>
                  <a:lnTo>
                    <a:pt x="54" y="71"/>
                  </a:lnTo>
                  <a:lnTo>
                    <a:pt x="54" y="70"/>
                  </a:lnTo>
                  <a:lnTo>
                    <a:pt x="53" y="69"/>
                  </a:lnTo>
                  <a:lnTo>
                    <a:pt x="54" y="68"/>
                  </a:lnTo>
                  <a:lnTo>
                    <a:pt x="55" y="69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6" y="70"/>
                  </a:lnTo>
                  <a:lnTo>
                    <a:pt x="57" y="71"/>
                  </a:lnTo>
                  <a:lnTo>
                    <a:pt x="57" y="72"/>
                  </a:lnTo>
                  <a:lnTo>
                    <a:pt x="57" y="73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9" y="75"/>
                  </a:lnTo>
                  <a:lnTo>
                    <a:pt x="59" y="76"/>
                  </a:lnTo>
                  <a:lnTo>
                    <a:pt x="59" y="77"/>
                  </a:lnTo>
                  <a:lnTo>
                    <a:pt x="60" y="77"/>
                  </a:lnTo>
                  <a:lnTo>
                    <a:pt x="60" y="78"/>
                  </a:lnTo>
                  <a:lnTo>
                    <a:pt x="60" y="79"/>
                  </a:lnTo>
                  <a:lnTo>
                    <a:pt x="61" y="80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61" y="82"/>
                  </a:lnTo>
                  <a:lnTo>
                    <a:pt x="61" y="83"/>
                  </a:lnTo>
                  <a:lnTo>
                    <a:pt x="61" y="84"/>
                  </a:lnTo>
                  <a:lnTo>
                    <a:pt x="61" y="85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7"/>
                  </a:lnTo>
                  <a:lnTo>
                    <a:pt x="61" y="88"/>
                  </a:lnTo>
                  <a:lnTo>
                    <a:pt x="61" y="89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1" y="92"/>
                  </a:lnTo>
                  <a:lnTo>
                    <a:pt x="61" y="92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6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2" y="101"/>
                  </a:lnTo>
                  <a:lnTo>
                    <a:pt x="62" y="102"/>
                  </a:lnTo>
                  <a:lnTo>
                    <a:pt x="63" y="103"/>
                  </a:lnTo>
                  <a:lnTo>
                    <a:pt x="63" y="104"/>
                  </a:lnTo>
                  <a:lnTo>
                    <a:pt x="64" y="105"/>
                  </a:lnTo>
                  <a:lnTo>
                    <a:pt x="65" y="105"/>
                  </a:lnTo>
                  <a:lnTo>
                    <a:pt x="65" y="106"/>
                  </a:lnTo>
                  <a:lnTo>
                    <a:pt x="66" y="107"/>
                  </a:lnTo>
                  <a:lnTo>
                    <a:pt x="67" y="108"/>
                  </a:lnTo>
                  <a:lnTo>
                    <a:pt x="67" y="109"/>
                  </a:lnTo>
                  <a:lnTo>
                    <a:pt x="67" y="110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9" y="113"/>
                  </a:lnTo>
                  <a:lnTo>
                    <a:pt x="69" y="114"/>
                  </a:lnTo>
                  <a:lnTo>
                    <a:pt x="68" y="115"/>
                  </a:lnTo>
                  <a:lnTo>
                    <a:pt x="68" y="116"/>
                  </a:lnTo>
                  <a:lnTo>
                    <a:pt x="68" y="117"/>
                  </a:lnTo>
                  <a:lnTo>
                    <a:pt x="68" y="118"/>
                  </a:lnTo>
                  <a:lnTo>
                    <a:pt x="68" y="118"/>
                  </a:lnTo>
                  <a:lnTo>
                    <a:pt x="67" y="119"/>
                  </a:lnTo>
                  <a:lnTo>
                    <a:pt x="67" y="120"/>
                  </a:lnTo>
                  <a:lnTo>
                    <a:pt x="67" y="121"/>
                  </a:lnTo>
                  <a:lnTo>
                    <a:pt x="66" y="122"/>
                  </a:lnTo>
                  <a:lnTo>
                    <a:pt x="66" y="123"/>
                  </a:lnTo>
                  <a:lnTo>
                    <a:pt x="65" y="124"/>
                  </a:lnTo>
                  <a:lnTo>
                    <a:pt x="64" y="124"/>
                  </a:lnTo>
                  <a:lnTo>
                    <a:pt x="63" y="124"/>
                  </a:lnTo>
                  <a:lnTo>
                    <a:pt x="62" y="125"/>
                  </a:lnTo>
                  <a:lnTo>
                    <a:pt x="62" y="126"/>
                  </a:lnTo>
                  <a:lnTo>
                    <a:pt x="61" y="127"/>
                  </a:lnTo>
                  <a:lnTo>
                    <a:pt x="60" y="127"/>
                  </a:lnTo>
                  <a:lnTo>
                    <a:pt x="59" y="128"/>
                  </a:lnTo>
                  <a:lnTo>
                    <a:pt x="58" y="128"/>
                  </a:lnTo>
                  <a:lnTo>
                    <a:pt x="57" y="129"/>
                  </a:lnTo>
                  <a:lnTo>
                    <a:pt x="56" y="128"/>
                  </a:lnTo>
                  <a:lnTo>
                    <a:pt x="55" y="128"/>
                  </a:lnTo>
                  <a:lnTo>
                    <a:pt x="55" y="128"/>
                  </a:lnTo>
                  <a:lnTo>
                    <a:pt x="54" y="128"/>
                  </a:lnTo>
                  <a:lnTo>
                    <a:pt x="53" y="127"/>
                  </a:lnTo>
                  <a:lnTo>
                    <a:pt x="53" y="126"/>
                  </a:lnTo>
                  <a:lnTo>
                    <a:pt x="52" y="126"/>
                  </a:lnTo>
                  <a:lnTo>
                    <a:pt x="52" y="125"/>
                  </a:lnTo>
                  <a:lnTo>
                    <a:pt x="51" y="125"/>
                  </a:lnTo>
                  <a:lnTo>
                    <a:pt x="51" y="124"/>
                  </a:lnTo>
                  <a:lnTo>
                    <a:pt x="50" y="124"/>
                  </a:lnTo>
                  <a:lnTo>
                    <a:pt x="50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2"/>
                  </a:lnTo>
                  <a:lnTo>
                    <a:pt x="49" y="122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9" y="119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7" y="117"/>
                  </a:lnTo>
                  <a:lnTo>
                    <a:pt x="46" y="116"/>
                  </a:lnTo>
                  <a:lnTo>
                    <a:pt x="45" y="115"/>
                  </a:lnTo>
                  <a:lnTo>
                    <a:pt x="45" y="114"/>
                  </a:lnTo>
                  <a:lnTo>
                    <a:pt x="45" y="113"/>
                  </a:lnTo>
                  <a:lnTo>
                    <a:pt x="44" y="112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0"/>
                  </a:lnTo>
                  <a:lnTo>
                    <a:pt x="44" y="109"/>
                  </a:lnTo>
                  <a:lnTo>
                    <a:pt x="44" y="108"/>
                  </a:lnTo>
                  <a:lnTo>
                    <a:pt x="44" y="107"/>
                  </a:lnTo>
                  <a:lnTo>
                    <a:pt x="44" y="106"/>
                  </a:lnTo>
                  <a:lnTo>
                    <a:pt x="43" y="106"/>
                  </a:lnTo>
                  <a:lnTo>
                    <a:pt x="43" y="105"/>
                  </a:lnTo>
                  <a:lnTo>
                    <a:pt x="43" y="105"/>
                  </a:lnTo>
                  <a:lnTo>
                    <a:pt x="43" y="104"/>
                  </a:lnTo>
                  <a:lnTo>
                    <a:pt x="42" y="103"/>
                  </a:lnTo>
                  <a:lnTo>
                    <a:pt x="42" y="102"/>
                  </a:lnTo>
                  <a:lnTo>
                    <a:pt x="41" y="102"/>
                  </a:lnTo>
                  <a:lnTo>
                    <a:pt x="40" y="101"/>
                  </a:lnTo>
                  <a:lnTo>
                    <a:pt x="41" y="100"/>
                  </a:lnTo>
                  <a:lnTo>
                    <a:pt x="41" y="99"/>
                  </a:lnTo>
                  <a:lnTo>
                    <a:pt x="42" y="99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39" y="99"/>
                  </a:lnTo>
                  <a:lnTo>
                    <a:pt x="39" y="100"/>
                  </a:lnTo>
                  <a:lnTo>
                    <a:pt x="39" y="101"/>
                  </a:lnTo>
                  <a:lnTo>
                    <a:pt x="38" y="100"/>
                  </a:lnTo>
                  <a:lnTo>
                    <a:pt x="37" y="100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100"/>
                  </a:lnTo>
                  <a:lnTo>
                    <a:pt x="35" y="99"/>
                  </a:lnTo>
                  <a:lnTo>
                    <a:pt x="35" y="100"/>
                  </a:lnTo>
                  <a:lnTo>
                    <a:pt x="36" y="100"/>
                  </a:lnTo>
                  <a:lnTo>
                    <a:pt x="36" y="101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8" y="102"/>
                  </a:lnTo>
                  <a:lnTo>
                    <a:pt x="38" y="103"/>
                  </a:lnTo>
                  <a:lnTo>
                    <a:pt x="39" y="103"/>
                  </a:lnTo>
                  <a:lnTo>
                    <a:pt x="39" y="104"/>
                  </a:lnTo>
                  <a:lnTo>
                    <a:pt x="40" y="105"/>
                  </a:lnTo>
                  <a:lnTo>
                    <a:pt x="40" y="105"/>
                  </a:lnTo>
                  <a:lnTo>
                    <a:pt x="41" y="105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1" y="108"/>
                  </a:lnTo>
                  <a:lnTo>
                    <a:pt x="41" y="109"/>
                  </a:lnTo>
                  <a:lnTo>
                    <a:pt x="41" y="110"/>
                  </a:lnTo>
                  <a:lnTo>
                    <a:pt x="40" y="110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2"/>
                  </a:lnTo>
                  <a:lnTo>
                    <a:pt x="40" y="113"/>
                  </a:lnTo>
                  <a:lnTo>
                    <a:pt x="39" y="112"/>
                  </a:lnTo>
                  <a:lnTo>
                    <a:pt x="39" y="111"/>
                  </a:lnTo>
                  <a:lnTo>
                    <a:pt x="39" y="111"/>
                  </a:lnTo>
                  <a:lnTo>
                    <a:pt x="38" y="111"/>
                  </a:lnTo>
                  <a:lnTo>
                    <a:pt x="38" y="110"/>
                  </a:lnTo>
                  <a:lnTo>
                    <a:pt x="38" y="109"/>
                  </a:lnTo>
                  <a:lnTo>
                    <a:pt x="37" y="109"/>
                  </a:lnTo>
                  <a:lnTo>
                    <a:pt x="36" y="109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7"/>
                  </a:lnTo>
                  <a:lnTo>
                    <a:pt x="36" y="106"/>
                  </a:lnTo>
                  <a:lnTo>
                    <a:pt x="36" y="105"/>
                  </a:lnTo>
                  <a:lnTo>
                    <a:pt x="36" y="105"/>
                  </a:lnTo>
                  <a:lnTo>
                    <a:pt x="36" y="104"/>
                  </a:lnTo>
                  <a:lnTo>
                    <a:pt x="35" y="103"/>
                  </a:lnTo>
                  <a:lnTo>
                    <a:pt x="35" y="102"/>
                  </a:lnTo>
                  <a:lnTo>
                    <a:pt x="35" y="101"/>
                  </a:lnTo>
                  <a:lnTo>
                    <a:pt x="34" y="101"/>
                  </a:lnTo>
                  <a:lnTo>
                    <a:pt x="34" y="100"/>
                  </a:lnTo>
                  <a:lnTo>
                    <a:pt x="33" y="100"/>
                  </a:lnTo>
                  <a:lnTo>
                    <a:pt x="32" y="99"/>
                  </a:lnTo>
                  <a:lnTo>
                    <a:pt x="31" y="99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0" y="98"/>
                  </a:lnTo>
                  <a:lnTo>
                    <a:pt x="29" y="97"/>
                  </a:lnTo>
                  <a:lnTo>
                    <a:pt x="29" y="96"/>
                  </a:lnTo>
                  <a:lnTo>
                    <a:pt x="28" y="95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7" y="93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6" y="91"/>
                  </a:lnTo>
                  <a:lnTo>
                    <a:pt x="25" y="90"/>
                  </a:lnTo>
                  <a:lnTo>
                    <a:pt x="24" y="90"/>
                  </a:lnTo>
                  <a:lnTo>
                    <a:pt x="24" y="89"/>
                  </a:lnTo>
                  <a:lnTo>
                    <a:pt x="23" y="88"/>
                  </a:lnTo>
                  <a:lnTo>
                    <a:pt x="23" y="87"/>
                  </a:lnTo>
                  <a:lnTo>
                    <a:pt x="23" y="87"/>
                  </a:lnTo>
                  <a:lnTo>
                    <a:pt x="22" y="87"/>
                  </a:lnTo>
                  <a:lnTo>
                    <a:pt x="21" y="87"/>
                  </a:lnTo>
                  <a:lnTo>
                    <a:pt x="20" y="87"/>
                  </a:lnTo>
                  <a:lnTo>
                    <a:pt x="20" y="88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1" y="90"/>
                  </a:lnTo>
                  <a:lnTo>
                    <a:pt x="22" y="91"/>
                  </a:lnTo>
                  <a:lnTo>
                    <a:pt x="22" y="92"/>
                  </a:lnTo>
                  <a:lnTo>
                    <a:pt x="21" y="91"/>
                  </a:lnTo>
                  <a:lnTo>
                    <a:pt x="20" y="90"/>
                  </a:lnTo>
                  <a:lnTo>
                    <a:pt x="19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1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3"/>
                  </a:lnTo>
                  <a:lnTo>
                    <a:pt x="18" y="94"/>
                  </a:lnTo>
                  <a:lnTo>
                    <a:pt x="19" y="95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7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9"/>
                  </a:lnTo>
                  <a:lnTo>
                    <a:pt x="21" y="99"/>
                  </a:lnTo>
                  <a:lnTo>
                    <a:pt x="21" y="100"/>
                  </a:lnTo>
                  <a:lnTo>
                    <a:pt x="21" y="101"/>
                  </a:lnTo>
                  <a:lnTo>
                    <a:pt x="20" y="101"/>
                  </a:lnTo>
                  <a:lnTo>
                    <a:pt x="19" y="101"/>
                  </a:lnTo>
                  <a:lnTo>
                    <a:pt x="18" y="101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5" y="98"/>
                  </a:lnTo>
                  <a:lnTo>
                    <a:pt x="14" y="97"/>
                  </a:lnTo>
                  <a:lnTo>
                    <a:pt x="14" y="96"/>
                  </a:lnTo>
                  <a:lnTo>
                    <a:pt x="13" y="95"/>
                  </a:lnTo>
                  <a:lnTo>
                    <a:pt x="13" y="94"/>
                  </a:lnTo>
                  <a:lnTo>
                    <a:pt x="12" y="93"/>
                  </a:lnTo>
                  <a:lnTo>
                    <a:pt x="12" y="92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10" y="92"/>
                  </a:lnTo>
                  <a:lnTo>
                    <a:pt x="10" y="91"/>
                  </a:lnTo>
                  <a:lnTo>
                    <a:pt x="9" y="90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4" y="85"/>
                  </a:lnTo>
                  <a:lnTo>
                    <a:pt x="4" y="84"/>
                  </a:lnTo>
                  <a:lnTo>
                    <a:pt x="4" y="83"/>
                  </a:lnTo>
                  <a:lnTo>
                    <a:pt x="4" y="82"/>
                  </a:lnTo>
                  <a:lnTo>
                    <a:pt x="4" y="81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4" y="79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3" y="76"/>
                  </a:lnTo>
                  <a:lnTo>
                    <a:pt x="2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2" y="73"/>
                  </a:lnTo>
                  <a:lnTo>
                    <a:pt x="3" y="73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4" y="71"/>
                  </a:lnTo>
                  <a:lnTo>
                    <a:pt x="5" y="70"/>
                  </a:lnTo>
                  <a:lnTo>
                    <a:pt x="6" y="69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6" y="65"/>
                  </a:lnTo>
                  <a:lnTo>
                    <a:pt x="6" y="64"/>
                  </a:lnTo>
                  <a:lnTo>
                    <a:pt x="6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5" y="59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3" y="50"/>
                  </a:lnTo>
                  <a:lnTo>
                    <a:pt x="2" y="49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0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" y="37"/>
                  </a:lnTo>
                  <a:lnTo>
                    <a:pt x="1" y="36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4"/>
                  </a:lnTo>
                  <a:lnTo>
                    <a:pt x="1" y="33"/>
                  </a:lnTo>
                  <a:lnTo>
                    <a:pt x="1" y="32"/>
                  </a:lnTo>
                  <a:lnTo>
                    <a:pt x="0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2" y="30"/>
                  </a:lnTo>
                  <a:lnTo>
                    <a:pt x="3" y="29"/>
                  </a:lnTo>
                  <a:lnTo>
                    <a:pt x="4" y="30"/>
                  </a:lnTo>
                  <a:lnTo>
                    <a:pt x="4" y="31"/>
                  </a:lnTo>
                  <a:lnTo>
                    <a:pt x="4" y="32"/>
                  </a:lnTo>
                  <a:lnTo>
                    <a:pt x="4" y="33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6" y="33"/>
                  </a:lnTo>
                  <a:lnTo>
                    <a:pt x="6" y="32"/>
                  </a:lnTo>
                  <a:lnTo>
                    <a:pt x="7" y="31"/>
                  </a:lnTo>
                  <a:lnTo>
                    <a:pt x="7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8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5" y="25"/>
                  </a:lnTo>
                  <a:lnTo>
                    <a:pt x="16" y="25"/>
                  </a:lnTo>
                  <a:lnTo>
                    <a:pt x="16" y="24"/>
                  </a:lnTo>
                  <a:lnTo>
                    <a:pt x="17" y="23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5"/>
                  </a:lnTo>
                  <a:lnTo>
                    <a:pt x="18" y="14"/>
                  </a:lnTo>
                  <a:lnTo>
                    <a:pt x="18" y="13"/>
                  </a:lnTo>
                  <a:lnTo>
                    <a:pt x="19" y="13"/>
                  </a:lnTo>
                  <a:lnTo>
                    <a:pt x="19" y="12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8" y="9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2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1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4" y="3"/>
                  </a:lnTo>
                  <a:lnTo>
                    <a:pt x="24" y="4"/>
                  </a:lnTo>
                  <a:lnTo>
                    <a:pt x="25" y="5"/>
                  </a:lnTo>
                  <a:lnTo>
                    <a:pt x="26" y="6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7" y="9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2"/>
                  </a:lnTo>
                  <a:lnTo>
                    <a:pt x="30" y="12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5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0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3"/>
                  </a:lnTo>
                  <a:lnTo>
                    <a:pt x="30" y="24"/>
                  </a:lnTo>
                  <a:lnTo>
                    <a:pt x="30" y="25"/>
                  </a:lnTo>
                  <a:lnTo>
                    <a:pt x="30" y="26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30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30" y="33"/>
                  </a:lnTo>
                  <a:lnTo>
                    <a:pt x="30" y="34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1" y="36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2" y="39"/>
                  </a:lnTo>
                  <a:lnTo>
                    <a:pt x="32" y="40"/>
                  </a:lnTo>
                  <a:lnTo>
                    <a:pt x="32" y="41"/>
                  </a:lnTo>
                  <a:lnTo>
                    <a:pt x="32" y="41"/>
                  </a:lnTo>
                  <a:lnTo>
                    <a:pt x="33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4" y="45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6" y="48"/>
                  </a:lnTo>
                  <a:lnTo>
                    <a:pt x="36" y="49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1"/>
                  </a:lnTo>
                  <a:lnTo>
                    <a:pt x="37" y="52"/>
                  </a:lnTo>
                  <a:lnTo>
                    <a:pt x="38" y="53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9" y="56"/>
                  </a:lnTo>
                  <a:lnTo>
                    <a:pt x="40" y="57"/>
                  </a:lnTo>
                  <a:lnTo>
                    <a:pt x="40" y="58"/>
                  </a:lnTo>
                  <a:lnTo>
                    <a:pt x="41" y="57"/>
                  </a:lnTo>
                  <a:lnTo>
                    <a:pt x="42" y="57"/>
                  </a:lnTo>
                  <a:lnTo>
                    <a:pt x="42" y="58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1"/>
                  </a:lnTo>
                  <a:lnTo>
                    <a:pt x="43" y="62"/>
                  </a:lnTo>
                  <a:lnTo>
                    <a:pt x="42" y="62"/>
                  </a:lnTo>
                  <a:lnTo>
                    <a:pt x="42" y="63"/>
                  </a:lnTo>
                  <a:lnTo>
                    <a:pt x="42" y="64"/>
                  </a:lnTo>
                  <a:lnTo>
                    <a:pt x="42" y="65"/>
                  </a:lnTo>
                  <a:lnTo>
                    <a:pt x="42" y="66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2" y="68"/>
                  </a:lnTo>
                  <a:lnTo>
                    <a:pt x="42" y="69"/>
                  </a:lnTo>
                  <a:lnTo>
                    <a:pt x="42" y="70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3" y="72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4"/>
                  </a:lnTo>
                  <a:lnTo>
                    <a:pt x="44" y="75"/>
                  </a:lnTo>
                  <a:lnTo>
                    <a:pt x="44" y="76"/>
                  </a:lnTo>
                  <a:lnTo>
                    <a:pt x="44" y="77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8"/>
                  </a:lnTo>
                  <a:lnTo>
                    <a:pt x="42" y="78"/>
                  </a:lnTo>
                  <a:lnTo>
                    <a:pt x="41" y="79"/>
                  </a:lnTo>
                  <a:lnTo>
                    <a:pt x="41" y="80"/>
                  </a:lnTo>
                  <a:lnTo>
                    <a:pt x="40" y="79"/>
                  </a:lnTo>
                  <a:lnTo>
                    <a:pt x="39" y="79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39" y="80"/>
                  </a:lnTo>
                  <a:lnTo>
                    <a:pt x="40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3" y="80"/>
                  </a:lnTo>
                  <a:lnTo>
                    <a:pt x="43" y="79"/>
                  </a:lnTo>
                  <a:lnTo>
                    <a:pt x="43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6" y="79"/>
                  </a:lnTo>
                  <a:lnTo>
                    <a:pt x="46" y="80"/>
                  </a:lnTo>
                  <a:lnTo>
                    <a:pt x="47" y="80"/>
                  </a:lnTo>
                  <a:lnTo>
                    <a:pt x="47" y="81"/>
                  </a:lnTo>
                  <a:lnTo>
                    <a:pt x="48" y="82"/>
                  </a:lnTo>
                  <a:lnTo>
                    <a:pt x="47" y="82"/>
                  </a:lnTo>
                </a:path>
              </a:pathLst>
            </a:custGeom>
            <a:solidFill>
              <a:schemeClr val="bg2">
                <a:lumMod val="75000"/>
              </a:schemeClr>
            </a:solidFill>
            <a:ln w="2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3"/>
            <p:cNvSpPr>
              <a:spLocks noChangeArrowheads="1"/>
            </p:cNvSpPr>
            <p:nvPr/>
          </p:nvSpPr>
          <p:spPr bwMode="auto">
            <a:xfrm>
              <a:off x="3648" y="2424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3647" y="242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3680" y="2273"/>
              <a:ext cx="1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3670" y="2269"/>
              <a:ext cx="19" cy="18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9" y="14"/>
                </a:cxn>
                <a:cxn ang="0">
                  <a:pos x="18" y="15"/>
                </a:cxn>
                <a:cxn ang="0">
                  <a:pos x="17" y="16"/>
                </a:cxn>
                <a:cxn ang="0">
                  <a:pos x="16" y="17"/>
                </a:cxn>
                <a:cxn ang="0">
                  <a:pos x="16" y="17"/>
                </a:cxn>
                <a:cxn ang="0">
                  <a:pos x="14" y="17"/>
                </a:cxn>
                <a:cxn ang="0">
                  <a:pos x="13" y="16"/>
                </a:cxn>
                <a:cxn ang="0">
                  <a:pos x="12" y="14"/>
                </a:cxn>
                <a:cxn ang="0">
                  <a:pos x="10" y="15"/>
                </a:cxn>
                <a:cxn ang="0">
                  <a:pos x="9" y="13"/>
                </a:cxn>
                <a:cxn ang="0">
                  <a:pos x="9" y="13"/>
                </a:cxn>
                <a:cxn ang="0">
                  <a:pos x="8" y="12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3" y="8"/>
                </a:cxn>
                <a:cxn ang="0">
                  <a:pos x="1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4" y="3"/>
                </a:cxn>
                <a:cxn ang="0">
                  <a:pos x="6" y="3"/>
                </a:cxn>
                <a:cxn ang="0">
                  <a:pos x="8" y="4"/>
                </a:cxn>
                <a:cxn ang="0">
                  <a:pos x="9" y="5"/>
                </a:cxn>
                <a:cxn ang="0">
                  <a:pos x="9" y="7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1" y="8"/>
                </a:cxn>
                <a:cxn ang="0">
                  <a:pos x="12" y="10"/>
                </a:cxn>
                <a:cxn ang="0">
                  <a:pos x="12" y="12"/>
                </a:cxn>
                <a:cxn ang="0">
                  <a:pos x="13" y="12"/>
                </a:cxn>
                <a:cxn ang="0">
                  <a:pos x="15" y="11"/>
                </a:cxn>
                <a:cxn ang="0">
                  <a:pos x="16" y="11"/>
                </a:cxn>
                <a:cxn ang="0">
                  <a:pos x="18" y="12"/>
                </a:cxn>
              </a:cxnLst>
              <a:rect l="0" t="0" r="r" b="b"/>
              <a:pathLst>
                <a:path w="19" h="18">
                  <a:moveTo>
                    <a:pt x="18" y="12"/>
                  </a:moveTo>
                  <a:lnTo>
                    <a:pt x="18" y="12"/>
                  </a:lnTo>
                  <a:lnTo>
                    <a:pt x="19" y="13"/>
                  </a:lnTo>
                  <a:lnTo>
                    <a:pt x="19" y="14"/>
                  </a:lnTo>
                  <a:lnTo>
                    <a:pt x="19" y="15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7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8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2" y="14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9"/>
                  </a:lnTo>
                  <a:lnTo>
                    <a:pt x="3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3"/>
                  </a:lnTo>
                  <a:lnTo>
                    <a:pt x="7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1" y="8"/>
                  </a:lnTo>
                  <a:lnTo>
                    <a:pt x="12" y="9"/>
                  </a:lnTo>
                  <a:lnTo>
                    <a:pt x="12" y="10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3678" y="2267"/>
              <a:ext cx="5" cy="4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3" y="4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lnTo>
                    <a:pt x="5" y="2"/>
                  </a:lnTo>
                  <a:lnTo>
                    <a:pt x="4" y="3"/>
                  </a:lnTo>
                  <a:lnTo>
                    <a:pt x="3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3676" y="2244"/>
              <a:ext cx="3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3688" y="223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3694" y="223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3679" y="2230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3683" y="2227"/>
              <a:ext cx="2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3686" y="2227"/>
              <a:ext cx="2" cy="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3682" y="2221"/>
              <a:ext cx="2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3717" y="2211"/>
              <a:ext cx="7" cy="12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2" y="8"/>
                </a:cxn>
                <a:cxn ang="0">
                  <a:pos x="3" y="7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7" y="5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7" y="7"/>
                </a:cxn>
                <a:cxn ang="0">
                  <a:pos x="7" y="8"/>
                </a:cxn>
                <a:cxn ang="0">
                  <a:pos x="7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5" y="11"/>
                </a:cxn>
                <a:cxn ang="0">
                  <a:pos x="5" y="12"/>
                </a:cxn>
                <a:cxn ang="0">
                  <a:pos x="4" y="12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lnTo>
                    <a:pt x="3" y="12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8"/>
                  </a:lnTo>
                  <a:lnTo>
                    <a:pt x="7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3682" y="2206"/>
              <a:ext cx="5" cy="1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4" y="7"/>
                </a:cxn>
                <a:cxn ang="0">
                  <a:pos x="4" y="8"/>
                </a:cxn>
                <a:cxn ang="0">
                  <a:pos x="4" y="9"/>
                </a:cxn>
                <a:cxn ang="0">
                  <a:pos x="4" y="10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1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5" y="0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lnTo>
                    <a:pt x="5" y="1"/>
                  </a:lnTo>
                  <a:lnTo>
                    <a:pt x="5" y="2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2"/>
                  </a:lnTo>
                  <a:lnTo>
                    <a:pt x="2" y="13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3686" y="2198"/>
              <a:ext cx="4" cy="8"/>
            </a:xfrm>
            <a:custGeom>
              <a:avLst/>
              <a:gdLst/>
              <a:ahLst/>
              <a:cxnLst>
                <a:cxn ang="0">
                  <a:pos x="1" y="8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1" y="8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lnTo>
                    <a:pt x="1" y="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1" y="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3711" y="219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3711" y="2192"/>
              <a:ext cx="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3718" y="2189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3682" y="2182"/>
              <a:ext cx="42" cy="104"/>
            </a:xfrm>
            <a:custGeom>
              <a:avLst/>
              <a:gdLst/>
              <a:ahLst/>
              <a:cxnLst>
                <a:cxn ang="0">
                  <a:pos x="37" y="12"/>
                </a:cxn>
                <a:cxn ang="0">
                  <a:pos x="39" y="4"/>
                </a:cxn>
                <a:cxn ang="0">
                  <a:pos x="42" y="10"/>
                </a:cxn>
                <a:cxn ang="0">
                  <a:pos x="42" y="17"/>
                </a:cxn>
                <a:cxn ang="0">
                  <a:pos x="41" y="26"/>
                </a:cxn>
                <a:cxn ang="0">
                  <a:pos x="35" y="32"/>
                </a:cxn>
                <a:cxn ang="0">
                  <a:pos x="34" y="40"/>
                </a:cxn>
                <a:cxn ang="0">
                  <a:pos x="39" y="41"/>
                </a:cxn>
                <a:cxn ang="0">
                  <a:pos x="40" y="48"/>
                </a:cxn>
                <a:cxn ang="0">
                  <a:pos x="39" y="56"/>
                </a:cxn>
                <a:cxn ang="0">
                  <a:pos x="37" y="65"/>
                </a:cxn>
                <a:cxn ang="0">
                  <a:pos x="36" y="71"/>
                </a:cxn>
                <a:cxn ang="0">
                  <a:pos x="32" y="79"/>
                </a:cxn>
                <a:cxn ang="0">
                  <a:pos x="29" y="86"/>
                </a:cxn>
                <a:cxn ang="0">
                  <a:pos x="29" y="86"/>
                </a:cxn>
                <a:cxn ang="0">
                  <a:pos x="28" y="92"/>
                </a:cxn>
                <a:cxn ang="0">
                  <a:pos x="21" y="99"/>
                </a:cxn>
                <a:cxn ang="0">
                  <a:pos x="16" y="101"/>
                </a:cxn>
                <a:cxn ang="0">
                  <a:pos x="16" y="95"/>
                </a:cxn>
                <a:cxn ang="0">
                  <a:pos x="16" y="99"/>
                </a:cxn>
                <a:cxn ang="0">
                  <a:pos x="15" y="102"/>
                </a:cxn>
                <a:cxn ang="0">
                  <a:pos x="10" y="103"/>
                </a:cxn>
                <a:cxn ang="0">
                  <a:pos x="8" y="100"/>
                </a:cxn>
                <a:cxn ang="0">
                  <a:pos x="8" y="96"/>
                </a:cxn>
                <a:cxn ang="0">
                  <a:pos x="1" y="94"/>
                </a:cxn>
                <a:cxn ang="0">
                  <a:pos x="3" y="86"/>
                </a:cxn>
                <a:cxn ang="0">
                  <a:pos x="4" y="80"/>
                </a:cxn>
                <a:cxn ang="0">
                  <a:pos x="9" y="79"/>
                </a:cxn>
                <a:cxn ang="0">
                  <a:pos x="4" y="72"/>
                </a:cxn>
                <a:cxn ang="0">
                  <a:pos x="10" y="70"/>
                </a:cxn>
                <a:cxn ang="0">
                  <a:pos x="14" y="66"/>
                </a:cxn>
                <a:cxn ang="0">
                  <a:pos x="21" y="66"/>
                </a:cxn>
                <a:cxn ang="0">
                  <a:pos x="15" y="61"/>
                </a:cxn>
                <a:cxn ang="0">
                  <a:pos x="7" y="60"/>
                </a:cxn>
                <a:cxn ang="0">
                  <a:pos x="5" y="55"/>
                </a:cxn>
                <a:cxn ang="0">
                  <a:pos x="10" y="57"/>
                </a:cxn>
                <a:cxn ang="0">
                  <a:pos x="16" y="57"/>
                </a:cxn>
                <a:cxn ang="0">
                  <a:pos x="18" y="54"/>
                </a:cxn>
                <a:cxn ang="0">
                  <a:pos x="19" y="50"/>
                </a:cxn>
                <a:cxn ang="0">
                  <a:pos x="16" y="51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10" y="40"/>
                </a:cxn>
                <a:cxn ang="0">
                  <a:pos x="14" y="35"/>
                </a:cxn>
                <a:cxn ang="0">
                  <a:pos x="11" y="32"/>
                </a:cxn>
                <a:cxn ang="0">
                  <a:pos x="6" y="30"/>
                </a:cxn>
                <a:cxn ang="0">
                  <a:pos x="10" y="28"/>
                </a:cxn>
                <a:cxn ang="0">
                  <a:pos x="8" y="23"/>
                </a:cxn>
                <a:cxn ang="0">
                  <a:pos x="11" y="19"/>
                </a:cxn>
                <a:cxn ang="0">
                  <a:pos x="10" y="16"/>
                </a:cxn>
                <a:cxn ang="0">
                  <a:pos x="7" y="9"/>
                </a:cxn>
                <a:cxn ang="0">
                  <a:pos x="8" y="1"/>
                </a:cxn>
                <a:cxn ang="0">
                  <a:pos x="11" y="7"/>
                </a:cxn>
                <a:cxn ang="0">
                  <a:pos x="19" y="8"/>
                </a:cxn>
                <a:cxn ang="0">
                  <a:pos x="27" y="11"/>
                </a:cxn>
                <a:cxn ang="0">
                  <a:pos x="30" y="19"/>
                </a:cxn>
                <a:cxn ang="0">
                  <a:pos x="32" y="18"/>
                </a:cxn>
                <a:cxn ang="0">
                  <a:pos x="32" y="11"/>
                </a:cxn>
              </a:cxnLst>
              <a:rect l="0" t="0" r="r" b="b"/>
              <a:pathLst>
                <a:path w="42" h="104">
                  <a:moveTo>
                    <a:pt x="36" y="10"/>
                  </a:moveTo>
                  <a:lnTo>
                    <a:pt x="36" y="10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4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9" y="8"/>
                  </a:lnTo>
                  <a:lnTo>
                    <a:pt x="39" y="7"/>
                  </a:lnTo>
                  <a:lnTo>
                    <a:pt x="39" y="6"/>
                  </a:lnTo>
                  <a:lnTo>
                    <a:pt x="39" y="5"/>
                  </a:lnTo>
                  <a:lnTo>
                    <a:pt x="39" y="4"/>
                  </a:lnTo>
                  <a:lnTo>
                    <a:pt x="40" y="3"/>
                  </a:lnTo>
                  <a:lnTo>
                    <a:pt x="40" y="4"/>
                  </a:lnTo>
                  <a:lnTo>
                    <a:pt x="41" y="4"/>
                  </a:lnTo>
                  <a:lnTo>
                    <a:pt x="41" y="5"/>
                  </a:lnTo>
                  <a:lnTo>
                    <a:pt x="41" y="6"/>
                  </a:lnTo>
                  <a:lnTo>
                    <a:pt x="42" y="6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2" y="9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1"/>
                  </a:lnTo>
                  <a:lnTo>
                    <a:pt x="41" y="11"/>
                  </a:lnTo>
                  <a:lnTo>
                    <a:pt x="41" y="12"/>
                  </a:lnTo>
                  <a:lnTo>
                    <a:pt x="41" y="13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7"/>
                  </a:lnTo>
                  <a:lnTo>
                    <a:pt x="42" y="18"/>
                  </a:lnTo>
                  <a:lnTo>
                    <a:pt x="42" y="19"/>
                  </a:lnTo>
                  <a:lnTo>
                    <a:pt x="42" y="20"/>
                  </a:lnTo>
                  <a:lnTo>
                    <a:pt x="42" y="21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3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1" y="26"/>
                  </a:lnTo>
                  <a:lnTo>
                    <a:pt x="40" y="27"/>
                  </a:lnTo>
                  <a:lnTo>
                    <a:pt x="39" y="27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6" y="30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5" y="32"/>
                  </a:lnTo>
                  <a:lnTo>
                    <a:pt x="35" y="33"/>
                  </a:lnTo>
                  <a:lnTo>
                    <a:pt x="35" y="34"/>
                  </a:lnTo>
                  <a:lnTo>
                    <a:pt x="35" y="35"/>
                  </a:lnTo>
                  <a:lnTo>
                    <a:pt x="35" y="35"/>
                  </a:lnTo>
                  <a:lnTo>
                    <a:pt x="36" y="36"/>
                  </a:lnTo>
                  <a:lnTo>
                    <a:pt x="36" y="37"/>
                  </a:lnTo>
                  <a:lnTo>
                    <a:pt x="35" y="37"/>
                  </a:lnTo>
                  <a:lnTo>
                    <a:pt x="35" y="38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34" y="41"/>
                  </a:lnTo>
                  <a:lnTo>
                    <a:pt x="34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8" y="41"/>
                  </a:lnTo>
                  <a:lnTo>
                    <a:pt x="39" y="41"/>
                  </a:lnTo>
                  <a:lnTo>
                    <a:pt x="39" y="41"/>
                  </a:lnTo>
                  <a:lnTo>
                    <a:pt x="40" y="41"/>
                  </a:lnTo>
                  <a:lnTo>
                    <a:pt x="40" y="42"/>
                  </a:lnTo>
                  <a:lnTo>
                    <a:pt x="41" y="42"/>
                  </a:lnTo>
                  <a:lnTo>
                    <a:pt x="40" y="43"/>
                  </a:lnTo>
                  <a:lnTo>
                    <a:pt x="40" y="44"/>
                  </a:lnTo>
                  <a:lnTo>
                    <a:pt x="40" y="45"/>
                  </a:lnTo>
                  <a:lnTo>
                    <a:pt x="40" y="46"/>
                  </a:lnTo>
                  <a:lnTo>
                    <a:pt x="40" y="47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9"/>
                  </a:lnTo>
                  <a:lnTo>
                    <a:pt x="40" y="50"/>
                  </a:lnTo>
                  <a:lnTo>
                    <a:pt x="39" y="51"/>
                  </a:lnTo>
                  <a:lnTo>
                    <a:pt x="39" y="52"/>
                  </a:lnTo>
                  <a:lnTo>
                    <a:pt x="39" y="53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39" y="55"/>
                  </a:lnTo>
                  <a:lnTo>
                    <a:pt x="39" y="56"/>
                  </a:lnTo>
                  <a:lnTo>
                    <a:pt x="39" y="57"/>
                  </a:lnTo>
                  <a:lnTo>
                    <a:pt x="39" y="58"/>
                  </a:lnTo>
                  <a:lnTo>
                    <a:pt x="38" y="59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1"/>
                  </a:lnTo>
                  <a:lnTo>
                    <a:pt x="38" y="62"/>
                  </a:lnTo>
                  <a:lnTo>
                    <a:pt x="37" y="63"/>
                  </a:lnTo>
                  <a:lnTo>
                    <a:pt x="37" y="64"/>
                  </a:lnTo>
                  <a:lnTo>
                    <a:pt x="37" y="65"/>
                  </a:lnTo>
                  <a:lnTo>
                    <a:pt x="37" y="66"/>
                  </a:lnTo>
                  <a:lnTo>
                    <a:pt x="37" y="67"/>
                  </a:lnTo>
                  <a:lnTo>
                    <a:pt x="36" y="67"/>
                  </a:lnTo>
                  <a:lnTo>
                    <a:pt x="36" y="67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6" y="69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1"/>
                  </a:lnTo>
                  <a:lnTo>
                    <a:pt x="35" y="71"/>
                  </a:lnTo>
                  <a:lnTo>
                    <a:pt x="35" y="72"/>
                  </a:lnTo>
                  <a:lnTo>
                    <a:pt x="35" y="73"/>
                  </a:lnTo>
                  <a:lnTo>
                    <a:pt x="35" y="73"/>
                  </a:lnTo>
                  <a:lnTo>
                    <a:pt x="35" y="74"/>
                  </a:lnTo>
                  <a:lnTo>
                    <a:pt x="34" y="75"/>
                  </a:lnTo>
                  <a:lnTo>
                    <a:pt x="34" y="76"/>
                  </a:lnTo>
                  <a:lnTo>
                    <a:pt x="33" y="77"/>
                  </a:lnTo>
                  <a:lnTo>
                    <a:pt x="33" y="78"/>
                  </a:lnTo>
                  <a:lnTo>
                    <a:pt x="32" y="79"/>
                  </a:lnTo>
                  <a:lnTo>
                    <a:pt x="32" y="80"/>
                  </a:lnTo>
                  <a:lnTo>
                    <a:pt x="31" y="80"/>
                  </a:lnTo>
                  <a:lnTo>
                    <a:pt x="32" y="81"/>
                  </a:lnTo>
                  <a:lnTo>
                    <a:pt x="32" y="82"/>
                  </a:lnTo>
                  <a:lnTo>
                    <a:pt x="32" y="83"/>
                  </a:lnTo>
                  <a:lnTo>
                    <a:pt x="32" y="84"/>
                  </a:lnTo>
                  <a:lnTo>
                    <a:pt x="31" y="85"/>
                  </a:lnTo>
                  <a:lnTo>
                    <a:pt x="31" y="86"/>
                  </a:lnTo>
                  <a:lnTo>
                    <a:pt x="30" y="86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7" y="86"/>
                  </a:lnTo>
                  <a:lnTo>
                    <a:pt x="27" y="87"/>
                  </a:lnTo>
                  <a:lnTo>
                    <a:pt x="27" y="88"/>
                  </a:lnTo>
                  <a:lnTo>
                    <a:pt x="27" y="87"/>
                  </a:lnTo>
                  <a:lnTo>
                    <a:pt x="28" y="87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9" y="87"/>
                  </a:lnTo>
                  <a:lnTo>
                    <a:pt x="29" y="88"/>
                  </a:lnTo>
                  <a:lnTo>
                    <a:pt x="29" y="89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9" y="91"/>
                  </a:lnTo>
                  <a:lnTo>
                    <a:pt x="28" y="91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27" y="93"/>
                  </a:lnTo>
                  <a:lnTo>
                    <a:pt x="26" y="94"/>
                  </a:lnTo>
                  <a:lnTo>
                    <a:pt x="25" y="95"/>
                  </a:lnTo>
                  <a:lnTo>
                    <a:pt x="25" y="96"/>
                  </a:lnTo>
                  <a:lnTo>
                    <a:pt x="24" y="96"/>
                  </a:lnTo>
                  <a:lnTo>
                    <a:pt x="24" y="97"/>
                  </a:lnTo>
                  <a:lnTo>
                    <a:pt x="23" y="97"/>
                  </a:lnTo>
                  <a:lnTo>
                    <a:pt x="23" y="98"/>
                  </a:lnTo>
                  <a:lnTo>
                    <a:pt x="22" y="99"/>
                  </a:lnTo>
                  <a:lnTo>
                    <a:pt x="21" y="99"/>
                  </a:lnTo>
                  <a:lnTo>
                    <a:pt x="21" y="99"/>
                  </a:lnTo>
                  <a:lnTo>
                    <a:pt x="20" y="99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1"/>
                  </a:lnTo>
                  <a:lnTo>
                    <a:pt x="18" y="101"/>
                  </a:lnTo>
                  <a:lnTo>
                    <a:pt x="18" y="102"/>
                  </a:lnTo>
                  <a:lnTo>
                    <a:pt x="17" y="102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17" y="99"/>
                  </a:lnTo>
                  <a:lnTo>
                    <a:pt x="18" y="98"/>
                  </a:lnTo>
                  <a:lnTo>
                    <a:pt x="17" y="97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6"/>
                  </a:lnTo>
                  <a:lnTo>
                    <a:pt x="15" y="96"/>
                  </a:lnTo>
                  <a:lnTo>
                    <a:pt x="14" y="96"/>
                  </a:lnTo>
                  <a:lnTo>
                    <a:pt x="13" y="96"/>
                  </a:lnTo>
                  <a:lnTo>
                    <a:pt x="13" y="97"/>
                  </a:lnTo>
                  <a:lnTo>
                    <a:pt x="14" y="97"/>
                  </a:lnTo>
                  <a:lnTo>
                    <a:pt x="14" y="98"/>
                  </a:lnTo>
                  <a:lnTo>
                    <a:pt x="15" y="98"/>
                  </a:lnTo>
                  <a:lnTo>
                    <a:pt x="15" y="99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15" y="100"/>
                  </a:lnTo>
                  <a:lnTo>
                    <a:pt x="14" y="100"/>
                  </a:lnTo>
                  <a:lnTo>
                    <a:pt x="13" y="99"/>
                  </a:lnTo>
                  <a:lnTo>
                    <a:pt x="12" y="99"/>
                  </a:lnTo>
                  <a:lnTo>
                    <a:pt x="12" y="100"/>
                  </a:lnTo>
                  <a:lnTo>
                    <a:pt x="13" y="100"/>
                  </a:lnTo>
                  <a:lnTo>
                    <a:pt x="13" y="101"/>
                  </a:lnTo>
                  <a:lnTo>
                    <a:pt x="14" y="102"/>
                  </a:lnTo>
                  <a:lnTo>
                    <a:pt x="15" y="102"/>
                  </a:lnTo>
                  <a:lnTo>
                    <a:pt x="16" y="103"/>
                  </a:lnTo>
                  <a:lnTo>
                    <a:pt x="15" y="104"/>
                  </a:lnTo>
                  <a:lnTo>
                    <a:pt x="14" y="103"/>
                  </a:lnTo>
                  <a:lnTo>
                    <a:pt x="13" y="103"/>
                  </a:lnTo>
                  <a:lnTo>
                    <a:pt x="12" y="103"/>
                  </a:lnTo>
                  <a:lnTo>
                    <a:pt x="11" y="103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0" y="103"/>
                  </a:lnTo>
                  <a:lnTo>
                    <a:pt x="10" y="102"/>
                  </a:lnTo>
                  <a:lnTo>
                    <a:pt x="11" y="102"/>
                  </a:lnTo>
                  <a:lnTo>
                    <a:pt x="12" y="102"/>
                  </a:lnTo>
                  <a:lnTo>
                    <a:pt x="12" y="101"/>
                  </a:lnTo>
                  <a:lnTo>
                    <a:pt x="11" y="102"/>
                  </a:lnTo>
                  <a:lnTo>
                    <a:pt x="11" y="101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9" y="100"/>
                  </a:lnTo>
                  <a:lnTo>
                    <a:pt x="8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6"/>
                  </a:lnTo>
                  <a:lnTo>
                    <a:pt x="7" y="96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3" y="97"/>
                  </a:lnTo>
                  <a:lnTo>
                    <a:pt x="3" y="96"/>
                  </a:lnTo>
                  <a:lnTo>
                    <a:pt x="2" y="96"/>
                  </a:lnTo>
                  <a:lnTo>
                    <a:pt x="1" y="95"/>
                  </a:lnTo>
                  <a:lnTo>
                    <a:pt x="1" y="94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1" y="90"/>
                  </a:lnTo>
                  <a:lnTo>
                    <a:pt x="1" y="89"/>
                  </a:lnTo>
                  <a:lnTo>
                    <a:pt x="2" y="88"/>
                  </a:lnTo>
                  <a:lnTo>
                    <a:pt x="3" y="87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2" y="86"/>
                  </a:lnTo>
                  <a:lnTo>
                    <a:pt x="2" y="85"/>
                  </a:lnTo>
                  <a:lnTo>
                    <a:pt x="3" y="84"/>
                  </a:lnTo>
                  <a:lnTo>
                    <a:pt x="3" y="83"/>
                  </a:lnTo>
                  <a:lnTo>
                    <a:pt x="3" y="82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4" y="80"/>
                  </a:lnTo>
                  <a:lnTo>
                    <a:pt x="4" y="79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8"/>
                  </a:lnTo>
                  <a:lnTo>
                    <a:pt x="5" y="79"/>
                  </a:lnTo>
                  <a:lnTo>
                    <a:pt x="6" y="80"/>
                  </a:lnTo>
                  <a:lnTo>
                    <a:pt x="7" y="80"/>
                  </a:lnTo>
                  <a:lnTo>
                    <a:pt x="8" y="80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9" y="77"/>
                  </a:lnTo>
                  <a:lnTo>
                    <a:pt x="8" y="77"/>
                  </a:lnTo>
                  <a:lnTo>
                    <a:pt x="7" y="77"/>
                  </a:lnTo>
                  <a:lnTo>
                    <a:pt x="8" y="75"/>
                  </a:lnTo>
                  <a:lnTo>
                    <a:pt x="7" y="75"/>
                  </a:lnTo>
                  <a:lnTo>
                    <a:pt x="7" y="74"/>
                  </a:lnTo>
                  <a:lnTo>
                    <a:pt x="6" y="73"/>
                  </a:lnTo>
                  <a:lnTo>
                    <a:pt x="5" y="73"/>
                  </a:lnTo>
                  <a:lnTo>
                    <a:pt x="4" y="72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8" y="71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1" y="66"/>
                  </a:lnTo>
                  <a:lnTo>
                    <a:pt x="12" y="66"/>
                  </a:lnTo>
                  <a:lnTo>
                    <a:pt x="13" y="66"/>
                  </a:lnTo>
                  <a:lnTo>
                    <a:pt x="14" y="66"/>
                  </a:lnTo>
                  <a:lnTo>
                    <a:pt x="14" y="65"/>
                  </a:lnTo>
                  <a:lnTo>
                    <a:pt x="15" y="65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7" y="64"/>
                  </a:lnTo>
                  <a:lnTo>
                    <a:pt x="18" y="64"/>
                  </a:lnTo>
                  <a:lnTo>
                    <a:pt x="19" y="64"/>
                  </a:lnTo>
                  <a:lnTo>
                    <a:pt x="19" y="65"/>
                  </a:lnTo>
                  <a:lnTo>
                    <a:pt x="20" y="65"/>
                  </a:lnTo>
                  <a:lnTo>
                    <a:pt x="21" y="66"/>
                  </a:lnTo>
                  <a:lnTo>
                    <a:pt x="21" y="65"/>
                  </a:lnTo>
                  <a:lnTo>
                    <a:pt x="22" y="64"/>
                  </a:lnTo>
                  <a:lnTo>
                    <a:pt x="21" y="64"/>
                  </a:lnTo>
                  <a:lnTo>
                    <a:pt x="20" y="63"/>
                  </a:lnTo>
                  <a:lnTo>
                    <a:pt x="19" y="63"/>
                  </a:lnTo>
                  <a:lnTo>
                    <a:pt x="18" y="63"/>
                  </a:lnTo>
                  <a:lnTo>
                    <a:pt x="17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3" y="60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1" y="60"/>
                  </a:lnTo>
                  <a:lnTo>
                    <a:pt x="10" y="59"/>
                  </a:lnTo>
                  <a:lnTo>
                    <a:pt x="10" y="60"/>
                  </a:lnTo>
                  <a:lnTo>
                    <a:pt x="9" y="60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5" y="5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3" y="55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5" y="56"/>
                  </a:lnTo>
                  <a:lnTo>
                    <a:pt x="6" y="56"/>
                  </a:lnTo>
                  <a:lnTo>
                    <a:pt x="6" y="57"/>
                  </a:lnTo>
                  <a:lnTo>
                    <a:pt x="5" y="57"/>
                  </a:lnTo>
                  <a:lnTo>
                    <a:pt x="6" y="58"/>
                  </a:lnTo>
                  <a:lnTo>
                    <a:pt x="7" y="58"/>
                  </a:lnTo>
                  <a:lnTo>
                    <a:pt x="8" y="59"/>
                  </a:lnTo>
                  <a:lnTo>
                    <a:pt x="9" y="59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3" y="58"/>
                  </a:lnTo>
                  <a:lnTo>
                    <a:pt x="14" y="58"/>
                  </a:lnTo>
                  <a:lnTo>
                    <a:pt x="15" y="57"/>
                  </a:lnTo>
                  <a:lnTo>
                    <a:pt x="15" y="58"/>
                  </a:lnTo>
                  <a:lnTo>
                    <a:pt x="15" y="59"/>
                  </a:lnTo>
                  <a:lnTo>
                    <a:pt x="16" y="58"/>
                  </a:lnTo>
                  <a:lnTo>
                    <a:pt x="16" y="57"/>
                  </a:lnTo>
                  <a:lnTo>
                    <a:pt x="16" y="56"/>
                  </a:lnTo>
                  <a:lnTo>
                    <a:pt x="17" y="56"/>
                  </a:lnTo>
                  <a:lnTo>
                    <a:pt x="17" y="57"/>
                  </a:lnTo>
                  <a:lnTo>
                    <a:pt x="18" y="57"/>
                  </a:lnTo>
                  <a:lnTo>
                    <a:pt x="19" y="57"/>
                  </a:lnTo>
                  <a:lnTo>
                    <a:pt x="19" y="56"/>
                  </a:lnTo>
                  <a:lnTo>
                    <a:pt x="18" y="56"/>
                  </a:lnTo>
                  <a:lnTo>
                    <a:pt x="18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9" y="54"/>
                  </a:lnTo>
                  <a:lnTo>
                    <a:pt x="20" y="54"/>
                  </a:lnTo>
                  <a:lnTo>
                    <a:pt x="20" y="53"/>
                  </a:lnTo>
                  <a:lnTo>
                    <a:pt x="20" y="52"/>
                  </a:lnTo>
                  <a:lnTo>
                    <a:pt x="19" y="52"/>
                  </a:lnTo>
                  <a:lnTo>
                    <a:pt x="18" y="53"/>
                  </a:lnTo>
                  <a:lnTo>
                    <a:pt x="18" y="52"/>
                  </a:lnTo>
                  <a:lnTo>
                    <a:pt x="19" y="52"/>
                  </a:lnTo>
                  <a:lnTo>
                    <a:pt x="19" y="51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49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1"/>
                  </a:lnTo>
                  <a:lnTo>
                    <a:pt x="15" y="51"/>
                  </a:lnTo>
                  <a:lnTo>
                    <a:pt x="15" y="52"/>
                  </a:lnTo>
                  <a:lnTo>
                    <a:pt x="14" y="52"/>
                  </a:lnTo>
                  <a:lnTo>
                    <a:pt x="14" y="51"/>
                  </a:lnTo>
                  <a:lnTo>
                    <a:pt x="15" y="50"/>
                  </a:lnTo>
                  <a:lnTo>
                    <a:pt x="15" y="49"/>
                  </a:lnTo>
                  <a:lnTo>
                    <a:pt x="15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12" y="48"/>
                  </a:lnTo>
                  <a:lnTo>
                    <a:pt x="11" y="47"/>
                  </a:lnTo>
                  <a:lnTo>
                    <a:pt x="10" y="47"/>
                  </a:lnTo>
                  <a:lnTo>
                    <a:pt x="10" y="46"/>
                  </a:lnTo>
                  <a:lnTo>
                    <a:pt x="9" y="46"/>
                  </a:lnTo>
                  <a:lnTo>
                    <a:pt x="8" y="47"/>
                  </a:lnTo>
                  <a:lnTo>
                    <a:pt x="8" y="46"/>
                  </a:lnTo>
                  <a:lnTo>
                    <a:pt x="7" y="46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10" y="45"/>
                  </a:lnTo>
                  <a:lnTo>
                    <a:pt x="10" y="44"/>
                  </a:lnTo>
                  <a:lnTo>
                    <a:pt x="9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1" y="42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39"/>
                  </a:lnTo>
                  <a:lnTo>
                    <a:pt x="11" y="38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6" y="34"/>
                  </a:lnTo>
                  <a:lnTo>
                    <a:pt x="15" y="33"/>
                  </a:lnTo>
                  <a:lnTo>
                    <a:pt x="14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1" y="32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8" y="31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6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9" y="29"/>
                  </a:lnTo>
                  <a:lnTo>
                    <a:pt x="9" y="28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10" y="27"/>
                  </a:lnTo>
                  <a:lnTo>
                    <a:pt x="10" y="26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5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8" y="23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0" y="20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1" y="18"/>
                  </a:lnTo>
                  <a:lnTo>
                    <a:pt x="10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8" y="16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7" y="14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7" y="10"/>
                  </a:lnTo>
                  <a:lnTo>
                    <a:pt x="7" y="9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6"/>
                  </a:lnTo>
                  <a:lnTo>
                    <a:pt x="8" y="5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1" y="7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2" y="10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7" y="11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1" y="20"/>
                  </a:lnTo>
                  <a:lnTo>
                    <a:pt x="32" y="21"/>
                  </a:lnTo>
                  <a:lnTo>
                    <a:pt x="32" y="22"/>
                  </a:lnTo>
                  <a:lnTo>
                    <a:pt x="33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3" y="20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2" y="11"/>
                  </a:lnTo>
                  <a:lnTo>
                    <a:pt x="33" y="11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6" y="12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10"/>
                  </a:lnTo>
                </a:path>
              </a:pathLst>
            </a:custGeom>
            <a:solidFill>
              <a:schemeClr val="bg2">
                <a:lumMod val="75000"/>
              </a:schemeClr>
            </a:solidFill>
            <a:ln w="2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3715" y="2224"/>
              <a:ext cx="3" cy="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4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lnTo>
                    <a:pt x="1" y="5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3707" y="2269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7543800" y="3200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Zanzibar</a:t>
            </a:r>
          </a:p>
          <a:p>
            <a:pPr algn="ctr"/>
            <a:r>
              <a:rPr lang="en-US" b="1" dirty="0" smtClean="0"/>
              <a:t>5.1</a:t>
            </a:r>
            <a:endParaRPr lang="en-US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5181600" y="1828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Northern</a:t>
            </a:r>
          </a:p>
          <a:p>
            <a:pPr algn="ctr"/>
            <a:r>
              <a:rPr lang="en-US" b="1" dirty="0" smtClean="0"/>
              <a:t>4.6</a:t>
            </a:r>
            <a:endParaRPr lang="en-US" b="1" dirty="0"/>
          </a:p>
        </p:txBody>
      </p:sp>
      <p:sp>
        <p:nvSpPr>
          <p:cNvPr id="129" name="TextBox 128"/>
          <p:cNvSpPr txBox="1"/>
          <p:nvPr/>
        </p:nvSpPr>
        <p:spPr>
          <a:xfrm>
            <a:off x="4419600" y="3200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6.5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2667000" y="2514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7.1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2819400" y="44958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Southern Highlands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5.4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019800" y="3962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Eastern</a:t>
            </a:r>
          </a:p>
          <a:p>
            <a:pPr algn="ctr"/>
            <a:r>
              <a:rPr lang="en-US" b="1" dirty="0" smtClean="0"/>
              <a:t>3.9</a:t>
            </a:r>
            <a:endParaRPr lang="en-US" b="1" dirty="0"/>
          </a:p>
        </p:txBody>
      </p:sp>
      <p:sp>
        <p:nvSpPr>
          <p:cNvPr id="133" name="TextBox 132"/>
          <p:cNvSpPr txBox="1"/>
          <p:nvPr/>
        </p:nvSpPr>
        <p:spPr>
          <a:xfrm>
            <a:off x="5791200" y="5791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Southern</a:t>
            </a:r>
          </a:p>
          <a:p>
            <a:pPr algn="ctr"/>
            <a:r>
              <a:rPr lang="en-US" b="1" dirty="0" smtClean="0"/>
              <a:t>4.4</a:t>
            </a:r>
            <a:endParaRPr lang="en-US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2971800" y="990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Lake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6.3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5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Fertility by Zone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0" y="593467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Trends in Fertility</a:t>
            </a:r>
            <a:endParaRPr lang="en-US" sz="3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981201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2192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Fertility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24600" y="1524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2800" y="16764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066800" y="5830669"/>
            <a:ext cx="6934200" cy="646331"/>
            <a:chOff x="1447800" y="5715000"/>
            <a:chExt cx="69342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1447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Poorest households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00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Wealthiest households</a:t>
              </a:r>
              <a:endParaRPr lang="en-US" dirty="0"/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tx2">
                <a:lumMod val="50000"/>
              </a:schemeClr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Tanzania Compare?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1143000"/>
          <a:ext cx="7620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eft Arrow 6"/>
          <p:cNvSpPr/>
          <p:nvPr/>
        </p:nvSpPr>
        <p:spPr>
          <a:xfrm>
            <a:off x="6640033" y="3645195"/>
            <a:ext cx="914400" cy="381000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19800" y="54102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3096</TotalTime>
  <Words>594</Words>
  <Application>Microsoft Office PowerPoint</Application>
  <PresentationFormat>On-screen Show (4:3)</PresentationFormat>
  <Paragraphs>137</Paragraphs>
  <Slides>27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Custom Design</vt:lpstr>
      <vt:lpstr>Fertility, Proximate Determinants, and Fertility Preferences</vt:lpstr>
      <vt:lpstr>Slide 2</vt:lpstr>
      <vt:lpstr>Slide 3</vt:lpstr>
      <vt:lpstr>Fertility Differentials</vt:lpstr>
      <vt:lpstr>Slide 5</vt:lpstr>
      <vt:lpstr>Trends in Fertility</vt:lpstr>
      <vt:lpstr>Fertility by Education</vt:lpstr>
      <vt:lpstr>Fertility By Wealth</vt:lpstr>
      <vt:lpstr>How Does Tanzania Compare?</vt:lpstr>
      <vt:lpstr>Slide 10</vt:lpstr>
      <vt:lpstr>Length of Birth Intervals</vt:lpstr>
      <vt:lpstr>Median Age at First Birth</vt:lpstr>
      <vt:lpstr>Teenage Pregnancy and Motherhood</vt:lpstr>
      <vt:lpstr>Slide 14</vt:lpstr>
      <vt:lpstr>Current Marital Status: Women</vt:lpstr>
      <vt:lpstr>Age at First Sexual Intercourse and First Marriage</vt:lpstr>
      <vt:lpstr>Slide 17</vt:lpstr>
      <vt:lpstr>Fertility Preferences of Married Women 15-49</vt:lpstr>
      <vt:lpstr>Slide 19</vt:lpstr>
      <vt:lpstr>Slide 20</vt:lpstr>
      <vt:lpstr>Slide 21</vt:lpstr>
      <vt:lpstr>Demand for Family Planning</vt:lpstr>
      <vt:lpstr>Ideal Family Size</vt:lpstr>
      <vt:lpstr>Ideal Family Size by Education</vt:lpstr>
      <vt:lpstr>Difference Between Wanted and Actual Fertility Rates</vt:lpstr>
      <vt:lpstr>Desired Timing of Last Birth</vt:lpstr>
      <vt:lpstr>Key Findings: Fertility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255</cp:revision>
  <dcterms:created xsi:type="dcterms:W3CDTF">2008-03-17T19:32:21Z</dcterms:created>
  <dcterms:modified xsi:type="dcterms:W3CDTF">2012-05-09T21:07:44Z</dcterms:modified>
</cp:coreProperties>
</file>